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0" r:id="rId2"/>
    <p:sldMasterId id="2147483652" r:id="rId3"/>
    <p:sldMasterId id="2147483701" r:id="rId4"/>
  </p:sldMasterIdLst>
  <p:notesMasterIdLst>
    <p:notesMasterId r:id="rId32"/>
  </p:notesMasterIdLst>
  <p:sldIdLst>
    <p:sldId id="259" r:id="rId5"/>
    <p:sldId id="258" r:id="rId6"/>
    <p:sldId id="316" r:id="rId7"/>
    <p:sldId id="317" r:id="rId8"/>
    <p:sldId id="318" r:id="rId9"/>
    <p:sldId id="292" r:id="rId10"/>
    <p:sldId id="319" r:id="rId11"/>
    <p:sldId id="313" r:id="rId12"/>
    <p:sldId id="312" r:id="rId13"/>
    <p:sldId id="315" r:id="rId14"/>
    <p:sldId id="326" r:id="rId15"/>
    <p:sldId id="327" r:id="rId16"/>
    <p:sldId id="325" r:id="rId17"/>
    <p:sldId id="328" r:id="rId18"/>
    <p:sldId id="323" r:id="rId19"/>
    <p:sldId id="321" r:id="rId20"/>
    <p:sldId id="339" r:id="rId21"/>
    <p:sldId id="336" r:id="rId22"/>
    <p:sldId id="329" r:id="rId23"/>
    <p:sldId id="260" r:id="rId24"/>
    <p:sldId id="331" r:id="rId25"/>
    <p:sldId id="324" r:id="rId26"/>
    <p:sldId id="332" r:id="rId27"/>
    <p:sldId id="333" r:id="rId28"/>
    <p:sldId id="334" r:id="rId29"/>
    <p:sldId id="335" r:id="rId30"/>
    <p:sldId id="337" r:id="rId3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Arial" charset="0"/>
        <a:ea typeface="ヒラギノ角ゴ Pro W3" pitchFamily="1" charset="-128"/>
        <a:cs typeface="+mn-cs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Arial" charset="0"/>
        <a:ea typeface="ヒラギノ角ゴ Pro W3" pitchFamily="1" charset="-128"/>
        <a:cs typeface="+mn-cs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Arial" charset="0"/>
        <a:ea typeface="ヒラギノ角ゴ Pro W3" pitchFamily="1" charset="-128"/>
        <a:cs typeface="+mn-cs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Arial" charset="0"/>
        <a:ea typeface="ヒラギノ角ゴ Pro W3" pitchFamily="1" charset="-128"/>
        <a:cs typeface="+mn-cs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Arial" charset="0"/>
        <a:ea typeface="ヒラギノ角ゴ Pro W3" pitchFamily="1" charset="-128"/>
        <a:cs typeface="+mn-cs"/>
        <a:sym typeface="Arial" charset="0"/>
      </a:defRPr>
    </a:lvl5pPr>
    <a:lvl6pPr marL="2286000" algn="l" defTabSz="914400" rtl="0" eaLnBrk="1" latinLnBrk="0" hangingPunct="1">
      <a:defRPr kern="1200">
        <a:solidFill>
          <a:srgbClr val="FFFFFF"/>
        </a:solidFill>
        <a:latin typeface="Arial" charset="0"/>
        <a:ea typeface="ヒラギノ角ゴ Pro W3" pitchFamily="1" charset="-128"/>
        <a:cs typeface="+mn-cs"/>
        <a:sym typeface="Arial" charset="0"/>
      </a:defRPr>
    </a:lvl6pPr>
    <a:lvl7pPr marL="2743200" algn="l" defTabSz="914400" rtl="0" eaLnBrk="1" latinLnBrk="0" hangingPunct="1">
      <a:defRPr kern="1200">
        <a:solidFill>
          <a:srgbClr val="FFFFFF"/>
        </a:solidFill>
        <a:latin typeface="Arial" charset="0"/>
        <a:ea typeface="ヒラギノ角ゴ Pro W3" pitchFamily="1" charset="-128"/>
        <a:cs typeface="+mn-cs"/>
        <a:sym typeface="Arial" charset="0"/>
      </a:defRPr>
    </a:lvl7pPr>
    <a:lvl8pPr marL="3200400" algn="l" defTabSz="914400" rtl="0" eaLnBrk="1" latinLnBrk="0" hangingPunct="1">
      <a:defRPr kern="1200">
        <a:solidFill>
          <a:srgbClr val="FFFFFF"/>
        </a:solidFill>
        <a:latin typeface="Arial" charset="0"/>
        <a:ea typeface="ヒラギノ角ゴ Pro W3" pitchFamily="1" charset="-128"/>
        <a:cs typeface="+mn-cs"/>
        <a:sym typeface="Arial" charset="0"/>
      </a:defRPr>
    </a:lvl8pPr>
    <a:lvl9pPr marL="3657600" algn="l" defTabSz="914400" rtl="0" eaLnBrk="1" latinLnBrk="0" hangingPunct="1">
      <a:defRPr kern="1200">
        <a:solidFill>
          <a:srgbClr val="FFFFFF"/>
        </a:solidFill>
        <a:latin typeface="Arial" charset="0"/>
        <a:ea typeface="ヒラギノ角ゴ Pro W3" pitchFamily="1" charset="-128"/>
        <a:cs typeface="+mn-cs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ith Peter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4" autoAdjust="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7C70-516C-4E61-8706-4E527705C3A9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7554C-366B-46BD-9107-033D01E1D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7554C-366B-46BD-9107-033D01E1D0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08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415FAF-619C-4A54-95CF-7491A57863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9948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76B7B0-492D-4C92-8113-6C7E366EF7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69048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600201"/>
            <a:ext cx="27432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8026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BCDDA1-790F-468B-BAD6-BF7DD34E75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37349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471A89-CDD1-4633-9994-B3C38DA657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70168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B73C04-CBD5-4259-91D1-2128DD7D2B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132993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CEACDB-53C3-4728-AF1E-954A49410F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79268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3" y="1930400"/>
            <a:ext cx="3403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4133" y="1930400"/>
            <a:ext cx="3403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1EB2B3-D0AE-4436-8994-0C82E285DA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52360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B73B7B-35BE-4E3D-A851-9BCDFE92D9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93227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2D9F3A-CEC0-4A17-9C9B-9D0E6EAB4B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71444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5B04EB-4BFA-4788-A188-7DAC56DA9F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48394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92F544-7737-49E7-8ABB-B59115BB38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61749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192615-1952-4819-A52C-CEE4313203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276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E72309-45AD-4D82-87E3-E4AA191B2A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79123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5D6A44-87F8-435A-B22E-0573D9939E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86507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6311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6311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D2A853-07CF-4846-BA5C-FC5525498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69569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F2EA2D-FB42-49D0-809D-8D5C17DF04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7820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AB754A-BE4B-4BD1-98D0-8C46785509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20437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E848AB-A789-4E91-97F5-8808FB6BEE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87870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57400"/>
            <a:ext cx="538480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057400"/>
            <a:ext cx="538480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5AA582-E3B7-4C6E-9F9C-96469CA809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20120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151B07-4B70-448F-8523-B9C462A7E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50103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7729E3-5613-47DD-82A0-FD0130E01F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507160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2A4F17-C025-4B26-AF35-F2F621943C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71126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73D31D-D758-42A2-9B8A-90DCF9B0B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047730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C0C4E9-0668-40EE-901D-4A54A85E85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063082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64BF18-D2B5-42D6-A088-14D7A1093A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275384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75A5DC-AD67-4D9D-8579-1174789D05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891142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09576"/>
            <a:ext cx="2743200" cy="6003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09576"/>
            <a:ext cx="8026400" cy="6003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E8D3B4-A394-4735-AC9F-CF70FB8A62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16549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3E69A-79BB-42F9-BBB7-5AE255622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6B9B3-DCAB-41C4-9753-7EA6EAAA8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F5696-6B23-4BC7-B9B4-79BE2A1DD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" panose="02020603050405020304" pitchFamily="18" charset="0"/>
              <a:ea typeface="ヒラギノ角ゴ Pro W3" pitchFamily="1" charset="-128"/>
              <a:cs typeface="Arial" charset="0"/>
              <a:sym typeface="Arial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18AE2-CEC2-4328-A4A1-D30994ACB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" panose="02020603050405020304" pitchFamily="18" charset="0"/>
              <a:ea typeface="ヒラギノ角ゴ Pro W3" pitchFamily="1" charset="-128"/>
              <a:cs typeface="Arial" charset="0"/>
              <a:sym typeface="Arial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955CB-385A-4E8D-9363-062FF5372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F4A6D9-623F-4650-84CD-E75D7C1FACAB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" panose="02020603050405020304" pitchFamily="18" charset="0"/>
                <a:ea typeface="ヒラギノ角ゴ Pro W3" pitchFamily="1" charset="-128"/>
                <a:cs typeface="Arial" charset="0"/>
                <a:sym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" panose="02020603050405020304" pitchFamily="18" charset="0"/>
              <a:ea typeface="ヒラギノ角ゴ Pro W3" pitchFamily="1" charset="-128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5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49C2C5-655D-4F99-8439-4630C527D8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75160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E75351-3E08-4989-A151-E0D964649B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18333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456DA9-4039-4DE4-A13B-DB1EE011D6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5110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23C42C-7B25-4F71-9309-0447A385A3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19447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444447-96C6-4CD1-A015-F84799ED37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23029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08B73C-1152-4CCE-A18F-19D2A68EC7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5673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484688"/>
            <a:ext cx="8822267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40639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eorgia" pitchFamily="18" charset="0"/>
              </a:rPr>
              <a:t>Click to edit Master title style</a:t>
            </a:r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9950451" y="6245225"/>
            <a:ext cx="41698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cs typeface="Arial" charset="0"/>
              </a:defRPr>
            </a:lvl1pPr>
          </a:lstStyle>
          <a:p>
            <a:fld id="{928701F8-0865-4D68-99EB-522989A5AE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hf hdr="0" ftr="0" dt="0"/>
  <p:txStyles>
    <p:titleStyle>
      <a:lvl1pPr marL="39688" indent="-39688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  <a:sym typeface="Georgia" pitchFamily="18" charset="0"/>
        </a:defRPr>
      </a:lvl1pPr>
      <a:lvl2pPr marL="39688" indent="-39688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2pPr>
      <a:lvl3pPr marL="39688" indent="-39688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3pPr>
      <a:lvl4pPr marL="39688" indent="-39688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4pPr>
      <a:lvl5pPr marL="39688" indent="-39688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5pPr>
      <a:lvl6pPr marL="496888" indent="-39688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6pPr>
      <a:lvl7pPr marL="954088" indent="-39688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7pPr>
      <a:lvl8pPr marL="1411288" indent="-39688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8pPr>
      <a:lvl9pPr marL="1868488" indent="-39688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9pPr>
    </p:titleStyle>
    <p:bodyStyle>
      <a:lvl1pPr marL="39688" algn="ctr" rtl="0" eaLnBrk="1" fontAlgn="base" hangingPunct="1">
        <a:spcBef>
          <a:spcPts val="7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496888" algn="ctr" rtl="0" eaLnBrk="1" fontAlgn="base" hangingPunct="1">
        <a:spcBef>
          <a:spcPts val="6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sym typeface="Arial" charset="0"/>
        </a:defRPr>
      </a:lvl2pPr>
      <a:lvl3pPr marL="954088" algn="ctr" rtl="0" eaLnBrk="1" fontAlgn="base" hangingPunct="1">
        <a:spcBef>
          <a:spcPts val="6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sym typeface="Arial" charset="0"/>
        </a:defRPr>
      </a:lvl3pPr>
      <a:lvl4pPr marL="1411288" algn="ctr" rtl="0" eaLnBrk="1" fontAlgn="base" hangingPunct="1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sym typeface="Arial" charset="0"/>
        </a:defRPr>
      </a:lvl4pPr>
      <a:lvl5pPr marL="1868488" algn="ctr" rtl="0" eaLnBrk="1" fontAlgn="base" hangingPunct="1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sym typeface="Arial" charset="0"/>
        </a:defRPr>
      </a:lvl5pPr>
      <a:lvl6pPr marL="2325688" algn="ctr" rtl="0" eaLnBrk="1" fontAlgn="base" hangingPunct="1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sym typeface="Arial" charset="0"/>
        </a:defRPr>
      </a:lvl6pPr>
      <a:lvl7pPr marL="2782888" algn="ctr" rtl="0" eaLnBrk="1" fontAlgn="base" hangingPunct="1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sym typeface="Arial" charset="0"/>
        </a:defRPr>
      </a:lvl7pPr>
      <a:lvl8pPr marL="3240088" algn="ctr" rtl="0" eaLnBrk="1" fontAlgn="base" hangingPunct="1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sym typeface="Arial" charset="0"/>
        </a:defRPr>
      </a:lvl8pPr>
      <a:lvl9pPr marL="3697288" algn="ctr" rtl="0" eaLnBrk="1" fontAlgn="base" hangingPunct="1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90500"/>
            <a:ext cx="109728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40639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eorgia" pitchFamily="18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930400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1422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Arial" charset="0"/>
              </a:rPr>
              <a:t>Second level</a:t>
            </a:r>
          </a:p>
          <a:p>
            <a:pPr lvl="2"/>
            <a:r>
              <a:rPr lang="en-US" altLang="en-US">
                <a:sym typeface="Arial" charset="0"/>
              </a:rPr>
              <a:t>Third level</a:t>
            </a:r>
          </a:p>
          <a:p>
            <a:pPr lvl="3"/>
            <a:r>
              <a:rPr lang="en-US" altLang="en-US">
                <a:sym typeface="Arial" charset="0"/>
              </a:rPr>
              <a:t>Fourth level</a:t>
            </a:r>
          </a:p>
          <a:p>
            <a:pPr lvl="4"/>
            <a:r>
              <a:rPr lang="en-US" altLang="en-US">
                <a:sym typeface="Arial" charset="0"/>
              </a:rPr>
              <a:t>Fifth level</a:t>
            </a:r>
          </a:p>
        </p:txBody>
      </p:sp>
      <p:sp>
        <p:nvSpPr>
          <p:cNvPr id="3075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9950451" y="6245225"/>
            <a:ext cx="41698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cs typeface="Arial" charset="0"/>
              </a:defRPr>
            </a:lvl1pPr>
          </a:lstStyle>
          <a:p>
            <a:fld id="{6F2BA3F2-4B23-426E-9EB0-B56D9A2543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hf hdr="0" ftr="0" dt="0"/>
  <p:txStyles>
    <p:titleStyle>
      <a:lvl1pPr marL="396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  <a:sym typeface="Georgia" pitchFamily="18" charset="0"/>
        </a:defRPr>
      </a:lvl1pPr>
      <a:lvl2pPr marL="396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2pPr>
      <a:lvl3pPr marL="396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3pPr>
      <a:lvl4pPr marL="396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4pPr>
      <a:lvl5pPr marL="396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5pPr>
      <a:lvl6pPr marL="4968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6pPr>
      <a:lvl7pPr marL="9540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7pPr>
      <a:lvl8pPr marL="14112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8pPr>
      <a:lvl9pPr marL="18684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9pPr>
    </p:titleStyle>
    <p:bodyStyle>
      <a:lvl1pPr marL="382588" indent="-342900" algn="l" rtl="0" fontAlgn="base">
        <a:spcBef>
          <a:spcPts val="700"/>
        </a:spcBef>
        <a:spcAft>
          <a:spcPct val="0"/>
        </a:spcAft>
        <a:buSzPct val="100000"/>
        <a:buFont typeface="Lucida Grande" pitchFamily="-12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fontAlgn="base">
        <a:spcBef>
          <a:spcPts val="600"/>
        </a:spcBef>
        <a:spcAft>
          <a:spcPct val="0"/>
        </a:spcAft>
        <a:buSzPct val="100000"/>
        <a:buFont typeface="Lucida Grande" pitchFamily="-128" charset="0"/>
        <a:buChar char="–"/>
        <a:defRPr sz="2800">
          <a:solidFill>
            <a:schemeClr val="tx1"/>
          </a:solidFill>
          <a:latin typeface="+mn-lt"/>
          <a:ea typeface="+mn-ea"/>
          <a:sym typeface="Arial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SzPct val="100000"/>
        <a:buFont typeface="Lucida Grande" pitchFamily="-128" charset="0"/>
        <a:buChar char="•"/>
        <a:defRPr sz="2400">
          <a:solidFill>
            <a:schemeClr val="tx1"/>
          </a:solidFill>
          <a:latin typeface="+mn-lt"/>
          <a:ea typeface="+mn-ea"/>
          <a:sym typeface="Arial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–"/>
        <a:defRPr sz="2000">
          <a:solidFill>
            <a:schemeClr val="tx1"/>
          </a:solidFill>
          <a:latin typeface="+mn-lt"/>
          <a:ea typeface="+mn-ea"/>
          <a:sym typeface="Arial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»"/>
        <a:defRPr sz="2000">
          <a:solidFill>
            <a:schemeClr val="tx1"/>
          </a:solidFill>
          <a:latin typeface="+mn-lt"/>
          <a:ea typeface="+mn-ea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»"/>
        <a:defRPr sz="2000">
          <a:solidFill>
            <a:schemeClr val="tx1"/>
          </a:solidFill>
          <a:latin typeface="+mn-lt"/>
          <a:ea typeface="+mn-ea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»"/>
        <a:defRPr sz="2000">
          <a:solidFill>
            <a:schemeClr val="tx1"/>
          </a:solidFill>
          <a:latin typeface="+mn-lt"/>
          <a:ea typeface="+mn-ea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»"/>
        <a:defRPr sz="2000">
          <a:solidFill>
            <a:schemeClr val="tx1"/>
          </a:solidFill>
          <a:latin typeface="+mn-lt"/>
          <a:ea typeface="+mn-ea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»"/>
        <a:defRPr sz="2000">
          <a:solidFill>
            <a:schemeClr val="tx1"/>
          </a:solidFill>
          <a:latin typeface="+mn-lt"/>
          <a:ea typeface="+mn-ea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9576"/>
            <a:ext cx="10972800" cy="150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40639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eorgia" pitchFamily="18" charset="0"/>
              </a:rPr>
              <a:t>Click to edit Master title style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057400"/>
            <a:ext cx="10972800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1422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Arial" charset="0"/>
              </a:rPr>
              <a:t>Second level</a:t>
            </a:r>
          </a:p>
          <a:p>
            <a:pPr lvl="2"/>
            <a:r>
              <a:rPr lang="en-US" altLang="en-US">
                <a:sym typeface="Arial" charset="0"/>
              </a:rPr>
              <a:t>Third level</a:t>
            </a:r>
          </a:p>
          <a:p>
            <a:pPr lvl="3"/>
            <a:r>
              <a:rPr lang="en-US" altLang="en-US">
                <a:sym typeface="Arial" charset="0"/>
              </a:rPr>
              <a:t>Fourth level</a:t>
            </a:r>
          </a:p>
          <a:p>
            <a:pPr lvl="4"/>
            <a:r>
              <a:rPr lang="en-US" altLang="en-US">
                <a:sym typeface="Arial" charset="0"/>
              </a:rPr>
              <a:t>Fifth level</a:t>
            </a:r>
          </a:p>
        </p:txBody>
      </p:sp>
      <p:sp>
        <p:nvSpPr>
          <p:cNvPr id="5123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9950451" y="6245225"/>
            <a:ext cx="41698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cs typeface="Arial" charset="0"/>
              </a:defRPr>
            </a:lvl1pPr>
          </a:lstStyle>
          <a:p>
            <a:fld id="{8D842546-1845-49F9-B03A-20DFE14106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hf hdr="0" ftr="0" dt="0"/>
  <p:txStyles>
    <p:titleStyle>
      <a:lvl1pPr marL="396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  <a:sym typeface="Georgia" pitchFamily="18" charset="0"/>
        </a:defRPr>
      </a:lvl1pPr>
      <a:lvl2pPr marL="396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2pPr>
      <a:lvl3pPr marL="396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3pPr>
      <a:lvl4pPr marL="396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4pPr>
      <a:lvl5pPr marL="396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5pPr>
      <a:lvl6pPr marL="4968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6pPr>
      <a:lvl7pPr marL="9540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7pPr>
      <a:lvl8pPr marL="14112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8pPr>
      <a:lvl9pPr marL="1868488" indent="-39688" algn="ctr" rtl="0" fontAlgn="base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Georgia" pitchFamily="18" charset="0"/>
          <a:ea typeface="ヒラギノ明朝 Pro W6" pitchFamily="1" charset="-128"/>
          <a:sym typeface="Georgia" pitchFamily="18" charset="0"/>
        </a:defRPr>
      </a:lvl9pPr>
    </p:titleStyle>
    <p:bodyStyle>
      <a:lvl1pPr marL="382588" indent="-342900" algn="l" rtl="0" fontAlgn="base">
        <a:spcBef>
          <a:spcPts val="700"/>
        </a:spcBef>
        <a:spcAft>
          <a:spcPct val="0"/>
        </a:spcAft>
        <a:buSzPct val="100000"/>
        <a:buFont typeface="Lucida Grande" pitchFamily="-12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fontAlgn="base">
        <a:spcBef>
          <a:spcPts val="600"/>
        </a:spcBef>
        <a:spcAft>
          <a:spcPct val="0"/>
        </a:spcAft>
        <a:buSzPct val="100000"/>
        <a:buFont typeface="Lucida Grande" pitchFamily="-128" charset="0"/>
        <a:buChar char="–"/>
        <a:defRPr sz="2800">
          <a:solidFill>
            <a:schemeClr val="tx1"/>
          </a:solidFill>
          <a:latin typeface="+mn-lt"/>
          <a:ea typeface="+mn-ea"/>
          <a:sym typeface="Arial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SzPct val="100000"/>
        <a:buFont typeface="Lucida Grande" pitchFamily="-128" charset="0"/>
        <a:buChar char="•"/>
        <a:defRPr sz="2400">
          <a:solidFill>
            <a:schemeClr val="tx1"/>
          </a:solidFill>
          <a:latin typeface="+mn-lt"/>
          <a:ea typeface="+mn-ea"/>
          <a:sym typeface="Arial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–"/>
        <a:defRPr sz="2000">
          <a:solidFill>
            <a:schemeClr val="tx1"/>
          </a:solidFill>
          <a:latin typeface="+mn-lt"/>
          <a:ea typeface="+mn-ea"/>
          <a:sym typeface="Arial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»"/>
        <a:defRPr sz="2000">
          <a:solidFill>
            <a:schemeClr val="tx1"/>
          </a:solidFill>
          <a:latin typeface="+mn-lt"/>
          <a:ea typeface="+mn-ea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»"/>
        <a:defRPr sz="2000">
          <a:solidFill>
            <a:schemeClr val="tx1"/>
          </a:solidFill>
          <a:latin typeface="+mn-lt"/>
          <a:ea typeface="+mn-ea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»"/>
        <a:defRPr sz="2000">
          <a:solidFill>
            <a:schemeClr val="tx1"/>
          </a:solidFill>
          <a:latin typeface="+mn-lt"/>
          <a:ea typeface="+mn-ea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»"/>
        <a:defRPr sz="2000">
          <a:solidFill>
            <a:schemeClr val="tx1"/>
          </a:solidFill>
          <a:latin typeface="+mn-lt"/>
          <a:ea typeface="+mn-ea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Lucida Grande" pitchFamily="-128" charset="0"/>
        <a:buChar char="»"/>
        <a:defRPr sz="2000">
          <a:solidFill>
            <a:schemeClr val="tx1"/>
          </a:solidFill>
          <a:latin typeface="+mn-lt"/>
          <a:ea typeface="+mn-ea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0E33E41-CE66-49DC-8E83-A6C4E8B637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762000"/>
            <a:ext cx="955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8FE2FDD-4608-4A36-991E-476D30742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57400"/>
            <a:ext cx="8432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D1767A-9CB2-4177-88A0-C5CD3E48F2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0" y="6477000"/>
            <a:ext cx="254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BB6F742-83D4-4A5B-AB2C-0E8ECF12F7F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770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D36D8F5-C4E3-48ED-AD34-583C10C0D0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477000"/>
            <a:ext cx="254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D28F769-E44C-4037-BDE6-731AB51490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67959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1" fontAlgn="base" hangingPunct="1">
        <a:lnSpc>
          <a:spcPct val="60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6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pperplate Gothic Bold" panose="020E0705020206020404" pitchFamily="34" charset="0"/>
        </a:defRPr>
      </a:lvl2pPr>
      <a:lvl3pPr algn="ctr" rtl="0" eaLnBrk="1" fontAlgn="base" hangingPunct="1">
        <a:lnSpc>
          <a:spcPct val="6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pperplate Gothic Bold" panose="020E0705020206020404" pitchFamily="34" charset="0"/>
        </a:defRPr>
      </a:lvl3pPr>
      <a:lvl4pPr algn="ctr" rtl="0" eaLnBrk="1" fontAlgn="base" hangingPunct="1">
        <a:lnSpc>
          <a:spcPct val="6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pperplate Gothic Bold" panose="020E0705020206020404" pitchFamily="34" charset="0"/>
        </a:defRPr>
      </a:lvl4pPr>
      <a:lvl5pPr algn="ctr" rtl="0" eaLnBrk="1" fontAlgn="base" hangingPunct="1">
        <a:lnSpc>
          <a:spcPct val="6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pperplate Gothic Bold" panose="020E0705020206020404" pitchFamily="34" charset="0"/>
        </a:defRPr>
      </a:lvl5pPr>
      <a:lvl6pPr marL="457200" algn="ctr" rtl="0" eaLnBrk="1" fontAlgn="base" hangingPunct="1">
        <a:lnSpc>
          <a:spcPct val="6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pperplate Gothic Bold" panose="020E0705020206020404" pitchFamily="34" charset="0"/>
        </a:defRPr>
      </a:lvl6pPr>
      <a:lvl7pPr marL="914400" algn="ctr" rtl="0" eaLnBrk="1" fontAlgn="base" hangingPunct="1">
        <a:lnSpc>
          <a:spcPct val="6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pperplate Gothic Bold" panose="020E0705020206020404" pitchFamily="34" charset="0"/>
        </a:defRPr>
      </a:lvl7pPr>
      <a:lvl8pPr marL="1371600" algn="ctr" rtl="0" eaLnBrk="1" fontAlgn="base" hangingPunct="1">
        <a:lnSpc>
          <a:spcPct val="6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pperplate Gothic Bold" panose="020E0705020206020404" pitchFamily="34" charset="0"/>
        </a:defRPr>
      </a:lvl8pPr>
      <a:lvl9pPr marL="1828800" algn="ctr" rtl="0" eaLnBrk="1" fontAlgn="base" hangingPunct="1">
        <a:lnSpc>
          <a:spcPct val="6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pperplate Gothic Bold" panose="020E07050202060204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ssbooks.com/book.asp?pub=0&amp;book=58&amp;wave=G178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ssbooks.com/book.asp?pub=0&amp;book=58&amp;wave=G178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ssbooks.com/book.asp?pub=0&amp;book=58&amp;wave=G178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ssbooks.com/book.asp?pub=0&amp;book=58&amp;wave=G178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ssbooks.com/book.asp?pub=0&amp;book=58&amp;wave=G178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ssbooks.com/book.asp?pub=0&amp;book=58&amp;wave=G178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ssbooks.com/book.asp?pub=0&amp;book=58&amp;wave=G178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ssbooks.com/book.asp?pub=0&amp;book=58&amp;wave=G178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ssbooks.com/book.asp?pub=0&amp;book=58&amp;wave=G178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ssbooks.com/book.asp?pub=0&amp;book=58&amp;wave=G178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4484688"/>
            <a:ext cx="11963400" cy="1473200"/>
          </a:xfrm>
          <a:ln/>
        </p:spPr>
        <p:txBody>
          <a:bodyPr vert="horz" wrap="square" lIns="0" tIns="0" rIns="81279" bIns="0" numCol="1" anchor="ctr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en-US" sz="5400" dirty="0"/>
              <a:t>God’s Great Plan for His People.</a:t>
            </a:r>
            <a:br>
              <a:rPr lang="en-US" altLang="en-US" sz="5400" dirty="0"/>
            </a:br>
            <a:r>
              <a:rPr lang="en-US" altLang="en-US" dirty="0"/>
              <a:t>Jer. 29:11; Mt. 29:18-20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14300" y="0"/>
            <a:ext cx="11887200" cy="1508125"/>
          </a:xfrm>
          <a:ln/>
        </p:spPr>
        <p:txBody>
          <a:bodyPr vert="horz" wrap="square" lIns="0" tIns="0" rIns="81279" bIns="0" numCol="1" anchor="ctr" anchorCtr="0" compatLnSpc="1">
            <a:prstTxWarp prst="textNoShape">
              <a:avLst/>
            </a:prstTxWarp>
          </a:bodyPr>
          <a:lstStyle/>
          <a:p>
            <a:pPr indent="0" algn="l"/>
            <a:r>
              <a:rPr lang="en-US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Discipleship involves </a:t>
            </a:r>
            <a:r>
              <a:rPr lang="en-US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Mt. 28:20</a:t>
            </a:r>
            <a:r>
              <a:rPr lang="en-US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12115800" cy="48133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>
              <a:buNone/>
            </a:pPr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A. Orientation</a:t>
            </a:r>
            <a:endParaRPr lang="en-US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1) Who we are (In Christ)  2 Cor. 5:17</a:t>
            </a:r>
          </a:p>
          <a:p>
            <a:pPr marL="39688" indent="0" algn="ctr">
              <a:buNone/>
            </a:pP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“if any man be in Christ, he is a new creature: old things are </a:t>
            </a:r>
            <a:r>
              <a:rPr lang="en-US" altLang="en-US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passed away</a:t>
            </a: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9688" indent="0" algn="ctr">
              <a:buNone/>
            </a:pPr>
            <a:r>
              <a:rPr lang="en-US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(aorist tense) actively perishing through neglect!</a:t>
            </a:r>
            <a:endParaRPr lang="en-US" altLang="en-US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 algn="ctr">
              <a:buNone/>
            </a:pP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behold, all things </a:t>
            </a:r>
            <a:r>
              <a:rPr lang="en-US" altLang="en-US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 become </a:t>
            </a: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new.” </a:t>
            </a:r>
          </a:p>
          <a:p>
            <a:pPr marL="39688" indent="0" algn="ctr">
              <a:buNone/>
            </a:pPr>
            <a:r>
              <a:rPr lang="en-US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Perfect tense: already done by God! (1 Jn. 3:1-3)</a:t>
            </a:r>
            <a:endParaRPr lang="en-US" altLang="en-US" sz="4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buNone/>
            </a:pPr>
            <a:endParaRPr lang="en-US" altLang="en-US" sz="48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6858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"/>
            <a:ext cx="12115800" cy="48133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>
              <a:buNone/>
            </a:pPr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A. Orientation</a:t>
            </a:r>
            <a:endParaRPr lang="en-US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1) Who we are (In Christ)  </a:t>
            </a:r>
          </a:p>
          <a:p>
            <a:pPr marL="39688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a) Redeemed / </a:t>
            </a:r>
            <a:r>
              <a:rPr lang="en-US" altLang="en-US" sz="48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Reconciled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2 Cor 5:18</a:t>
            </a:r>
          </a:p>
          <a:p>
            <a:pPr marL="39688" indent="0" algn="ctr">
              <a:buNone/>
            </a:pP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“all things are of God, who hath </a:t>
            </a:r>
            <a:r>
              <a:rPr lang="en-US" altLang="en-US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reconciled us</a:t>
            </a:r>
          </a:p>
          <a:p>
            <a:pPr marL="39688" indent="0" algn="ctr">
              <a:buNone/>
            </a:pPr>
            <a:r>
              <a:rPr lang="en-US" altLang="en-US" sz="4400" b="1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Katallas’sō</a:t>
            </a:r>
            <a:r>
              <a:rPr lang="en-US" altLang="en-US" sz="4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4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mutually</a:t>
            </a:r>
            <a:r>
              <a:rPr lang="en-US" altLang="en-US" sz="4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changed!</a:t>
            </a:r>
          </a:p>
          <a:p>
            <a:pPr marL="39688" indent="0" algn="ctr">
              <a:buNone/>
            </a:pP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himself by Jesus Christ, </a:t>
            </a:r>
          </a:p>
          <a:p>
            <a:pPr marL="39688" indent="0" algn="ctr">
              <a:buNone/>
            </a:pPr>
            <a:r>
              <a:rPr lang="en-US" alt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hath </a:t>
            </a:r>
            <a:r>
              <a:rPr lang="en-US" alt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given to us </a:t>
            </a:r>
            <a:r>
              <a:rPr lang="en-US" altLang="en-US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ministry of reconciliation” </a:t>
            </a:r>
          </a:p>
        </p:txBody>
      </p:sp>
    </p:spTree>
    <p:extLst>
      <p:ext uri="{BB962C8B-B14F-4D97-AF65-F5344CB8AC3E}">
        <p14:creationId xmlns:p14="http://schemas.microsoft.com/office/powerpoint/2010/main" val="1160279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12115800" cy="48133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>
              <a:buNone/>
            </a:pPr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A. Orientation</a:t>
            </a:r>
            <a:endParaRPr lang="en-US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1) Who we are (In Christ)  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b) </a:t>
            </a:r>
            <a:r>
              <a:rPr lang="en-US" altLang="en-US" sz="48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Adopted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Sons and daughters. 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1:12; 2 Cor 6:18; Eph. 2:18,19)</a:t>
            </a:r>
            <a:endParaRPr lang="en-US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spcBef>
                <a:spcPts val="1200"/>
              </a:spcBef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c)  </a:t>
            </a:r>
            <a:r>
              <a:rPr lang="en-US" altLang="en-US" sz="48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Ambassadors</a:t>
            </a: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2 Cor. 5:20</a:t>
            </a:r>
            <a:endParaRPr lang="en-US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“now we are ambassadors for Christ.”</a:t>
            </a:r>
          </a:p>
          <a:p>
            <a:pPr marL="39688" indent="0">
              <a:spcBef>
                <a:spcPts val="1200"/>
              </a:spcBef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d) Enemies of </a:t>
            </a:r>
            <a:r>
              <a:rPr lang="en-US" altLang="en-US" sz="48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Satan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  1 Peter 5:8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“Your adversary the devil…”</a:t>
            </a:r>
            <a:endParaRPr lang="en-US" altLang="en-US" sz="5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1190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14300" y="0"/>
            <a:ext cx="11887200" cy="1508125"/>
          </a:xfrm>
          <a:ln/>
        </p:spPr>
        <p:txBody>
          <a:bodyPr vert="horz" wrap="square" lIns="0" tIns="0" rIns="81279" bIns="0" numCol="1" anchor="ctr" anchorCtr="0" compatLnSpc="1">
            <a:prstTxWarp prst="textNoShape">
              <a:avLst/>
            </a:prstTxWarp>
          </a:bodyPr>
          <a:lstStyle/>
          <a:p>
            <a:pPr indent="0" algn="l"/>
            <a:r>
              <a:rPr lang="en-US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Discipleship involves </a:t>
            </a:r>
            <a:r>
              <a:rPr lang="en-US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Mt. 28:20</a:t>
            </a:r>
            <a:r>
              <a:rPr lang="en-US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12115800" cy="48133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>
              <a:buNone/>
            </a:pPr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A. Orientation</a:t>
            </a:r>
            <a:endParaRPr lang="en-US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2) Where we are!   </a:t>
            </a:r>
          </a:p>
          <a:p>
            <a:pPr marL="39688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a) In enemy territory! </a:t>
            </a: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(1Jn 2:15; </a:t>
            </a: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Eph. 6:10-18) </a:t>
            </a:r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 algn="ctr">
              <a:buNone/>
            </a:pPr>
            <a:r>
              <a:rPr lang="en-US" altLang="en-US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“No man that </a:t>
            </a:r>
            <a:r>
              <a:rPr lang="en-US" altLang="en-US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warreth</a:t>
            </a:r>
            <a:r>
              <a:rPr lang="en-US" altLang="en-US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entangleth</a:t>
            </a:r>
            <a:r>
              <a:rPr lang="en-US" altLang="en-US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himself with the affairs of this life; that he may please him who hath chosen him to be a soldier.” </a:t>
            </a:r>
          </a:p>
          <a:p>
            <a:pPr marL="39688" indent="0" algn="ctr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2Tim. 2:3-4</a:t>
            </a:r>
            <a:endParaRPr lang="en-US" alt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900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14300" y="0"/>
            <a:ext cx="11887200" cy="1508125"/>
          </a:xfrm>
          <a:ln/>
        </p:spPr>
        <p:txBody>
          <a:bodyPr vert="horz" wrap="square" lIns="0" tIns="0" rIns="81279" bIns="0" numCol="1" anchor="ctr" anchorCtr="0" compatLnSpc="1">
            <a:prstTxWarp prst="textNoShape">
              <a:avLst/>
            </a:prstTxWarp>
          </a:bodyPr>
          <a:lstStyle/>
          <a:p>
            <a:pPr indent="0" algn="l"/>
            <a:r>
              <a:rPr lang="en-US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Discipleship involves </a:t>
            </a:r>
            <a:r>
              <a:rPr lang="en-US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Mt. 28:20</a:t>
            </a:r>
            <a:r>
              <a:rPr lang="en-US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12115800" cy="48133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A. Orientation</a:t>
            </a:r>
            <a:endParaRPr lang="en-US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2) Where we are!   </a:t>
            </a:r>
          </a:p>
          <a:p>
            <a:pPr marL="39688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b) With others!  </a:t>
            </a: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Heb. 10:24-25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Eph</a:t>
            </a: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2:19    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39688" indent="0" algn="ctr">
              <a:buNone/>
            </a:pPr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“Now therefore ye are no more strangers and foreigners, but fellow-citizens </a:t>
            </a:r>
            <a:r>
              <a:rPr lang="en-US" altLang="en-US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with the saints</a:t>
            </a:r>
            <a:r>
              <a:rPr lang="en-US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and of the household of God” </a:t>
            </a:r>
          </a:p>
          <a:p>
            <a:pPr marL="39688" indent="0">
              <a:buNone/>
            </a:pPr>
            <a:r>
              <a:rPr lang="en-US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We’re not alone!</a:t>
            </a:r>
            <a:endParaRPr lang="en-US" altLang="en-US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5445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" y="304800"/>
            <a:ext cx="12268200" cy="39624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Discipleship involves 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Mt. 28:20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39688" indent="0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Education: </a:t>
            </a:r>
            <a:r>
              <a:rPr lang="en-US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“Teaching them…”</a:t>
            </a:r>
          </a:p>
          <a:p>
            <a:pPr marL="39688" indent="0"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1) Every Child must be fed &amp; trained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9688" indent="0">
              <a:buNone/>
            </a:pPr>
            <a: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Pt 2:2  </a:t>
            </a: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“as newborn babes, desire the sincere     </a:t>
            </a:r>
          </a:p>
          <a:p>
            <a:pPr marL="39688" indent="0">
              <a:buNone/>
            </a:pP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milk of the word, that ye may grow thereby:” </a:t>
            </a:r>
          </a:p>
          <a:p>
            <a:pPr marL="39688" indent="0">
              <a:buNone/>
            </a:pPr>
            <a:endParaRPr lang="en-US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buNone/>
            </a:pP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B93AB3-D977-47AE-8535-2CC83F2EEC53}"/>
              </a:ext>
            </a:extLst>
          </p:cNvPr>
          <p:cNvSpPr/>
          <p:nvPr/>
        </p:nvSpPr>
        <p:spPr>
          <a:xfrm>
            <a:off x="190500" y="4267200"/>
            <a:ext cx="8648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C:\ProgramData\WORDsearch\Library\Strongs\file:\C:\ProgramData\WORDsearch\WORDsearch%2011\Cache\Linked\images\nuspkr.png">
            <a:hlinkClick r:id="rId3"/>
            <a:extLst>
              <a:ext uri="{FF2B5EF4-FFF2-40B4-BE49-F238E27FC236}">
                <a16:creationId xmlns:a16="http://schemas.microsoft.com/office/drawing/2014/main" id="{24E55B58-77C8-4DF2-B3CD-74E228F7BD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25775" y="516594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FF86D2-4D56-4EDE-95BB-F41EA22DAD68}"/>
              </a:ext>
            </a:extLst>
          </p:cNvPr>
          <p:cNvSpPr/>
          <p:nvPr/>
        </p:nvSpPr>
        <p:spPr>
          <a:xfrm>
            <a:off x="457200" y="5156493"/>
            <a:ext cx="11430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2) Every “Citizen” must learn the </a:t>
            </a:r>
          </a:p>
          <a:p>
            <a:pPr lvl="0" eaLnBrk="0" hangingPunct="0"/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Laws of the Land.  (Phil. 3:20; Col. 1:13)</a:t>
            </a:r>
          </a:p>
        </p:txBody>
      </p:sp>
    </p:spTree>
    <p:extLst>
      <p:ext uri="{BB962C8B-B14F-4D97-AF65-F5344CB8AC3E}">
        <p14:creationId xmlns:p14="http://schemas.microsoft.com/office/powerpoint/2010/main" val="19261700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8209" y="-100013"/>
            <a:ext cx="12268200" cy="39624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>
              <a:spcBef>
                <a:spcPts val="0"/>
              </a:spcBef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Discipleship. 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Mt. 28:20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B.  Education:</a:t>
            </a:r>
          </a:p>
          <a:p>
            <a:pPr marL="39688" indent="0"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3) Every Soldier must learn his     </a:t>
            </a:r>
          </a:p>
          <a:p>
            <a:pPr marL="39688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responsibilities. (2 Tim. 2:1-4)</a:t>
            </a:r>
            <a:endParaRPr lang="en-US" altLang="en-US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39688" indent="0"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4) Every Athlete must train to Win. </a:t>
            </a:r>
          </a:p>
          <a:p>
            <a:pPr marL="39688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2 Tim. 2:5; 1 Cor. 9:24-27</a:t>
            </a:r>
          </a:p>
          <a:p>
            <a:pPr marL="39688" indent="0">
              <a:buNone/>
            </a:pP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B93AB3-D977-47AE-8535-2CC83F2EEC53}"/>
              </a:ext>
            </a:extLst>
          </p:cNvPr>
          <p:cNvSpPr/>
          <p:nvPr/>
        </p:nvSpPr>
        <p:spPr>
          <a:xfrm>
            <a:off x="190500" y="4267200"/>
            <a:ext cx="8648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C:\ProgramData\WORDsearch\Library\Strongs\file:\C:\ProgramData\WORDsearch\WORDsearch%2011\Cache\Linked\images\nuspkr.png">
            <a:hlinkClick r:id="rId3"/>
            <a:extLst>
              <a:ext uri="{FF2B5EF4-FFF2-40B4-BE49-F238E27FC236}">
                <a16:creationId xmlns:a16="http://schemas.microsoft.com/office/drawing/2014/main" id="{24E55B58-77C8-4DF2-B3CD-74E228F7BD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25775" y="516594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307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-149051"/>
            <a:ext cx="12268200" cy="39624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>
              <a:spcBef>
                <a:spcPts val="0"/>
              </a:spcBef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Discipleship. 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Mt. 28:20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A. Orientation:   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B.  Education: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C. </a:t>
            </a:r>
            <a:r>
              <a:rPr lang="en-US" altLang="en-US" sz="54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Preparation: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 Chr. 12:14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“Rehoboam </a:t>
            </a:r>
            <a:r>
              <a:rPr lang="en-US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evil, </a:t>
            </a:r>
            <a:r>
              <a:rPr lang="en-US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because he prepared not </a:t>
            </a:r>
            <a:r>
              <a:rPr lang="en-US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heart to seek the </a:t>
            </a:r>
            <a:r>
              <a:rPr lang="en-US" sz="4800" b="1" i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B93AB3-D977-47AE-8535-2CC83F2EEC53}"/>
              </a:ext>
            </a:extLst>
          </p:cNvPr>
          <p:cNvSpPr/>
          <p:nvPr/>
        </p:nvSpPr>
        <p:spPr>
          <a:xfrm>
            <a:off x="190500" y="4267200"/>
            <a:ext cx="8648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C:\ProgramData\WORDsearch\Library\Strongs\file:\C:\ProgramData\WORDsearch\WORDsearch%2011\Cache\Linked\images\nuspkr.png">
            <a:hlinkClick r:id="rId3"/>
            <a:extLst>
              <a:ext uri="{FF2B5EF4-FFF2-40B4-BE49-F238E27FC236}">
                <a16:creationId xmlns:a16="http://schemas.microsoft.com/office/drawing/2014/main" id="{24E55B58-77C8-4DF2-B3CD-74E228F7BD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25775" y="516594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E4CE8D-D34E-40B4-91A1-F27DE0F4BD26}"/>
              </a:ext>
            </a:extLst>
          </p:cNvPr>
          <p:cNvSpPr/>
          <p:nvPr/>
        </p:nvSpPr>
        <p:spPr>
          <a:xfrm>
            <a:off x="226011" y="3733800"/>
            <a:ext cx="111633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Ezra 7:10 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“For </a:t>
            </a:r>
            <a:r>
              <a:rPr lang="en-US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Ezra had prepared his heart 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seek the law of the </a:t>
            </a:r>
            <a:r>
              <a:rPr lang="en-US" sz="4400" b="1" i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to do it, and to teach in Israel statutes and judgments.” </a:t>
            </a:r>
          </a:p>
          <a:p>
            <a:pPr algn="ctr"/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Failure to plan is planning to fail!</a:t>
            </a:r>
            <a:endParaRPr lang="en-US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445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0"/>
            <a:ext cx="12268200" cy="39624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Success in any area requires some level of</a:t>
            </a:r>
          </a:p>
          <a:p>
            <a:pPr marL="39688" indent="0" algn="ctr">
              <a:spcBef>
                <a:spcPts val="0"/>
              </a:spcBef>
              <a:buNone/>
            </a:pPr>
            <a:endParaRPr lang="en-US" altLang="en-US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“Orientation, Education, Preparation”.</a:t>
            </a:r>
            <a:endParaRPr lang="en-US" altLang="en-US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 algn="ctr">
              <a:spcBef>
                <a:spcPts val="0"/>
              </a:spcBef>
              <a:buNone/>
            </a:pPr>
            <a:endParaRPr lang="en-US" altLang="en-US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Why do we all intuitively know this, </a:t>
            </a:r>
          </a:p>
          <a:p>
            <a:pPr marL="39688" indent="0" algn="ctr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yet somehow believe that “succeeding” as a Christian will be automatic and effortless?</a:t>
            </a:r>
          </a:p>
          <a:p>
            <a:pPr marL="39688" indent="0">
              <a:buNone/>
            </a:pP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B93AB3-D977-47AE-8535-2CC83F2EEC53}"/>
              </a:ext>
            </a:extLst>
          </p:cNvPr>
          <p:cNvSpPr/>
          <p:nvPr/>
        </p:nvSpPr>
        <p:spPr>
          <a:xfrm>
            <a:off x="190500" y="4267200"/>
            <a:ext cx="8648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C:\ProgramData\WORDsearch\Library\Strongs\file:\C:\ProgramData\WORDsearch\WORDsearch%2011\Cache\Linked\images\nuspkr.png">
            <a:hlinkClick r:id="rId3"/>
            <a:extLst>
              <a:ext uri="{FF2B5EF4-FFF2-40B4-BE49-F238E27FC236}">
                <a16:creationId xmlns:a16="http://schemas.microsoft.com/office/drawing/2014/main" id="{24E55B58-77C8-4DF2-B3CD-74E228F7BD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25775" y="516594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87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8209" y="-100014"/>
            <a:ext cx="12268200" cy="6043613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 algn="ctr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Conclusion</a:t>
            </a:r>
          </a:p>
          <a:p>
            <a:pPr marL="39688" indent="0" algn="ctr">
              <a:buNone/>
            </a:pPr>
            <a: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Mt 28:19 </a:t>
            </a:r>
            <a:r>
              <a:rPr lang="en-US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“Teaching them to observe </a:t>
            </a: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 things 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Whatsoever I have </a:t>
            </a:r>
            <a:r>
              <a:rPr lang="en-US" altLang="en-US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commanded</a:t>
            </a: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you.”</a:t>
            </a:r>
            <a:endParaRPr lang="en-US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Entellōmai</a:t>
            </a:r>
            <a:r>
              <a:rPr lang="en-US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’: from </a:t>
            </a:r>
            <a:r>
              <a:rPr lang="en-US" altLang="en-US" sz="4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fixed position and 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telos: to set out for a definite point or goal.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 has some “definite” goals for you!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Jer. 29:11 </a:t>
            </a:r>
            <a:r>
              <a:rPr lang="en-US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Thoughts of peace to give you 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en-US" sz="5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 expected end</a:t>
            </a:r>
            <a:r>
              <a:rPr lang="en-US" alt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you won’t just stumble upon them!</a:t>
            </a:r>
          </a:p>
          <a:p>
            <a:pPr marL="39688" indent="0">
              <a:spcBef>
                <a:spcPts val="0"/>
              </a:spcBef>
              <a:buNone/>
            </a:pPr>
            <a:endParaRPr lang="en-US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B93AB3-D977-47AE-8535-2CC83F2EEC53}"/>
              </a:ext>
            </a:extLst>
          </p:cNvPr>
          <p:cNvSpPr/>
          <p:nvPr/>
        </p:nvSpPr>
        <p:spPr>
          <a:xfrm>
            <a:off x="190500" y="4267200"/>
            <a:ext cx="8648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C:\ProgramData\WORDsearch\Library\Strongs\file:\C:\ProgramData\WORDsearch\WORDsearch%2011\Cache\Linked\images\nuspkr.png">
            <a:hlinkClick r:id="rId3"/>
            <a:extLst>
              <a:ext uri="{FF2B5EF4-FFF2-40B4-BE49-F238E27FC236}">
                <a16:creationId xmlns:a16="http://schemas.microsoft.com/office/drawing/2014/main" id="{24E55B58-77C8-4DF2-B3CD-74E228F7BD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25775" y="516594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38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52560"/>
            <a:ext cx="11506200" cy="1371600"/>
          </a:xfrm>
          <a:ln/>
        </p:spPr>
        <p:txBody>
          <a:bodyPr vert="horz" wrap="square" lIns="0" tIns="0" rIns="81279" bIns="0" numCol="1" anchor="ctr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en-US" sz="5400" dirty="0">
                <a:solidFill>
                  <a:schemeClr val="bg1"/>
                </a:solidFill>
              </a:rPr>
              <a:t>God’s Great Commission reveals His Great Plan!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1424160"/>
            <a:ext cx="12039600" cy="49530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>
              <a:buNone/>
            </a:pPr>
            <a:r>
              <a:rPr lang="en-US" alt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 Salvation:</a:t>
            </a: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Mt 28:19</a:t>
            </a:r>
          </a:p>
          <a:p>
            <a:pPr marL="39688" indent="0" algn="ctr">
              <a:buNone/>
            </a:pPr>
            <a:r>
              <a:rPr lang="en-US" alt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“Go and teach all nations”</a:t>
            </a:r>
          </a:p>
          <a:p>
            <a:pPr marL="39688" indent="0" algn="ctr">
              <a:buNone/>
            </a:pPr>
            <a:r>
              <a:rPr lang="en-US" alt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“Go into all the world and Preach the gospel”   </a:t>
            </a:r>
            <a: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Mk16:15</a:t>
            </a:r>
          </a:p>
          <a:p>
            <a:pPr marL="39688" indent="0">
              <a:buNone/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Remember Zacchaeus:</a:t>
            </a:r>
          </a:p>
          <a:p>
            <a:pPr marL="39688" indent="0">
              <a:buNone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Luke 19:9-10 </a:t>
            </a:r>
            <a:r>
              <a:rPr lang="en-US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 day is salvation come …</a:t>
            </a:r>
          </a:p>
          <a:p>
            <a:pPr marL="39688" indent="0">
              <a:buNone/>
            </a:pP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the Son of man is come to seek </a:t>
            </a:r>
          </a:p>
          <a:p>
            <a:pPr marL="39688" indent="0">
              <a:buNone/>
            </a:pP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and to save </a:t>
            </a:r>
            <a:r>
              <a:rPr lang="en-US" altLang="en-US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that which was lost</a:t>
            </a: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76200" y="228600"/>
            <a:ext cx="12115800" cy="58674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>
              <a:buNone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Christ’s “commands” are our road map to </a:t>
            </a:r>
          </a:p>
          <a:p>
            <a:pPr marL="39688" indent="0" algn="ctr">
              <a:buNone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God’s path of Purpose and Peace!  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 algn="ctr">
              <a:buNone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Ps. 16:11 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“Thou wilt shew me the path of life: </a:t>
            </a:r>
          </a:p>
          <a:p>
            <a:pPr marL="39688" indent="0" algn="ctr">
              <a:buNone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thy presence is fulness of joy; </a:t>
            </a:r>
          </a:p>
          <a:p>
            <a:pPr marL="39688" indent="0" algn="ctr">
              <a:buNone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 thy right hand there are pleasures for evermore.” </a:t>
            </a:r>
          </a:p>
          <a:p>
            <a:pPr marL="39688" indent="0" algn="ctr">
              <a:buNone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 algn="ctr">
              <a:buNone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119:165  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Great peace have they which love thy law: </a:t>
            </a:r>
          </a:p>
          <a:p>
            <a:pPr marL="39688" indent="0" algn="ctr">
              <a:buNone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nothing shall offend them.” </a:t>
            </a:r>
            <a:endParaRPr lang="en-US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buNone/>
            </a:pP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buNone/>
            </a:pP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4199" y="152401"/>
            <a:ext cx="12268200" cy="12192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 algn="ctr">
              <a:buNone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 (</a:t>
            </a:r>
            <a:r>
              <a:rPr 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hamartanō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literally means: </a:t>
            </a:r>
          </a:p>
          <a:p>
            <a:pPr marL="39688" indent="0" algn="ctr">
              <a:buNone/>
            </a:pPr>
            <a:endParaRPr lang="en-US" altLang="en-US" sz="115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spcBef>
                <a:spcPts val="0"/>
              </a:spcBef>
              <a:buNone/>
            </a:pPr>
            <a:endParaRPr lang="en-US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B93AB3-D977-47AE-8535-2CC83F2EEC53}"/>
              </a:ext>
            </a:extLst>
          </p:cNvPr>
          <p:cNvSpPr/>
          <p:nvPr/>
        </p:nvSpPr>
        <p:spPr>
          <a:xfrm>
            <a:off x="194199" y="3962400"/>
            <a:ext cx="8648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C:\ProgramData\WORDsearch\Library\Strongs\file:\C:\ProgramData\WORDsearch\WORDsearch%2011\Cache\Linked\images\nuspkr.png">
            <a:hlinkClick r:id="rId3"/>
            <a:extLst>
              <a:ext uri="{FF2B5EF4-FFF2-40B4-BE49-F238E27FC236}">
                <a16:creationId xmlns:a16="http://schemas.microsoft.com/office/drawing/2014/main" id="{24E55B58-77C8-4DF2-B3CD-74E228F7BD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25775" y="516594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401909-686C-4644-B45F-40F1A5E50A92}"/>
              </a:ext>
            </a:extLst>
          </p:cNvPr>
          <p:cNvSpPr txBox="1"/>
          <p:nvPr/>
        </p:nvSpPr>
        <p:spPr>
          <a:xfrm>
            <a:off x="304800" y="1676400"/>
            <a:ext cx="88392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“to miss the mark, </a:t>
            </a:r>
          </a:p>
          <a:p>
            <a:pPr algn="ctr"/>
            <a:r>
              <a:rPr lang="en-US" sz="5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so not obtain the prize!”</a:t>
            </a:r>
          </a:p>
          <a:p>
            <a:pPr algn="ctr">
              <a:spcBef>
                <a:spcPts val="1800"/>
              </a:spcBef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Satan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(the thief of Jn. 10:10)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 “sin” to distract us from God’s goals</a:t>
            </a:r>
          </a:p>
          <a:p>
            <a:pPr algn="ctr">
              <a:spcBef>
                <a:spcPts val="1800"/>
              </a:spcBef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(usually by pursuing our own) </a:t>
            </a:r>
          </a:p>
          <a:p>
            <a:pPr algn="ctr">
              <a:spcBef>
                <a:spcPts val="1800"/>
              </a:spcBef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that we forfeit God’s prize”.  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4526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14300" y="-404380"/>
            <a:ext cx="11887200" cy="1508125"/>
          </a:xfrm>
          <a:ln/>
        </p:spPr>
        <p:txBody>
          <a:bodyPr vert="horz" wrap="square" lIns="0" tIns="0" rIns="81279" bIns="0" numCol="1" anchor="ctr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en-US" sz="4800" dirty="0">
                <a:solidFill>
                  <a:schemeClr val="bg1"/>
                </a:solidFill>
              </a:rPr>
              <a:t>He does this through: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09" y="685800"/>
            <a:ext cx="12115800" cy="48133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>
              <a:buNone/>
            </a:pPr>
            <a:r>
              <a:rPr lang="en-US" alt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  (Pressure/</a:t>
            </a:r>
            <a:r>
              <a:rPr lang="en-US" altLang="en-US" sz="6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Persecution</a:t>
            </a:r>
            <a:r>
              <a:rPr lang="en-US" alt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 13:20-21 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“he that received the seed into stony places, the same is he that </a:t>
            </a:r>
            <a:r>
              <a:rPr lang="en-US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heareth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the word, and anon with joy </a:t>
            </a:r>
            <a:r>
              <a:rPr lang="en-US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receiveth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it;  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sz="36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Yet hath he not root in himself, but </a:t>
            </a:r>
            <a:r>
              <a:rPr lang="en-US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dureth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for a while: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when tribulation or persecution </a:t>
            </a:r>
            <a:r>
              <a:rPr lang="en-US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ariseth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because of the word, 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and by he is offended.” </a:t>
            </a:r>
            <a:endParaRPr lang="en-US" altLang="en-US" sz="6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860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21227" y="-381000"/>
            <a:ext cx="11887200" cy="1508125"/>
          </a:xfrm>
          <a:ln/>
        </p:spPr>
        <p:txBody>
          <a:bodyPr vert="horz" wrap="square" lIns="0" tIns="0" rIns="81279" bIns="0" numCol="1" anchor="ctr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en-US" sz="4800" dirty="0">
                <a:solidFill>
                  <a:schemeClr val="bg1"/>
                </a:solidFill>
              </a:rPr>
              <a:t>He does this through: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12115800" cy="48133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>
              <a:buNone/>
            </a:pPr>
            <a:r>
              <a:rPr lang="en-US" alt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Carelessness  (</a:t>
            </a:r>
            <a:r>
              <a:rPr lang="en-US" altLang="en-US" sz="6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Passivity</a:t>
            </a:r>
            <a:r>
              <a:rPr lang="en-US" alt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Pr. 24:10-12</a:t>
            </a:r>
          </a:p>
          <a:p>
            <a:pPr marL="39688" indent="0" algn="ctr"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priorities are just not important to us! </a:t>
            </a:r>
            <a:r>
              <a:rPr lang="en-US" alt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24:25</a:t>
            </a:r>
          </a:p>
          <a:p>
            <a:pPr marL="39688" indent="0" algn="ctr">
              <a:buNone/>
            </a:pP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“as he reasoned of righteousness, temperance, and judgment to come, Felix trembled, and answered,</a:t>
            </a:r>
          </a:p>
          <a:p>
            <a:pPr marL="39688" indent="0" algn="ctr">
              <a:buNone/>
            </a:pP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Go thy way for this time; when I have a convenient season, I will call for thee.” </a:t>
            </a:r>
          </a:p>
        </p:txBody>
      </p:sp>
    </p:spTree>
    <p:extLst>
      <p:ext uri="{BB962C8B-B14F-4D97-AF65-F5344CB8AC3E}">
        <p14:creationId xmlns:p14="http://schemas.microsoft.com/office/powerpoint/2010/main" val="3055267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21227" y="-381000"/>
            <a:ext cx="11887200" cy="1508125"/>
          </a:xfrm>
          <a:ln/>
        </p:spPr>
        <p:txBody>
          <a:bodyPr vert="horz" wrap="square" lIns="0" tIns="0" rIns="81279" bIns="0" numCol="1" anchor="ctr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en-US" sz="4800" dirty="0">
                <a:solidFill>
                  <a:schemeClr val="bg1"/>
                </a:solidFill>
              </a:rPr>
              <a:t>He does this through: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855" y="609600"/>
            <a:ext cx="12115800" cy="51816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>
              <a:spcBef>
                <a:spcPts val="0"/>
              </a:spcBef>
              <a:buNone/>
            </a:pPr>
            <a:r>
              <a:rPr lang="en-US" alt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Contamination/Clutter   </a:t>
            </a:r>
            <a:r>
              <a:rPr lang="en-US" alt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 13:22     </a:t>
            </a:r>
            <a:endParaRPr lang="en-US" altLang="en-US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(Doctrinal Poison or Worldly Priorities)  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“He also that received seed among the thorns is he that </a:t>
            </a:r>
            <a:r>
              <a:rPr lang="en-US" sz="4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heareth</a:t>
            </a: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the word; 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the care of this world, and the 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deceitfulness of riches, choke the word, 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he becometh unfruitful.” </a:t>
            </a:r>
            <a:br>
              <a:rPr lang="en-US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60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9657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4199" y="152401"/>
            <a:ext cx="12268200" cy="12192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 algn="ctr">
              <a:buNone/>
            </a:pPr>
            <a:r>
              <a:rPr lang="en-US" alt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God’s Great Plan involves your:</a:t>
            </a:r>
            <a:endParaRPr lang="en-US" altLang="en-US" sz="8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spcBef>
                <a:spcPts val="0"/>
              </a:spcBef>
              <a:buNone/>
            </a:pPr>
            <a:endParaRPr lang="en-US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B93AB3-D977-47AE-8535-2CC83F2EEC53}"/>
              </a:ext>
            </a:extLst>
          </p:cNvPr>
          <p:cNvSpPr/>
          <p:nvPr/>
        </p:nvSpPr>
        <p:spPr>
          <a:xfrm>
            <a:off x="194199" y="3962400"/>
            <a:ext cx="8648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C:\ProgramData\WORDsearch\Library\Strongs\file:\C:\ProgramData\WORDsearch\WORDsearch%2011\Cache\Linked\images\nuspkr.png">
            <a:hlinkClick r:id="rId3"/>
            <a:extLst>
              <a:ext uri="{FF2B5EF4-FFF2-40B4-BE49-F238E27FC236}">
                <a16:creationId xmlns:a16="http://schemas.microsoft.com/office/drawing/2014/main" id="{24E55B58-77C8-4DF2-B3CD-74E228F7BD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25775" y="516594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401909-686C-4644-B45F-40F1A5E50A92}"/>
              </a:ext>
            </a:extLst>
          </p:cNvPr>
          <p:cNvSpPr txBox="1"/>
          <p:nvPr/>
        </p:nvSpPr>
        <p:spPr>
          <a:xfrm>
            <a:off x="194198" y="1605171"/>
            <a:ext cx="110072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Salvation: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Responding to </a:t>
            </a:r>
            <a:r>
              <a:rPr lang="en-US" sz="4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gospel!” </a:t>
            </a:r>
            <a:endParaRPr lang="en-US" sz="4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 Personal Relationship with Him. </a:t>
            </a:r>
            <a:endParaRPr lang="en-US" sz="44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Baptism: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identification and </a:t>
            </a:r>
          </a:p>
          <a:p>
            <a:r>
              <a:rPr 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Association with Him and His church.</a:t>
            </a:r>
          </a:p>
          <a:p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Discipleship: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Orientation/Education to     </a:t>
            </a:r>
          </a:p>
          <a:p>
            <a:r>
              <a:rPr lang="en-US" sz="4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enable you to grow in the</a:t>
            </a:r>
          </a:p>
          <a:p>
            <a:r>
              <a:rPr lang="en-US" sz="4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and knowledge of our Lord” </a:t>
            </a:r>
          </a:p>
          <a:p>
            <a:r>
              <a:rPr lang="en-US" sz="4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(2 Pt. 3:18)</a:t>
            </a:r>
          </a:p>
        </p:txBody>
      </p:sp>
    </p:spTree>
    <p:extLst>
      <p:ext uri="{BB962C8B-B14F-4D97-AF65-F5344CB8AC3E}">
        <p14:creationId xmlns:p14="http://schemas.microsoft.com/office/powerpoint/2010/main" val="24919543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76200" y="1444824"/>
            <a:ext cx="12268200" cy="12192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 algn="ctr">
              <a:spcBef>
                <a:spcPts val="0"/>
              </a:spcBef>
              <a:buNone/>
            </a:pP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“thief” using to rob you of 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God’s Great plan for your life?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spcBef>
                <a:spcPts val="0"/>
              </a:spcBef>
              <a:buNone/>
            </a:pPr>
            <a:endParaRPr lang="en-US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B93AB3-D977-47AE-8535-2CC83F2EEC53}"/>
              </a:ext>
            </a:extLst>
          </p:cNvPr>
          <p:cNvSpPr/>
          <p:nvPr/>
        </p:nvSpPr>
        <p:spPr>
          <a:xfrm>
            <a:off x="194199" y="3962400"/>
            <a:ext cx="8648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C:\ProgramData\WORDsearch\Library\Strongs\file:\C:\ProgramData\WORDsearch\WORDsearch%2011\Cache\Linked\images\nuspkr.png">
            <a:hlinkClick r:id="rId3"/>
            <a:extLst>
              <a:ext uri="{FF2B5EF4-FFF2-40B4-BE49-F238E27FC236}">
                <a16:creationId xmlns:a16="http://schemas.microsoft.com/office/drawing/2014/main" id="{24E55B58-77C8-4DF2-B3CD-74E228F7BD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25775" y="516594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401909-686C-4644-B45F-40F1A5E50A92}"/>
              </a:ext>
            </a:extLst>
          </p:cNvPr>
          <p:cNvSpPr txBox="1"/>
          <p:nvPr/>
        </p:nvSpPr>
        <p:spPr>
          <a:xfrm>
            <a:off x="-457200" y="3276600"/>
            <a:ext cx="101690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Pressure/Persecution?</a:t>
            </a:r>
          </a:p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Passivity?</a:t>
            </a:r>
          </a:p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Misaligned Priorities?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247FD5-AF74-433D-812D-3302FF2AF6FE}"/>
              </a:ext>
            </a:extLst>
          </p:cNvPr>
          <p:cNvSpPr txBox="1"/>
          <p:nvPr/>
        </p:nvSpPr>
        <p:spPr>
          <a:xfrm>
            <a:off x="194199" y="228600"/>
            <a:ext cx="11693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“The thief comes to destroy, kill, and steal.”</a:t>
            </a:r>
          </a:p>
        </p:txBody>
      </p:sp>
    </p:spTree>
    <p:extLst>
      <p:ext uri="{BB962C8B-B14F-4D97-AF65-F5344CB8AC3E}">
        <p14:creationId xmlns:p14="http://schemas.microsoft.com/office/powerpoint/2010/main" val="37134106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-152769"/>
            <a:ext cx="12268200" cy="12192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 algn="ctr">
              <a:spcBef>
                <a:spcPts val="0"/>
              </a:spcBef>
              <a:buNone/>
            </a:pP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spcBef>
                <a:spcPts val="0"/>
              </a:spcBef>
              <a:buNone/>
            </a:pPr>
            <a:endParaRPr lang="en-US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B93AB3-D977-47AE-8535-2CC83F2EEC53}"/>
              </a:ext>
            </a:extLst>
          </p:cNvPr>
          <p:cNvSpPr/>
          <p:nvPr/>
        </p:nvSpPr>
        <p:spPr>
          <a:xfrm>
            <a:off x="194199" y="3962400"/>
            <a:ext cx="8648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C:\ProgramData\WORDsearch\Library\Strongs\file:\C:\ProgramData\WORDsearch\WORDsearch%2011\Cache\Linked\images\nuspkr.png">
            <a:hlinkClick r:id="rId3"/>
            <a:extLst>
              <a:ext uri="{FF2B5EF4-FFF2-40B4-BE49-F238E27FC236}">
                <a16:creationId xmlns:a16="http://schemas.microsoft.com/office/drawing/2014/main" id="{24E55B58-77C8-4DF2-B3CD-74E228F7BD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25775" y="516594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401909-686C-4644-B45F-40F1A5E50A92}"/>
              </a:ext>
            </a:extLst>
          </p:cNvPr>
          <p:cNvSpPr txBox="1"/>
          <p:nvPr/>
        </p:nvSpPr>
        <p:spPr>
          <a:xfrm>
            <a:off x="-152400" y="1749624"/>
            <a:ext cx="1127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“My sheep hear my voice, and I know them, and they follow me!</a:t>
            </a:r>
          </a:p>
          <a:p>
            <a:pPr algn="ctr"/>
            <a:r>
              <a:rPr lang="en-US" sz="5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 give unto them eternal life </a:t>
            </a:r>
          </a:p>
          <a:p>
            <a:pPr algn="ctr"/>
            <a:r>
              <a:rPr lang="en-US" sz="5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they shall never perish”  </a:t>
            </a:r>
            <a:r>
              <a:rPr lang="en-US" sz="54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n-US" sz="5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10:27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0D5C51-4930-46B1-B684-1A0050D047F5}"/>
              </a:ext>
            </a:extLst>
          </p:cNvPr>
          <p:cNvSpPr txBox="1"/>
          <p:nvPr/>
        </p:nvSpPr>
        <p:spPr>
          <a:xfrm>
            <a:off x="194199" y="152400"/>
            <a:ext cx="116930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am come that they might have life, and that more abundantly.” 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Jn. 10:10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823E6-B9F3-4A15-AD25-1E3EB54730A0}"/>
              </a:ext>
            </a:extLst>
          </p:cNvPr>
          <p:cNvSpPr txBox="1"/>
          <p:nvPr/>
        </p:nvSpPr>
        <p:spPr>
          <a:xfrm>
            <a:off x="76200" y="5193376"/>
            <a:ext cx="1196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you purpose to “hear His voice?”</a:t>
            </a: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you purpose to “Follow Him?”  Pr. 3:5,6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8442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52560"/>
            <a:ext cx="11506200" cy="1371600"/>
          </a:xfrm>
          <a:ln/>
        </p:spPr>
        <p:txBody>
          <a:bodyPr vert="horz" wrap="square" lIns="0" tIns="0" rIns="81279" bIns="0" numCol="1" anchor="ctr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en-US" sz="5400" dirty="0">
                <a:solidFill>
                  <a:schemeClr val="bg1"/>
                </a:solidFill>
              </a:rPr>
              <a:t>God’s Great Commission reveals His Great Plan!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1424160"/>
            <a:ext cx="12039600" cy="192864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>
              <a:buNone/>
            </a:pPr>
            <a:r>
              <a:rPr lang="en-US" alt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 Salvation:</a:t>
            </a: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39688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A. Initiates a relationship with God.  </a:t>
            </a:r>
            <a:r>
              <a:rPr lang="en-US" altLang="en-US" sz="4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1:12</a:t>
            </a:r>
          </a:p>
          <a:p>
            <a:pPr marL="39688" indent="0">
              <a:buNone/>
            </a:pPr>
            <a:endParaRPr lang="en-US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2E202F-6ED7-4CE4-A57B-9064017DBF23}"/>
              </a:ext>
            </a:extLst>
          </p:cNvPr>
          <p:cNvSpPr/>
          <p:nvPr/>
        </p:nvSpPr>
        <p:spPr>
          <a:xfrm>
            <a:off x="228600" y="34290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8" indent="0" algn="ctr">
              <a:buNone/>
            </a:pPr>
            <a:r>
              <a:rPr lang="en-US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many as received him, to them gave he power to become the sons of God”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48D334-6D67-4A18-AF68-DA9F4E101C2B}"/>
              </a:ext>
            </a:extLst>
          </p:cNvPr>
          <p:cNvSpPr/>
          <p:nvPr/>
        </p:nvSpPr>
        <p:spPr>
          <a:xfrm>
            <a:off x="196272" y="4840184"/>
            <a:ext cx="83381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Cor 6:18 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will be a Father unto you, and ye shall be my sons and daughters,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saith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Lord Almighty.” </a:t>
            </a:r>
            <a:b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2002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12039600" cy="185244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>
              <a:buNone/>
            </a:pPr>
            <a:r>
              <a:rPr lang="en-US" alt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 Salvation:</a:t>
            </a: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39688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B. Enables the power/presence of God’s Spirit </a:t>
            </a:r>
          </a:p>
          <a:p>
            <a:pPr marL="39688" indent="0">
              <a:buNone/>
            </a:pPr>
            <a:r>
              <a:rPr lang="en-US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18B1EEA-8260-461C-9F5A-7FA532DDB4AE}"/>
              </a:ext>
            </a:extLst>
          </p:cNvPr>
          <p:cNvSpPr/>
          <p:nvPr/>
        </p:nvSpPr>
        <p:spPr>
          <a:xfrm>
            <a:off x="76200" y="2157240"/>
            <a:ext cx="85344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 4:6 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“because ye are sons, God hath sent forth the Spirit of his Son into your hearts, crying, Abba, Father. </a:t>
            </a:r>
            <a:b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Jn</a:t>
            </a:r>
            <a:r>
              <a:rPr lang="en-US" sz="3200" b="1" dirty="0">
                <a:solidFill>
                  <a:schemeClr val="bg1"/>
                </a:solidFill>
              </a:rPr>
              <a:t> 16:13 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“Even the Spirit of Truth…</a:t>
            </a:r>
          </a:p>
          <a:p>
            <a:pPr algn="ctr"/>
            <a:r>
              <a:rPr lang="en-US" sz="4000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will guide you into all truth”</a:t>
            </a:r>
            <a:endParaRPr lang="en-US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3971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12039600" cy="185244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>
              <a:buNone/>
            </a:pPr>
            <a:r>
              <a:rPr lang="en-US" alt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 Salvation:</a:t>
            </a: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39688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C. Translates us into God’s Kingdom. </a:t>
            </a: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Col. 1:12-14</a:t>
            </a:r>
            <a:endParaRPr lang="en-US" alt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18B1EEA-8260-461C-9F5A-7FA532DDB4AE}"/>
              </a:ext>
            </a:extLst>
          </p:cNvPr>
          <p:cNvSpPr/>
          <p:nvPr/>
        </p:nvSpPr>
        <p:spPr>
          <a:xfrm>
            <a:off x="9236" y="1813533"/>
            <a:ext cx="9829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Giving thanks unto the Father, which hath made us meet to be partakers of the inheritance of the saints in light: </a:t>
            </a:r>
          </a:p>
          <a:p>
            <a:pPr algn="ctr"/>
            <a:r>
              <a:rPr lang="en-US" sz="40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Who hath delivered us from the power of darkness, and hath translated us into the kingdom of his dear Son: </a:t>
            </a:r>
          </a:p>
          <a:p>
            <a:pPr algn="ctr"/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whom we have redemption through his blood, even the forgiveness of sins.”</a:t>
            </a:r>
          </a:p>
        </p:txBody>
      </p:sp>
    </p:spTree>
    <p:extLst>
      <p:ext uri="{BB962C8B-B14F-4D97-AF65-F5344CB8AC3E}">
        <p14:creationId xmlns:p14="http://schemas.microsoft.com/office/powerpoint/2010/main" val="38959043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52560"/>
            <a:ext cx="11506200" cy="1371600"/>
          </a:xfrm>
          <a:ln/>
        </p:spPr>
        <p:txBody>
          <a:bodyPr vert="horz" wrap="square" lIns="0" tIns="0" rIns="81279" bIns="0" numCol="1" anchor="ctr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en-US" sz="5400" dirty="0">
                <a:solidFill>
                  <a:schemeClr val="bg1"/>
                </a:solidFill>
              </a:rPr>
              <a:t>God’s Great Commission reveals His Great Plan!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12039600" cy="49530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>
              <a:spcBef>
                <a:spcPts val="0"/>
              </a:spcBef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2. Baptism: </a:t>
            </a:r>
            <a:r>
              <a:rPr lang="en-US" altLang="en-US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baptizing them </a:t>
            </a:r>
            <a:r>
              <a:rPr lang="en-US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the name of the Father, </a:t>
            </a:r>
            <a:r>
              <a:rPr lang="en-US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Son, and Holy Spirit”</a:t>
            </a:r>
            <a:r>
              <a:rPr lang="en-US" alt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Mt. 29:19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4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baptizo</a:t>
            </a:r>
            <a:r>
              <a:rPr lang="en-US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 is used in every reference! 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(89 times)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“To immerse, make fully Wet.” 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“Sprinkle” (</a:t>
            </a:r>
            <a:r>
              <a:rPr lang="en-US" alt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rhantizo</a:t>
            </a: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or  “Poured” (</a:t>
            </a:r>
            <a:r>
              <a:rPr lang="en-US" alt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ekche’ō</a:t>
            </a: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is never used in scripture of baptism.</a:t>
            </a:r>
          </a:p>
          <a:p>
            <a:pPr marL="39688" indent="0">
              <a:spcBef>
                <a:spcPts val="0"/>
              </a:spcBef>
              <a:buNone/>
            </a:pP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482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D3A74CDA-A4C5-42E9-82C0-E9D7F62556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-76200"/>
            <a:ext cx="11887200" cy="4648200"/>
          </a:xfrm>
        </p:spPr>
        <p:txBody>
          <a:bodyPr/>
          <a:lstStyle/>
          <a:p>
            <a:pPr marL="39688" indent="0">
              <a:spcBef>
                <a:spcPts val="0"/>
              </a:spcBef>
              <a:buNone/>
            </a:pP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Baptism: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A. Is an act of obedience!</a:t>
            </a: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Peter 3:21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“baptism …</a:t>
            </a:r>
            <a:r>
              <a:rPr lang="en-US" altLang="en-US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(not the putting away of the filth of the flesh,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altLang="en-US" sz="4400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answer of a good conscience toward God</a:t>
            </a:r>
            <a:r>
              <a:rPr lang="en-US" alt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Matthew 10:32 </a:t>
            </a:r>
            <a:r>
              <a:rPr 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“Whosoever therefore shall confess me before men, him will I confess also before my Father which is in heaven.  </a:t>
            </a:r>
          </a:p>
          <a:p>
            <a:pPr marL="0" indent="0" algn="ctr">
              <a:buNone/>
            </a:pPr>
            <a:r>
              <a:rPr 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But whosoever shall deny me before men, him will I also deny before my Father ...”  </a:t>
            </a:r>
          </a:p>
          <a:p>
            <a:pPr marL="0" indent="0" algn="ctr">
              <a:buNone/>
            </a:pPr>
            <a:endParaRPr lang="en-US" altLang="en-US" sz="4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9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D3A74CDA-A4C5-42E9-82C0-E9D7F62556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-76200"/>
            <a:ext cx="11887200" cy="4648200"/>
          </a:xfrm>
        </p:spPr>
        <p:txBody>
          <a:bodyPr/>
          <a:lstStyle/>
          <a:p>
            <a:pPr marL="39688" indent="0">
              <a:spcBef>
                <a:spcPts val="0"/>
              </a:spcBef>
              <a:buNone/>
            </a:pP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Baptism: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B. </a:t>
            </a: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Identifies us with Jesus!  </a:t>
            </a: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Romans 6:3-4  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Know ye not, that so many of us as were baptized into Jesus Christ </a:t>
            </a:r>
            <a:r>
              <a:rPr lang="en-US" altLang="en-US" sz="4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were baptized into his death</a:t>
            </a: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39688" indent="0" algn="ctr">
              <a:spcBef>
                <a:spcPts val="1200"/>
              </a:spcBef>
              <a:buNone/>
            </a:pP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Therefore we are buried </a:t>
            </a: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(associated) </a:t>
            </a: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with him 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baptism into death: </a:t>
            </a:r>
          </a:p>
          <a:p>
            <a:pPr marL="39688" indent="0" algn="ctr">
              <a:spcBef>
                <a:spcPts val="1200"/>
              </a:spcBef>
              <a:buNone/>
            </a:pP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that like as Christ was raised up from the dead by the glory of the Father, </a:t>
            </a:r>
          </a:p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even so we also should walk </a:t>
            </a:r>
            <a:r>
              <a:rPr lang="en-US" altLang="en-US" sz="44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newness of life.” </a:t>
            </a:r>
          </a:p>
          <a:p>
            <a:pPr marL="0" indent="0" algn="ctr">
              <a:buNone/>
            </a:pPr>
            <a:r>
              <a:rPr lang="en-US" altLang="en-US" b="1" i="1" dirty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endParaRPr lang="en-US" altLang="en-US" sz="4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15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473" y="-25400"/>
            <a:ext cx="12268200" cy="3962400"/>
          </a:xfrm>
          <a:ln/>
        </p:spPr>
        <p:txBody>
          <a:bodyPr vert="horz" wrap="square" lIns="50800" tIns="50800" rIns="233680" bIns="50800" numCol="1" anchor="t" anchorCtr="0" compatLnSpc="1">
            <a:prstTxWarp prst="textNoShape">
              <a:avLst/>
            </a:prstTxWarp>
          </a:bodyPr>
          <a:lstStyle/>
          <a:p>
            <a:pPr marL="39688" indent="0" algn="ctr">
              <a:spcBef>
                <a:spcPts val="0"/>
              </a:spcBef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third dimension of this “Great Commission” enables us to </a:t>
            </a:r>
            <a:r>
              <a:rPr lang="en-US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“walk in newness of life”. </a:t>
            </a:r>
            <a:endParaRPr lang="en-US" altLang="en-US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Discipleship. 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Mt. 28:20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39688" indent="0">
              <a:buNone/>
            </a:pPr>
            <a:r>
              <a:rPr lang="en-US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  </a:t>
            </a:r>
            <a:r>
              <a:rPr lang="en-US" alt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“Teaching them to observe </a:t>
            </a:r>
          </a:p>
          <a:p>
            <a:pPr marL="39688" indent="0">
              <a:buNone/>
            </a:pP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(watch, guard, value, keep) </a:t>
            </a:r>
          </a:p>
          <a:p>
            <a:pPr marL="39688" indent="0">
              <a:buNone/>
            </a:pP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 things I have </a:t>
            </a:r>
            <a:r>
              <a:rPr lang="en-US" altLang="en-US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commanded</a:t>
            </a:r>
            <a:r>
              <a:rPr lang="en-US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you.”</a:t>
            </a:r>
            <a:endParaRPr lang="en-US" alt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Entellōmai</a:t>
            </a:r>
            <a:r>
              <a:rPr lang="en-US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’: from </a:t>
            </a:r>
            <a:r>
              <a:rPr lang="en-US" altLang="en-US" sz="4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fixed position and </a:t>
            </a:r>
          </a:p>
          <a:p>
            <a:pPr marL="39688" indent="0">
              <a:spcBef>
                <a:spcPts val="0"/>
              </a:spcBef>
              <a:buNone/>
            </a:pPr>
            <a:r>
              <a:rPr lang="en-US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telos: to set out for a definite point or goal!</a:t>
            </a:r>
          </a:p>
          <a:p>
            <a:pPr marL="39688" indent="0">
              <a:spcBef>
                <a:spcPts val="0"/>
              </a:spcBef>
              <a:buNone/>
            </a:pPr>
            <a:endParaRPr lang="en-US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B93AB3-D977-47AE-8535-2CC83F2EEC53}"/>
              </a:ext>
            </a:extLst>
          </p:cNvPr>
          <p:cNvSpPr/>
          <p:nvPr/>
        </p:nvSpPr>
        <p:spPr>
          <a:xfrm>
            <a:off x="190500" y="4267200"/>
            <a:ext cx="8648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C:\ProgramData\WORDsearch\Library\Strongs\file:\C:\ProgramData\WORDsearch\WORDsearch%2011\Cache\Linked\images\nuspkr.png">
            <a:hlinkClick r:id="rId3"/>
            <a:extLst>
              <a:ext uri="{FF2B5EF4-FFF2-40B4-BE49-F238E27FC236}">
                <a16:creationId xmlns:a16="http://schemas.microsoft.com/office/drawing/2014/main" id="{24E55B58-77C8-4DF2-B3CD-74E228F7BD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25775" y="516594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725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8A7B6F"/>
      </a:accent1>
      <a:accent2>
        <a:srgbClr val="333399"/>
      </a:accent2>
      <a:accent3>
        <a:srgbClr val="AAAAAA"/>
      </a:accent3>
      <a:accent4>
        <a:srgbClr val="DADADA"/>
      </a:accent4>
      <a:accent5>
        <a:srgbClr val="C4BFBB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Georgia"/>
        <a:ea typeface="ヒラギノ明朝 Pro W6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A7B6F"/>
        </a:solidFill>
        <a:ln w="127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  <a:ea typeface="ヒラギノ角ゴ Pro W3" pitchFamily="1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A7B6F"/>
        </a:solidFill>
        <a:ln w="127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  <a:ea typeface="ヒラギノ角ゴ Pro W3" pitchFamily="1" charset="-128"/>
            <a:sym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8A7B6F"/>
      </a:accent1>
      <a:accent2>
        <a:srgbClr val="333399"/>
      </a:accent2>
      <a:accent3>
        <a:srgbClr val="AAAAAA"/>
      </a:accent3>
      <a:accent4>
        <a:srgbClr val="DADADA"/>
      </a:accent4>
      <a:accent5>
        <a:srgbClr val="C4BFBB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eorgia"/>
        <a:ea typeface="ヒラギノ明朝 Pro W6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A7B6F"/>
        </a:solidFill>
        <a:ln w="127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  <a:ea typeface="ヒラギノ角ゴ Pro W3" pitchFamily="1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A7B6F"/>
        </a:solidFill>
        <a:ln w="127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  <a:ea typeface="ヒラギノ角ゴ Pro W3" pitchFamily="1" charset="-128"/>
            <a:sym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8A7B6F"/>
      </a:accent1>
      <a:accent2>
        <a:srgbClr val="333399"/>
      </a:accent2>
      <a:accent3>
        <a:srgbClr val="AAAAAA"/>
      </a:accent3>
      <a:accent4>
        <a:srgbClr val="DADADA"/>
      </a:accent4>
      <a:accent5>
        <a:srgbClr val="C4BFBB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eorgia"/>
        <a:ea typeface="ヒラギノ明朝 Pro W6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A7B6F"/>
        </a:solidFill>
        <a:ln w="127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  <a:ea typeface="ヒラギノ角ゴ Pro W3" pitchFamily="1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A7B6F"/>
        </a:solidFill>
        <a:ln w="127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  <a:ea typeface="ヒラギノ角ゴ Pro W3" pitchFamily="1" charset="-128"/>
            <a:sym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 Presentation">
  <a:themeElements>
    <a:clrScheme name="">
      <a:dk1>
        <a:srgbClr val="003366"/>
      </a:dk1>
      <a:lt1>
        <a:srgbClr val="FFFFFF"/>
      </a:lt1>
      <a:dk2>
        <a:srgbClr val="000099"/>
      </a:dk2>
      <a:lt2>
        <a:srgbClr val="ECC0A3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Blank Presentation">
      <a:majorFont>
        <a:latin typeface="Copperplate Gothic Bold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377</TotalTime>
  <Pages>0</Pages>
  <Words>1670</Words>
  <Characters>0</Characters>
  <Application>Microsoft Office PowerPoint</Application>
  <PresentationFormat>Widescreen</PresentationFormat>
  <Lines>0</Lines>
  <Paragraphs>180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27</vt:i4>
      </vt:variant>
    </vt:vector>
  </HeadingPairs>
  <TitlesOfParts>
    <vt:vector size="40" baseType="lpstr">
      <vt:lpstr>Arial</vt:lpstr>
      <vt:lpstr>Calibri</vt:lpstr>
      <vt:lpstr>Copperplate Gothic Bold</vt:lpstr>
      <vt:lpstr>Georgia</vt:lpstr>
      <vt:lpstr>Lucida Grande</vt:lpstr>
      <vt:lpstr>Times</vt:lpstr>
      <vt:lpstr>Times New Roman</vt:lpstr>
      <vt:lpstr>ヒラギノ明朝 Pro W6</vt:lpstr>
      <vt:lpstr>ヒラギノ角ゴ Pro W3</vt:lpstr>
      <vt:lpstr>Welcome</vt:lpstr>
      <vt:lpstr>Default Design</vt:lpstr>
      <vt:lpstr>Default Design</vt:lpstr>
      <vt:lpstr>Blank Presentation</vt:lpstr>
      <vt:lpstr>God’s Great Plan for His People. Jer. 29:11; Mt. 29:18-20</vt:lpstr>
      <vt:lpstr>God’s Great Commission reveals His Great Plan!</vt:lpstr>
      <vt:lpstr>God’s Great Commission reveals His Great Plan!</vt:lpstr>
      <vt:lpstr>PowerPoint Presentation</vt:lpstr>
      <vt:lpstr>PowerPoint Presentation</vt:lpstr>
      <vt:lpstr>God’s Great Commission reveals His Great Plan!</vt:lpstr>
      <vt:lpstr>PowerPoint Presentation</vt:lpstr>
      <vt:lpstr>PowerPoint Presentation</vt:lpstr>
      <vt:lpstr>PowerPoint Presentation</vt:lpstr>
      <vt:lpstr>3. Discipleship involves Mt. 28:20   </vt:lpstr>
      <vt:lpstr>PowerPoint Presentation</vt:lpstr>
      <vt:lpstr>PowerPoint Presentation</vt:lpstr>
      <vt:lpstr>3. Discipleship involves Mt. 28:20   </vt:lpstr>
      <vt:lpstr>3. Discipleship involves Mt. 28:20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 does this through:</vt:lpstr>
      <vt:lpstr>He does this through:</vt:lpstr>
      <vt:lpstr>He does this through: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</dc:creator>
  <cp:lastModifiedBy>Keith Peters</cp:lastModifiedBy>
  <cp:revision>39</cp:revision>
  <dcterms:created xsi:type="dcterms:W3CDTF">2014-12-03T16:28:41Z</dcterms:created>
  <dcterms:modified xsi:type="dcterms:W3CDTF">2017-10-29T15:20:12Z</dcterms:modified>
</cp:coreProperties>
</file>