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</p:sldMasterIdLst>
  <p:notesMasterIdLst>
    <p:notesMasterId r:id="rId33"/>
  </p:notesMasterIdLst>
  <p:sldIdLst>
    <p:sldId id="267" r:id="rId5"/>
    <p:sldId id="269" r:id="rId6"/>
    <p:sldId id="277" r:id="rId7"/>
    <p:sldId id="279" r:id="rId8"/>
    <p:sldId id="271" r:id="rId9"/>
    <p:sldId id="270" r:id="rId10"/>
    <p:sldId id="275" r:id="rId11"/>
    <p:sldId id="274" r:id="rId12"/>
    <p:sldId id="272" r:id="rId13"/>
    <p:sldId id="280" r:id="rId14"/>
    <p:sldId id="281" r:id="rId15"/>
    <p:sldId id="282" r:id="rId16"/>
    <p:sldId id="286" r:id="rId17"/>
    <p:sldId id="283" r:id="rId18"/>
    <p:sldId id="284" r:id="rId19"/>
    <p:sldId id="285" r:id="rId20"/>
    <p:sldId id="288" r:id="rId21"/>
    <p:sldId id="289" r:id="rId22"/>
    <p:sldId id="293" r:id="rId23"/>
    <p:sldId id="294" r:id="rId24"/>
    <p:sldId id="296" r:id="rId25"/>
    <p:sldId id="298" r:id="rId26"/>
    <p:sldId id="297" r:id="rId27"/>
    <p:sldId id="299" r:id="rId28"/>
    <p:sldId id="291" r:id="rId29"/>
    <p:sldId id="292" r:id="rId30"/>
    <p:sldId id="263" r:id="rId31"/>
    <p:sldId id="264" r:id="rId32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4" d="100"/>
          <a:sy n="74" d="100"/>
        </p:scale>
        <p:origin x="906" y="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08D90-AD38-483E-AD54-74D6F8D19CFE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9F3A8-A7CC-4603-8895-74A936A28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6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3A8-A7CC-4603-8895-74A936A289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23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3A8-A7CC-4603-8895-74A936A289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54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3A8-A7CC-4603-8895-74A936A289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49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3A8-A7CC-4603-8895-74A936A289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04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3A8-A7CC-4603-8895-74A936A289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90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3A8-A7CC-4603-8895-74A936A289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21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3A8-A7CC-4603-8895-74A936A289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21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3A8-A7CC-4603-8895-74A936A289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4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3A8-A7CC-4603-8895-74A936A289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3A8-A7CC-4603-8895-74A936A289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66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3A8-A7CC-4603-8895-74A936A289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2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3A8-A7CC-4603-8895-74A936A289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3A8-A7CC-4603-8895-74A936A289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3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3A8-A7CC-4603-8895-74A936A289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3A8-A7CC-4603-8895-74A936A289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7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3A8-A7CC-4603-8895-74A936A289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0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3A8-A7CC-4603-8895-74A936A289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67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3A8-A7CC-4603-8895-74A936A289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85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3A8-A7CC-4603-8895-74A936A289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79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3A8-A7CC-4603-8895-74A936A289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7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62899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38326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0184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9182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45904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23417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1411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99903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943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2355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7344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657770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49229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09040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5230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523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97179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174931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0369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47035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476500"/>
            <a:ext cx="5778500" cy="689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476500"/>
            <a:ext cx="5778500" cy="689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556877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10554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611145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9206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631420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6413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38784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02925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50800"/>
            <a:ext cx="2927350" cy="9321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50800"/>
            <a:ext cx="8629650" cy="9321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030315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278953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95253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444267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422400"/>
            <a:ext cx="5778500" cy="689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422400"/>
            <a:ext cx="5778500" cy="689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54892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814224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11721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31787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0742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2359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637335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42830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390525"/>
            <a:ext cx="2927350" cy="79279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390525"/>
            <a:ext cx="8629650" cy="7927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1515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54074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00140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2937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4178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10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500" b="1" i="1">
          <a:solidFill>
            <a:srgbClr val="FEF9E9"/>
          </a:solidFill>
          <a:latin typeface="+mj-lt"/>
          <a:ea typeface="+mj-ea"/>
          <a:cs typeface="+mj-cs"/>
          <a:sym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500" b="1" i="1">
          <a:solidFill>
            <a:srgbClr val="FEF9E9"/>
          </a:solidFill>
          <a:latin typeface="Arial" charset="0"/>
          <a:ea typeface="ヒラギノ角ゴ ProN W6" pitchFamily="-128" charset="-128"/>
          <a:sym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500" b="1" i="1">
          <a:solidFill>
            <a:srgbClr val="FEF9E9"/>
          </a:solidFill>
          <a:latin typeface="Arial" charset="0"/>
          <a:ea typeface="ヒラギノ角ゴ ProN W6" pitchFamily="-128" charset="-128"/>
          <a:sym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500" b="1" i="1">
          <a:solidFill>
            <a:srgbClr val="FEF9E9"/>
          </a:solidFill>
          <a:latin typeface="Arial" charset="0"/>
          <a:ea typeface="ヒラギノ角ゴ ProN W6" pitchFamily="-128" charset="-128"/>
          <a:sym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500" b="1" i="1">
          <a:solidFill>
            <a:srgbClr val="FEF9E9"/>
          </a:solidFill>
          <a:latin typeface="Arial" charset="0"/>
          <a:ea typeface="ヒラギノ角ゴ ProN W6" pitchFamily="-128" charset="-128"/>
          <a:sym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500" b="1" i="1">
          <a:solidFill>
            <a:srgbClr val="FEF9E9"/>
          </a:solidFill>
          <a:latin typeface="Arial" charset="0"/>
          <a:ea typeface="ヒラギノ角ゴ ProN W6" pitchFamily="-128" charset="-128"/>
          <a:sym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500" b="1" i="1">
          <a:solidFill>
            <a:srgbClr val="FEF9E9"/>
          </a:solidFill>
          <a:latin typeface="Arial" charset="0"/>
          <a:ea typeface="ヒラギノ角ゴ ProN W6" pitchFamily="-128" charset="-128"/>
          <a:sym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500" b="1" i="1">
          <a:solidFill>
            <a:srgbClr val="FEF9E9"/>
          </a:solidFill>
          <a:latin typeface="Arial" charset="0"/>
          <a:ea typeface="ヒラギノ角ゴ ProN W6" pitchFamily="-128" charset="-128"/>
          <a:sym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500" b="1" i="1">
          <a:solidFill>
            <a:srgbClr val="FEF9E9"/>
          </a:solidFill>
          <a:latin typeface="Arial" charset="0"/>
          <a:ea typeface="ヒラギノ角ゴ ProN W6" pitchFamily="-128" charset="-128"/>
          <a:sym typeface="Arial" charset="0"/>
        </a:defRPr>
      </a:lvl9pPr>
    </p:titleStyle>
    <p:bodyStyle>
      <a:lvl1pPr marL="485775" indent="-481013" algn="l" rtl="0" eaLnBrk="1" fontAlgn="base" hangingPunct="1">
        <a:spcBef>
          <a:spcPts val="11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•"/>
        <a:defRPr sz="4400">
          <a:solidFill>
            <a:srgbClr val="FEF9E9"/>
          </a:solidFill>
          <a:latin typeface="+mn-lt"/>
          <a:ea typeface="+mn-ea"/>
          <a:cs typeface="+mn-cs"/>
          <a:sym typeface="Arial" charset="0"/>
        </a:defRPr>
      </a:lvl1pPr>
      <a:lvl2pPr marL="1047750" indent="-392113" algn="l" rtl="0" eaLnBrk="1" fontAlgn="base" hangingPunct="1">
        <a:spcBef>
          <a:spcPts val="9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–"/>
        <a:defRPr sz="3800">
          <a:solidFill>
            <a:srgbClr val="FEF9E9"/>
          </a:solidFill>
          <a:latin typeface="+mn-lt"/>
          <a:ea typeface="+mn-ea"/>
          <a:sym typeface="Arial" charset="0"/>
        </a:defRPr>
      </a:lvl2pPr>
      <a:lvl3pPr marL="1630363" indent="-325438" algn="l" rtl="0" eaLnBrk="1" fontAlgn="base" hangingPunct="1">
        <a:spcBef>
          <a:spcPts val="8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•"/>
        <a:defRPr sz="3400">
          <a:solidFill>
            <a:srgbClr val="FEF9E9"/>
          </a:solidFill>
          <a:latin typeface="+mn-lt"/>
          <a:ea typeface="+mn-ea"/>
          <a:sym typeface="Arial" charset="0"/>
        </a:defRPr>
      </a:lvl3pPr>
      <a:lvl4pPr marL="2278063" indent="-322263" algn="l" rtl="0" eaLnBrk="1" fontAlgn="base" hangingPunct="1">
        <a:spcBef>
          <a:spcPts val="7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–"/>
        <a:defRPr sz="2800">
          <a:solidFill>
            <a:srgbClr val="FEF9E9"/>
          </a:solidFill>
          <a:latin typeface="+mn-lt"/>
          <a:ea typeface="+mn-ea"/>
          <a:sym typeface="Arial" charset="0"/>
        </a:defRPr>
      </a:lvl4pPr>
      <a:lvl5pPr marL="2927350" indent="-323850" algn="l" rtl="0" eaLnBrk="1" fontAlgn="base" hangingPunct="1">
        <a:spcBef>
          <a:spcPts val="7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2800">
          <a:solidFill>
            <a:srgbClr val="FEF9E9"/>
          </a:solidFill>
          <a:latin typeface="+mn-lt"/>
          <a:ea typeface="+mn-ea"/>
          <a:sym typeface="Arial" charset="0"/>
        </a:defRPr>
      </a:lvl5pPr>
      <a:lvl6pPr marL="3384550" indent="-323850" algn="l" rtl="0" eaLnBrk="1" fontAlgn="base" hangingPunct="1">
        <a:spcBef>
          <a:spcPts val="7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2800">
          <a:solidFill>
            <a:srgbClr val="FEF9E9"/>
          </a:solidFill>
          <a:latin typeface="+mn-lt"/>
          <a:ea typeface="+mn-ea"/>
          <a:sym typeface="Arial" charset="0"/>
        </a:defRPr>
      </a:lvl6pPr>
      <a:lvl7pPr marL="3841750" indent="-323850" algn="l" rtl="0" eaLnBrk="1" fontAlgn="base" hangingPunct="1">
        <a:spcBef>
          <a:spcPts val="7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2800">
          <a:solidFill>
            <a:srgbClr val="FEF9E9"/>
          </a:solidFill>
          <a:latin typeface="+mn-lt"/>
          <a:ea typeface="+mn-ea"/>
          <a:sym typeface="Arial" charset="0"/>
        </a:defRPr>
      </a:lvl7pPr>
      <a:lvl8pPr marL="4298950" indent="-323850" algn="l" rtl="0" eaLnBrk="1" fontAlgn="base" hangingPunct="1">
        <a:spcBef>
          <a:spcPts val="7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2800">
          <a:solidFill>
            <a:srgbClr val="FEF9E9"/>
          </a:solidFill>
          <a:latin typeface="+mn-lt"/>
          <a:ea typeface="+mn-ea"/>
          <a:sym typeface="Arial" charset="0"/>
        </a:defRPr>
      </a:lvl8pPr>
      <a:lvl9pPr marL="4756150" indent="-323850" algn="l" rtl="0" eaLnBrk="1" fontAlgn="base" hangingPunct="1">
        <a:spcBef>
          <a:spcPts val="7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2800">
          <a:solidFill>
            <a:srgbClr val="FEF9E9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6348413"/>
            <a:ext cx="9753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57795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500" b="1" i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5500" b="1" i="1">
          <a:solidFill>
            <a:schemeClr val="tx1"/>
          </a:solidFill>
          <a:latin typeface="Arial" charset="0"/>
          <a:ea typeface="ヒラギノ角ゴ ProN W6" pitchFamily="-128" charset="-128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5500" b="1" i="1">
          <a:solidFill>
            <a:schemeClr val="tx1"/>
          </a:solidFill>
          <a:latin typeface="Arial" charset="0"/>
          <a:ea typeface="ヒラギノ角ゴ ProN W6" pitchFamily="-128" charset="-128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5500" b="1" i="1">
          <a:solidFill>
            <a:schemeClr val="tx1"/>
          </a:solidFill>
          <a:latin typeface="Arial" charset="0"/>
          <a:ea typeface="ヒラギノ角ゴ ProN W6" pitchFamily="-128" charset="-128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5500" b="1" i="1">
          <a:solidFill>
            <a:schemeClr val="tx1"/>
          </a:solidFill>
          <a:latin typeface="Arial" charset="0"/>
          <a:ea typeface="ヒラギノ角ゴ ProN W6" pitchFamily="-128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500" b="1" i="1">
          <a:solidFill>
            <a:schemeClr val="tx1"/>
          </a:solidFill>
          <a:latin typeface="Arial" charset="0"/>
          <a:ea typeface="ヒラギノ角ゴ ProN W6" pitchFamily="-128" charset="-128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500" b="1" i="1">
          <a:solidFill>
            <a:schemeClr val="tx1"/>
          </a:solidFill>
          <a:latin typeface="Arial" charset="0"/>
          <a:ea typeface="ヒラギノ角ゴ ProN W6" pitchFamily="-128" charset="-128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500" b="1" i="1">
          <a:solidFill>
            <a:schemeClr val="tx1"/>
          </a:solidFill>
          <a:latin typeface="Arial" charset="0"/>
          <a:ea typeface="ヒラギノ角ゴ ProN W6" pitchFamily="-128" charset="-128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500" b="1" i="1">
          <a:solidFill>
            <a:schemeClr val="tx1"/>
          </a:solidFill>
          <a:latin typeface="Arial" charset="0"/>
          <a:ea typeface="ヒラギノ角ゴ ProN W6" pitchFamily="-128" charset="-128"/>
          <a:sym typeface="Arial" charset="0"/>
        </a:defRPr>
      </a:lvl9pPr>
    </p:titleStyle>
    <p:bodyStyle>
      <a:lvl1pPr marL="485775" indent="-481013" algn="l" rtl="0" fontAlgn="base">
        <a:spcBef>
          <a:spcPts val="11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•"/>
        <a:defRPr sz="4400">
          <a:solidFill>
            <a:srgbClr val="FEF9E9"/>
          </a:solidFill>
          <a:latin typeface="+mn-lt"/>
          <a:ea typeface="+mn-ea"/>
          <a:cs typeface="+mn-cs"/>
          <a:sym typeface="Arial" charset="0"/>
        </a:defRPr>
      </a:lvl1pPr>
      <a:lvl2pPr marL="1047750" indent="-392113" algn="l" rtl="0" fontAlgn="base">
        <a:spcBef>
          <a:spcPts val="9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–"/>
        <a:defRPr sz="3800">
          <a:solidFill>
            <a:srgbClr val="FEF9E9"/>
          </a:solidFill>
          <a:latin typeface="+mn-lt"/>
          <a:ea typeface="+mn-ea"/>
          <a:sym typeface="Arial" charset="0"/>
        </a:defRPr>
      </a:lvl2pPr>
      <a:lvl3pPr marL="1630363" indent="-325438" algn="l" rtl="0" fontAlgn="base">
        <a:spcBef>
          <a:spcPts val="8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•"/>
        <a:defRPr sz="3400">
          <a:solidFill>
            <a:srgbClr val="FEF9E9"/>
          </a:solidFill>
          <a:latin typeface="+mn-lt"/>
          <a:ea typeface="+mn-ea"/>
          <a:sym typeface="Arial" charset="0"/>
        </a:defRPr>
      </a:lvl3pPr>
      <a:lvl4pPr marL="2278063" indent="-322263" algn="l" rtl="0" fontAlgn="base">
        <a:spcBef>
          <a:spcPts val="7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–"/>
        <a:defRPr sz="2800">
          <a:solidFill>
            <a:srgbClr val="FEF9E9"/>
          </a:solidFill>
          <a:latin typeface="+mn-lt"/>
          <a:ea typeface="+mn-ea"/>
          <a:sym typeface="Arial" charset="0"/>
        </a:defRPr>
      </a:lvl4pPr>
      <a:lvl5pPr marL="2927350" indent="-323850" algn="l" rtl="0" fontAlgn="base">
        <a:spcBef>
          <a:spcPts val="7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2800">
          <a:solidFill>
            <a:srgbClr val="FEF9E9"/>
          </a:solidFill>
          <a:latin typeface="+mn-lt"/>
          <a:ea typeface="+mn-ea"/>
          <a:sym typeface="Arial" charset="0"/>
        </a:defRPr>
      </a:lvl5pPr>
      <a:lvl6pPr marL="3384550" indent="-323850" algn="l" rtl="0" fontAlgn="base">
        <a:spcBef>
          <a:spcPts val="7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2800">
          <a:solidFill>
            <a:srgbClr val="FEF9E9"/>
          </a:solidFill>
          <a:latin typeface="+mn-lt"/>
          <a:ea typeface="+mn-ea"/>
          <a:sym typeface="Arial" charset="0"/>
        </a:defRPr>
      </a:lvl6pPr>
      <a:lvl7pPr marL="3841750" indent="-323850" algn="l" rtl="0" fontAlgn="base">
        <a:spcBef>
          <a:spcPts val="7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2800">
          <a:solidFill>
            <a:srgbClr val="FEF9E9"/>
          </a:solidFill>
          <a:latin typeface="+mn-lt"/>
          <a:ea typeface="+mn-ea"/>
          <a:sym typeface="Arial" charset="0"/>
        </a:defRPr>
      </a:lvl7pPr>
      <a:lvl8pPr marL="4298950" indent="-323850" algn="l" rtl="0" fontAlgn="base">
        <a:spcBef>
          <a:spcPts val="7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2800">
          <a:solidFill>
            <a:srgbClr val="FEF9E9"/>
          </a:solidFill>
          <a:latin typeface="+mn-lt"/>
          <a:ea typeface="+mn-ea"/>
          <a:sym typeface="Arial" charset="0"/>
        </a:defRPr>
      </a:lvl8pPr>
      <a:lvl9pPr marL="4756150" indent="-323850" algn="l" rtl="0" fontAlgn="base">
        <a:spcBef>
          <a:spcPts val="7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2800">
          <a:solidFill>
            <a:srgbClr val="FEF9E9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800"/>
            <a:ext cx="1170940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57795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476500"/>
            <a:ext cx="117094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8083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500" b="1" i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5500" b="1" i="1">
          <a:solidFill>
            <a:schemeClr val="tx1"/>
          </a:solidFill>
          <a:latin typeface="Arial" charset="0"/>
          <a:ea typeface="ヒラギノ角ゴ ProN W6" pitchFamily="-128" charset="-128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5500" b="1" i="1">
          <a:solidFill>
            <a:schemeClr val="tx1"/>
          </a:solidFill>
          <a:latin typeface="Arial" charset="0"/>
          <a:ea typeface="ヒラギノ角ゴ ProN W6" pitchFamily="-128" charset="-128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5500" b="1" i="1">
          <a:solidFill>
            <a:schemeClr val="tx1"/>
          </a:solidFill>
          <a:latin typeface="Arial" charset="0"/>
          <a:ea typeface="ヒラギノ角ゴ ProN W6" pitchFamily="-128" charset="-128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5500" b="1" i="1">
          <a:solidFill>
            <a:schemeClr val="tx1"/>
          </a:solidFill>
          <a:latin typeface="Arial" charset="0"/>
          <a:ea typeface="ヒラギノ角ゴ ProN W6" pitchFamily="-128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500" b="1" i="1">
          <a:solidFill>
            <a:schemeClr val="tx1"/>
          </a:solidFill>
          <a:latin typeface="Arial" charset="0"/>
          <a:ea typeface="ヒラギノ角ゴ ProN W6" pitchFamily="-128" charset="-128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500" b="1" i="1">
          <a:solidFill>
            <a:schemeClr val="tx1"/>
          </a:solidFill>
          <a:latin typeface="Arial" charset="0"/>
          <a:ea typeface="ヒラギノ角ゴ ProN W6" pitchFamily="-128" charset="-128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500" b="1" i="1">
          <a:solidFill>
            <a:schemeClr val="tx1"/>
          </a:solidFill>
          <a:latin typeface="Arial" charset="0"/>
          <a:ea typeface="ヒラギノ角ゴ ProN W6" pitchFamily="-128" charset="-128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500" b="1" i="1">
          <a:solidFill>
            <a:schemeClr val="tx1"/>
          </a:solidFill>
          <a:latin typeface="Arial" charset="0"/>
          <a:ea typeface="ヒラギノ角ゴ ProN W6" pitchFamily="-128" charset="-128"/>
          <a:sym typeface="Arial" charset="0"/>
        </a:defRPr>
      </a:lvl9pPr>
    </p:titleStyle>
    <p:bodyStyle>
      <a:lvl1pPr marL="485775" indent="-481013" algn="l" rtl="0" fontAlgn="base">
        <a:spcBef>
          <a:spcPts val="1100"/>
        </a:spcBef>
        <a:spcAft>
          <a:spcPct val="0"/>
        </a:spcAft>
        <a:buSzPct val="100000"/>
        <a:buFont typeface="Lucida Grande" pitchFamily="-128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996950" indent="-392113" algn="l" rtl="0" fontAlgn="base">
        <a:spcBef>
          <a:spcPts val="900"/>
        </a:spcBef>
        <a:spcAft>
          <a:spcPct val="0"/>
        </a:spcAft>
        <a:buSzPct val="100000"/>
        <a:buFont typeface="Lucida Grande" pitchFamily="-128" charset="0"/>
        <a:buChar char="–"/>
        <a:defRPr sz="3800">
          <a:solidFill>
            <a:schemeClr val="tx1"/>
          </a:solidFill>
          <a:latin typeface="+mn-lt"/>
          <a:ea typeface="+mn-ea"/>
          <a:sym typeface="Arial" charset="0"/>
        </a:defRPr>
      </a:lvl2pPr>
      <a:lvl3pPr marL="1579563" indent="-325438" algn="l" rtl="0" fontAlgn="base">
        <a:spcBef>
          <a:spcPts val="800"/>
        </a:spcBef>
        <a:spcAft>
          <a:spcPct val="0"/>
        </a:spcAft>
        <a:buSzPct val="100000"/>
        <a:buFont typeface="Lucida Grande" pitchFamily="-128" charset="0"/>
        <a:buChar char="•"/>
        <a:defRPr sz="3400">
          <a:solidFill>
            <a:schemeClr val="tx1"/>
          </a:solidFill>
          <a:latin typeface="+mn-lt"/>
          <a:ea typeface="+mn-ea"/>
          <a:sym typeface="Arial" charset="0"/>
        </a:defRPr>
      </a:lvl3pPr>
      <a:lvl4pPr marL="2227263" indent="-322263" algn="l" rtl="0" fontAlgn="base">
        <a:spcBef>
          <a:spcPts val="700"/>
        </a:spcBef>
        <a:spcAft>
          <a:spcPct val="0"/>
        </a:spcAft>
        <a:buSzPct val="100000"/>
        <a:buFont typeface="Lucida Grande" pitchFamily="-128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4pPr>
      <a:lvl5pPr marL="2876550" indent="-323850" algn="l" rtl="0" fontAlgn="base">
        <a:spcBef>
          <a:spcPts val="700"/>
        </a:spcBef>
        <a:spcAft>
          <a:spcPct val="0"/>
        </a:spcAft>
        <a:buSzPct val="100000"/>
        <a:buFont typeface="Lucida Grande" pitchFamily="-128" charset="0"/>
        <a:buChar char="»"/>
        <a:defRPr sz="2800">
          <a:solidFill>
            <a:schemeClr val="tx1"/>
          </a:solidFill>
          <a:latin typeface="+mn-lt"/>
          <a:ea typeface="+mn-ea"/>
          <a:sym typeface="Arial" charset="0"/>
        </a:defRPr>
      </a:lvl5pPr>
      <a:lvl6pPr marL="3333750" indent="-323850" algn="l" rtl="0" fontAlgn="base">
        <a:spcBef>
          <a:spcPts val="700"/>
        </a:spcBef>
        <a:spcAft>
          <a:spcPct val="0"/>
        </a:spcAft>
        <a:buSzPct val="100000"/>
        <a:buFont typeface="Lucida Grande" pitchFamily="-128" charset="0"/>
        <a:buChar char="»"/>
        <a:defRPr sz="2800">
          <a:solidFill>
            <a:schemeClr val="tx1"/>
          </a:solidFill>
          <a:latin typeface="+mn-lt"/>
          <a:ea typeface="+mn-ea"/>
          <a:sym typeface="Arial" charset="0"/>
        </a:defRPr>
      </a:lvl6pPr>
      <a:lvl7pPr marL="3790950" indent="-323850" algn="l" rtl="0" fontAlgn="base">
        <a:spcBef>
          <a:spcPts val="700"/>
        </a:spcBef>
        <a:spcAft>
          <a:spcPct val="0"/>
        </a:spcAft>
        <a:buSzPct val="100000"/>
        <a:buFont typeface="Lucida Grande" pitchFamily="-128" charset="0"/>
        <a:buChar char="»"/>
        <a:defRPr sz="2800">
          <a:solidFill>
            <a:schemeClr val="tx1"/>
          </a:solidFill>
          <a:latin typeface="+mn-lt"/>
          <a:ea typeface="+mn-ea"/>
          <a:sym typeface="Arial" charset="0"/>
        </a:defRPr>
      </a:lvl7pPr>
      <a:lvl8pPr marL="4248150" indent="-323850" algn="l" rtl="0" fontAlgn="base">
        <a:spcBef>
          <a:spcPts val="700"/>
        </a:spcBef>
        <a:spcAft>
          <a:spcPct val="0"/>
        </a:spcAft>
        <a:buSzPct val="100000"/>
        <a:buFont typeface="Lucida Grande" pitchFamily="-128" charset="0"/>
        <a:buChar char="»"/>
        <a:defRPr sz="2800">
          <a:solidFill>
            <a:schemeClr val="tx1"/>
          </a:solidFill>
          <a:latin typeface="+mn-lt"/>
          <a:ea typeface="+mn-ea"/>
          <a:sym typeface="Arial" charset="0"/>
        </a:defRPr>
      </a:lvl8pPr>
      <a:lvl9pPr marL="4705350" indent="-323850" algn="l" rtl="0" fontAlgn="base">
        <a:spcBef>
          <a:spcPts val="700"/>
        </a:spcBef>
        <a:spcAft>
          <a:spcPct val="0"/>
        </a:spcAft>
        <a:buSzPct val="100000"/>
        <a:buFont typeface="Lucida Grande" pitchFamily="-128" charset="0"/>
        <a:buChar char="»"/>
        <a:defRPr sz="28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422400"/>
            <a:ext cx="117094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8083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500" b="1" i="1">
          <a:solidFill>
            <a:srgbClr val="575550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5500" b="1" i="1">
          <a:solidFill>
            <a:srgbClr val="575550"/>
          </a:solidFill>
          <a:latin typeface="Arial" charset="0"/>
          <a:ea typeface="ヒラギノ角ゴ ProN W6" pitchFamily="-128" charset="-128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5500" b="1" i="1">
          <a:solidFill>
            <a:srgbClr val="575550"/>
          </a:solidFill>
          <a:latin typeface="Arial" charset="0"/>
          <a:ea typeface="ヒラギノ角ゴ ProN W6" pitchFamily="-128" charset="-128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5500" b="1" i="1">
          <a:solidFill>
            <a:srgbClr val="575550"/>
          </a:solidFill>
          <a:latin typeface="Arial" charset="0"/>
          <a:ea typeface="ヒラギノ角ゴ ProN W6" pitchFamily="-128" charset="-128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5500" b="1" i="1">
          <a:solidFill>
            <a:srgbClr val="575550"/>
          </a:solidFill>
          <a:latin typeface="Arial" charset="0"/>
          <a:ea typeface="ヒラギノ角ゴ ProN W6" pitchFamily="-128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500" b="1" i="1">
          <a:solidFill>
            <a:srgbClr val="575550"/>
          </a:solidFill>
          <a:latin typeface="Arial" charset="0"/>
          <a:ea typeface="ヒラギノ角ゴ ProN W6" pitchFamily="-128" charset="-128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500" b="1" i="1">
          <a:solidFill>
            <a:srgbClr val="575550"/>
          </a:solidFill>
          <a:latin typeface="Arial" charset="0"/>
          <a:ea typeface="ヒラギノ角ゴ ProN W6" pitchFamily="-128" charset="-128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500" b="1" i="1">
          <a:solidFill>
            <a:srgbClr val="575550"/>
          </a:solidFill>
          <a:latin typeface="Arial" charset="0"/>
          <a:ea typeface="ヒラギノ角ゴ ProN W6" pitchFamily="-128" charset="-128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500" b="1" i="1">
          <a:solidFill>
            <a:srgbClr val="575550"/>
          </a:solidFill>
          <a:latin typeface="Arial" charset="0"/>
          <a:ea typeface="ヒラギノ角ゴ ProN W6" pitchFamily="-128" charset="-128"/>
          <a:sym typeface="Arial" charset="0"/>
        </a:defRPr>
      </a:lvl9pPr>
    </p:titleStyle>
    <p:bodyStyle>
      <a:lvl1pPr marL="485775" indent="-481013" algn="l" rtl="0" fontAlgn="base">
        <a:spcBef>
          <a:spcPts val="1100"/>
        </a:spcBef>
        <a:spcAft>
          <a:spcPct val="0"/>
        </a:spcAft>
        <a:buSzPct val="100000"/>
        <a:buFont typeface="Lucida Grande" pitchFamily="-128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996950" indent="-392113" algn="l" rtl="0" fontAlgn="base">
        <a:spcBef>
          <a:spcPts val="900"/>
        </a:spcBef>
        <a:spcAft>
          <a:spcPct val="0"/>
        </a:spcAft>
        <a:buSzPct val="100000"/>
        <a:buFont typeface="Lucida Grande" pitchFamily="-128" charset="0"/>
        <a:buChar char="–"/>
        <a:defRPr sz="3800">
          <a:solidFill>
            <a:schemeClr val="tx1"/>
          </a:solidFill>
          <a:latin typeface="+mn-lt"/>
          <a:ea typeface="+mn-ea"/>
          <a:sym typeface="Arial" charset="0"/>
        </a:defRPr>
      </a:lvl2pPr>
      <a:lvl3pPr marL="1579563" indent="-325438" algn="l" rtl="0" fontAlgn="base">
        <a:spcBef>
          <a:spcPts val="800"/>
        </a:spcBef>
        <a:spcAft>
          <a:spcPct val="0"/>
        </a:spcAft>
        <a:buSzPct val="100000"/>
        <a:buFont typeface="Lucida Grande" pitchFamily="-128" charset="0"/>
        <a:buChar char="•"/>
        <a:defRPr sz="3400">
          <a:solidFill>
            <a:schemeClr val="tx1"/>
          </a:solidFill>
          <a:latin typeface="+mn-lt"/>
          <a:ea typeface="+mn-ea"/>
          <a:sym typeface="Arial" charset="0"/>
        </a:defRPr>
      </a:lvl3pPr>
      <a:lvl4pPr marL="2227263" indent="-322263" algn="l" rtl="0" fontAlgn="base">
        <a:spcBef>
          <a:spcPts val="700"/>
        </a:spcBef>
        <a:spcAft>
          <a:spcPct val="0"/>
        </a:spcAft>
        <a:buSzPct val="100000"/>
        <a:buFont typeface="Lucida Grande" pitchFamily="-128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4pPr>
      <a:lvl5pPr marL="2876550" indent="-323850" algn="l" rtl="0" fontAlgn="base">
        <a:spcBef>
          <a:spcPts val="700"/>
        </a:spcBef>
        <a:spcAft>
          <a:spcPct val="0"/>
        </a:spcAft>
        <a:buSzPct val="100000"/>
        <a:buFont typeface="Lucida Grande" pitchFamily="-128" charset="0"/>
        <a:buChar char="»"/>
        <a:defRPr sz="2800">
          <a:solidFill>
            <a:schemeClr val="tx1"/>
          </a:solidFill>
          <a:latin typeface="+mn-lt"/>
          <a:ea typeface="+mn-ea"/>
          <a:sym typeface="Arial" charset="0"/>
        </a:defRPr>
      </a:lvl5pPr>
      <a:lvl6pPr marL="3333750" indent="-323850" algn="l" rtl="0" fontAlgn="base">
        <a:spcBef>
          <a:spcPts val="700"/>
        </a:spcBef>
        <a:spcAft>
          <a:spcPct val="0"/>
        </a:spcAft>
        <a:buSzPct val="100000"/>
        <a:buFont typeface="Lucida Grande" pitchFamily="-128" charset="0"/>
        <a:buChar char="»"/>
        <a:defRPr sz="2800">
          <a:solidFill>
            <a:schemeClr val="tx1"/>
          </a:solidFill>
          <a:latin typeface="+mn-lt"/>
          <a:ea typeface="+mn-ea"/>
          <a:sym typeface="Arial" charset="0"/>
        </a:defRPr>
      </a:lvl6pPr>
      <a:lvl7pPr marL="3790950" indent="-323850" algn="l" rtl="0" fontAlgn="base">
        <a:spcBef>
          <a:spcPts val="700"/>
        </a:spcBef>
        <a:spcAft>
          <a:spcPct val="0"/>
        </a:spcAft>
        <a:buSzPct val="100000"/>
        <a:buFont typeface="Lucida Grande" pitchFamily="-128" charset="0"/>
        <a:buChar char="»"/>
        <a:defRPr sz="2800">
          <a:solidFill>
            <a:schemeClr val="tx1"/>
          </a:solidFill>
          <a:latin typeface="+mn-lt"/>
          <a:ea typeface="+mn-ea"/>
          <a:sym typeface="Arial" charset="0"/>
        </a:defRPr>
      </a:lvl7pPr>
      <a:lvl8pPr marL="4248150" indent="-323850" algn="l" rtl="0" fontAlgn="base">
        <a:spcBef>
          <a:spcPts val="700"/>
        </a:spcBef>
        <a:spcAft>
          <a:spcPct val="0"/>
        </a:spcAft>
        <a:buSzPct val="100000"/>
        <a:buFont typeface="Lucida Grande" pitchFamily="-128" charset="0"/>
        <a:buChar char="»"/>
        <a:defRPr sz="2800">
          <a:solidFill>
            <a:schemeClr val="tx1"/>
          </a:solidFill>
          <a:latin typeface="+mn-lt"/>
          <a:ea typeface="+mn-ea"/>
          <a:sym typeface="Arial" charset="0"/>
        </a:defRPr>
      </a:lvl8pPr>
      <a:lvl9pPr marL="4705350" indent="-323850" algn="l" rtl="0" fontAlgn="base">
        <a:spcBef>
          <a:spcPts val="700"/>
        </a:spcBef>
        <a:spcAft>
          <a:spcPct val="0"/>
        </a:spcAft>
        <a:buSzPct val="100000"/>
        <a:buFont typeface="Lucida Grande" pitchFamily="-128" charset="0"/>
        <a:buChar char="»"/>
        <a:defRPr sz="28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jpe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png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228600"/>
            <a:ext cx="5410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John 10:10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thief cometh…,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steal… to kill,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 destroy:”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7239000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am come that they might have life,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that …more abundantly.”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67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50"/>
            <a:ext cx="13004800" cy="8477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" y="76200"/>
            <a:ext cx="1282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“Life” in all the wrong places!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00" y="1447800"/>
            <a:ext cx="126492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Eccl 1:12-14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…was king over Israel… And I gave my heart to search out by wisdom concerning 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things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are done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heaven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have seen all the works that are done </a:t>
            </a:r>
          </a:p>
          <a:p>
            <a:pPr algn="ctr"/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 the sun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Solomon sought “peace” through:</a:t>
            </a:r>
          </a:p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Pleasure.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Ecclesiastes 2:1-3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will prove thee with mirth, therefore enjoy pleasure: and, behold, this also is vanity.” </a:t>
            </a:r>
          </a:p>
        </p:txBody>
      </p:sp>
    </p:spTree>
    <p:extLst>
      <p:ext uri="{BB962C8B-B14F-4D97-AF65-F5344CB8AC3E}">
        <p14:creationId xmlns:p14="http://schemas.microsoft.com/office/powerpoint/2010/main" val="2654016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50"/>
            <a:ext cx="13004800" cy="8477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" y="76200"/>
            <a:ext cx="1282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“Life” in all the wrong places!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00" y="1244153"/>
            <a:ext cx="12649200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Pleasure. </a:t>
            </a:r>
          </a:p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God is the very source of pleasure. Ps 16:11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wilt shew me the path of life: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thy presence is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fulness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joy; at thy right hand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pleasures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evermore.” </a:t>
            </a:r>
          </a:p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Nāʿîm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delights!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Satan uses temporary “pleasures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tempt us. 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1) Moses recognized this!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11:25,26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“Choosing rather to suffer affliction with the people of God, than to enjoy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pleasures of sin for a season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he had respect unto the recompense of the reward.”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37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49"/>
            <a:ext cx="13004800" cy="8513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" y="76200"/>
            <a:ext cx="1282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“Life” in all the wrong places!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00" y="1227919"/>
            <a:ext cx="126492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Pleasure. 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Satan uses temporary “pleasures” to tempt us. 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2) Solomon fell into this trap. Ecclesiastes 2:10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“whatsoever mine eyes desired I kept not from them,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withheld not my heart from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any joy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</a:p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Śimḥâ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pleasure</a:t>
            </a:r>
          </a:p>
          <a:p>
            <a:pPr algn="ctr"/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used his power, position, and possessions to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pursue his pleasure,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did with a passion!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95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49"/>
            <a:ext cx="13004800" cy="8513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" y="76200"/>
            <a:ext cx="1282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“Life” in all the wrong places!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00" y="1227919"/>
            <a:ext cx="12649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Pleasure. 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Satan uses temporary “pleasures” to tempt us. 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2) Solomon fell into this trap.  1 Kgs 11:1,3,4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“Solomon loved many strange women…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had 700 wives, princesses, and 300 concubines: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35" y="4800600"/>
            <a:ext cx="6884965" cy="49894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834" y="6812204"/>
            <a:ext cx="6096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his wives turned away his heart after other gods…”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799" y="5105400"/>
            <a:ext cx="59420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</a:rPr>
              <a:t>This “dream” turned into a nightmare!</a:t>
            </a:r>
          </a:p>
        </p:txBody>
      </p:sp>
    </p:spTree>
    <p:extLst>
      <p:ext uri="{BB962C8B-B14F-4D97-AF65-F5344CB8AC3E}">
        <p14:creationId xmlns:p14="http://schemas.microsoft.com/office/powerpoint/2010/main" val="1162162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50"/>
            <a:ext cx="13004800" cy="8477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" y="76200"/>
            <a:ext cx="1282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“Life” in all the wrong places!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00" y="1447800"/>
            <a:ext cx="12649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(accomplishment)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Eccl 2:4-6,10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made me great works; I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builded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houses…”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my heart rejoiced in all my labor: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this was my portion of all my labor.” </a:t>
            </a:r>
          </a:p>
          <a:p>
            <a:pPr algn="ctr"/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" y="4343400"/>
            <a:ext cx="6519413" cy="541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61" y="4343400"/>
            <a:ext cx="6445440" cy="539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4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50"/>
            <a:ext cx="13004800" cy="8477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" y="76200"/>
            <a:ext cx="1282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“Life” in all the wrong places!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104" y="1276350"/>
            <a:ext cx="12649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Production.  Eccl 2:4-6  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planted me vineyards:   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 made me gardens and orchards, and I planted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trees in them of all kind of fruits:  I made me pools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of water, to water therewith the …trees”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39" y="4242733"/>
            <a:ext cx="6934661" cy="5547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4242733"/>
            <a:ext cx="6223000" cy="551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684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50"/>
            <a:ext cx="13004800" cy="8477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" y="76200"/>
            <a:ext cx="1282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“Life” in all the wrong places!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104" y="1276350"/>
            <a:ext cx="12649200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/possessions:  Ecclesiastes 2:7-9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got me servants and maidens, …also I had great possessions …above all that were …before me: 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gathered me also silver and gold, and the peculiar treasure of kings and of the provinces: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gat me …the delights of the sons of men…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I was great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increased more than all that were before me” </a:t>
            </a:r>
          </a:p>
          <a:p>
            <a:pPr algn="ctr"/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67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50"/>
            <a:ext cx="13004800" cy="8477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" y="76200"/>
            <a:ext cx="1282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“Life” in all the wrong places!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104" y="1276350"/>
            <a:ext cx="12876696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 Consider his income from Gold alone.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120 Talents from King Hiram.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Kings 9:14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420 Talent of Gold from Ophir.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Kings 9:27-28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3)  120 talents of God from the Queen of Sheba.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Chr. 9:9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4) Annual Tribute money: 1 Kings 4:21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“Solomon reigned 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over all kingdoms from the river unto the land of the 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Philistines, and unto the border of Egypt: they brought     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presents,  and served Solomon all the days of his life.”</a:t>
            </a: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Countless amounts from others.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Kings 10:24-25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all the earth sought to Solomon, to hear his wisdom, which God had put in his heart.   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brought every man his present,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vessels of silver, and vessels of gold, and garments, and armor, and spices, horses, and mules,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rate year by year.”</a:t>
            </a:r>
          </a:p>
          <a:p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69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50"/>
            <a:ext cx="13004800" cy="8477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" y="76200"/>
            <a:ext cx="1282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“Life” in all the wrong places!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00" y="1143000"/>
            <a:ext cx="12649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/possessions: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Kings 10:14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“Now the weight of gold that came to Solomon in one year was six hundred threescore and six talents of gold…”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talent = 75 pounds! 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666 talents each year = 50,000 pounds of gold.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99" y="5750558"/>
            <a:ext cx="6760693" cy="40030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723" y="4419600"/>
            <a:ext cx="127826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current value, that’s almost 1 Billion $ each year!</a:t>
            </a:r>
          </a:p>
        </p:txBody>
      </p:sp>
      <p:sp>
        <p:nvSpPr>
          <p:cNvPr id="8" name="Rectangle 7"/>
          <p:cNvSpPr/>
          <p:nvPr/>
        </p:nvSpPr>
        <p:spPr>
          <a:xfrm>
            <a:off x="292573" y="5884726"/>
            <a:ext cx="59515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ruled 40 years:</a:t>
            </a:r>
          </a:p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32,000,000 ounces of Gold! 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24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50"/>
            <a:ext cx="13004800" cy="8477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" y="76200"/>
            <a:ext cx="1282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“Life” in all the wrong places!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00" y="1276350"/>
            <a:ext cx="126492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Solomon had almost unlimited: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</a:p>
          <a:p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which to find “fulfilment”. </a:t>
            </a:r>
          </a:p>
          <a:p>
            <a:endParaRPr lang="en-US" sz="5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83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219200"/>
            <a:ext cx="12039600" cy="8385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5800" y="35052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2 Cor. 11:14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06400" y="0"/>
            <a:ext cx="12903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310876" bIns="50800" numCol="1" anchor="t" anchorCtr="0" compatLnSpc="1">
            <a:prstTxWarp prst="textNoShape">
              <a:avLst/>
            </a:prstTxWarp>
          </a:bodyPr>
          <a:lstStyle>
            <a:lvl1pPr marL="485775" indent="-481013" algn="l" rtl="0" fontAlgn="base">
              <a:spcBef>
                <a:spcPts val="1100"/>
              </a:spcBef>
              <a:spcAft>
                <a:spcPct val="0"/>
              </a:spcAft>
              <a:buSzPct val="100000"/>
              <a:buFont typeface="Lucida Grande" pitchFamily="-128" charset="0"/>
              <a:buChar char="•"/>
              <a:defRPr sz="4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996950" indent="-392113" algn="l" rtl="0" fontAlgn="base">
              <a:spcBef>
                <a:spcPts val="900"/>
              </a:spcBef>
              <a:spcAft>
                <a:spcPct val="0"/>
              </a:spcAft>
              <a:buSzPct val="100000"/>
              <a:buFont typeface="Lucida Grande" pitchFamily="-128" charset="0"/>
              <a:buChar char="–"/>
              <a:defRPr sz="38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579563" indent="-325438" algn="l" rtl="0" fontAlgn="base">
              <a:spcBef>
                <a:spcPts val="800"/>
              </a:spcBef>
              <a:spcAft>
                <a:spcPct val="0"/>
              </a:spcAft>
              <a:buSzPct val="100000"/>
              <a:buFont typeface="Lucida Grande" pitchFamily="-128" charset="0"/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2227263" indent="-322263" algn="l" rtl="0" fontAlgn="base">
              <a:spcBef>
                <a:spcPts val="700"/>
              </a:spcBef>
              <a:spcAft>
                <a:spcPct val="0"/>
              </a:spcAft>
              <a:buSzPct val="100000"/>
              <a:buFont typeface="Lucida Grande" pitchFamily="-128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876550" indent="-323850" algn="l" rtl="0" fontAlgn="base">
              <a:spcBef>
                <a:spcPts val="7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3333750" indent="-323850" algn="l" rtl="0" fontAlgn="base">
              <a:spcBef>
                <a:spcPts val="7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3790950" indent="-323850" algn="l" rtl="0" fontAlgn="base">
              <a:spcBef>
                <a:spcPts val="7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4248150" indent="-323850" algn="l" rtl="0" fontAlgn="base">
              <a:spcBef>
                <a:spcPts val="7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4705350" indent="-323850" algn="l" rtl="0" fontAlgn="base">
              <a:spcBef>
                <a:spcPts val="7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4762" indent="0">
              <a:spcBef>
                <a:spcPts val="0"/>
              </a:spcBef>
              <a:buFont typeface="Lucida Grande" pitchFamily="-128" charset="0"/>
              <a:buNone/>
            </a:pPr>
            <a:r>
              <a:rPr lang="en-US" sz="6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Satan is a master of deception.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82800" y="8371587"/>
            <a:ext cx="91198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 3:1; 2 Cor. 4:4; John 8:44) 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7818437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800" y="1981200"/>
            <a:ext cx="1284732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arenR"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Sin’s Pleasure is “seasonal”: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learned (too late) the truth that the pleasures of sin are “seasonal”.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Heb. 11:25 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Eccl 12:5 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“desire shall fail: because man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goeth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his long home…”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Jn. 2:17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the world </a:t>
            </a:r>
            <a:r>
              <a:rPr 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passeth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away, and the lusts thereof…”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800" y="114925"/>
            <a:ext cx="12827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he find on his “search for significance”?  </a:t>
            </a:r>
          </a:p>
        </p:txBody>
      </p:sp>
    </p:spTree>
    <p:extLst>
      <p:ext uri="{BB962C8B-B14F-4D97-AF65-F5344CB8AC3E}">
        <p14:creationId xmlns:p14="http://schemas.microsoft.com/office/powerpoint/2010/main" val="2199754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7800" y="114925"/>
            <a:ext cx="12827000" cy="997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he find? </a:t>
            </a:r>
          </a:p>
          <a:p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Production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also left him empty.</a:t>
            </a:r>
          </a:p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2:11,17-19 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I looked on all the works that my hands had wrought…. and, behold, all was vanity and vexation of spirit,  there was no profit under the sun…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Therefore I hated life; …for all is vanity and vexation of spirit. Yea, I hated all my labor which I had taken under the sun: because I should leave it unto the man that shall be after me.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who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whether he shall be wise or a fool? yet shall he have rule over all my labor. 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also vanity!”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7800" y="114925"/>
            <a:ext cx="12827000" cy="1061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he find? </a:t>
            </a:r>
          </a:p>
          <a:p>
            <a:pPr algn="ctr"/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Profit/Possessions are frustrating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Eccl 5:10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that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loveth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silver shall not be satisfied with silver; nor he that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loveth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abundance with increase: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also vanity.” 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Timothy 6:9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 that will be rich fall into temptation and a snare, and into many foolish and hurtful lusts, which drown men in destruction and perdition.” </a:t>
            </a:r>
          </a:p>
          <a:p>
            <a:pPr algn="ctr"/>
            <a:endParaRPr 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97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7800" y="114925"/>
            <a:ext cx="12827000" cy="880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he find? </a:t>
            </a:r>
          </a:p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his journey he realized that death was inevitable and wrote that pursuing “life under the sun” was: </a:t>
            </a:r>
          </a:p>
          <a:p>
            <a:pPr algn="ctr">
              <a:spcBef>
                <a:spcPts val="1200"/>
              </a:spcBef>
            </a:pP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“Vanity of vanities,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saith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preacher; all is vanity.” </a:t>
            </a:r>
          </a:p>
          <a:p>
            <a:pPr algn="ctr"/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Ecclesiastes 12:8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10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7800" y="114925"/>
            <a:ext cx="12827000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Solomon was indeed the wisest man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“under the sun”.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 to many are following such “wisdom” and will find (with Solomon) that they’ve built their lives on the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“wood, hay, and stubble.”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worldly wisdom. (1 Cor 3:10-15)</a:t>
            </a:r>
          </a:p>
          <a:p>
            <a:pPr algn="ctr">
              <a:spcBef>
                <a:spcPts val="18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Cor. 3:19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wisdom of this world is foolishness!”</a:t>
            </a:r>
          </a:p>
          <a:p>
            <a:pPr algn="ctr">
              <a:spcBef>
                <a:spcPts val="18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12:42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queen of the south … came from the uttermost parts of the earth to hear the wisdom of Solomon; and,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behold, a greater than Solomon is here.” </a:t>
            </a:r>
          </a:p>
          <a:p>
            <a:pPr algn="ctr"/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86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3004800" cy="861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" y="-40640"/>
            <a:ext cx="12827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what’s the Point?          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Ecclesiastes 12:13-14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480" y="1830526"/>
            <a:ext cx="1282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us hear the conclusion of the whole matter: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 God, and keep his commandments: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this is the whole duty of man.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God shall bring every work into judgment,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with every secret thing,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5045102"/>
            <a:ext cx="3987801" cy="4733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820" y="6243479"/>
            <a:ext cx="864852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it be good, 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whether it be evil.”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14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50"/>
            <a:ext cx="13004800" cy="8477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" y="76200"/>
            <a:ext cx="1282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Application: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800" y="1197412"/>
            <a:ext cx="12573000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Solomon “wasted” most of his life in the vain pursuit of purpose “under the sun”, 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to realize that it’s what’s 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“beyond the sun” that really mattered!</a:t>
            </a:r>
          </a:p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6:31-33 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take no thought, saying,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shall we eat? or, What shall we drink? or, Wherewithal shall we be clothed?   </a:t>
            </a:r>
          </a:p>
          <a:p>
            <a:pPr algn="ctr"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after all these things do the Gentiles seek: for your heavenly Father knows that ye have need of all these.   </a:t>
            </a:r>
          </a:p>
          <a:p>
            <a:pPr algn="ctr"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seek ye first the kingdom of God, and his righteousness;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all these shall be added unto you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809798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4731048"/>
            <a:ext cx="12344400" cy="2451100"/>
          </a:xfrm>
          <a:ln/>
        </p:spPr>
        <p:txBody>
          <a:bodyPr rIns="115590"/>
          <a:lstStyle/>
          <a:p>
            <a:pPr marL="57150" indent="-57150"/>
            <a:r>
              <a:rPr lang="en-US" altLang="en-US" sz="5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“cross over” to experience the “abundant life” of which Jesus Spoke?</a:t>
            </a:r>
          </a:p>
        </p:txBody>
      </p:sp>
      <p:sp>
        <p:nvSpPr>
          <p:cNvPr id="2" name="Rectangle 1"/>
          <p:cNvSpPr/>
          <p:nvPr/>
        </p:nvSpPr>
        <p:spPr>
          <a:xfrm>
            <a:off x="863600" y="304800"/>
            <a:ext cx="10896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come that they might have life,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that …more abundantly.” 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Jn. 10:10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651" y="7182148"/>
            <a:ext cx="1264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sheep hear my voice, and I know them,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follow me…”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10:27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3124200"/>
            <a:ext cx="12725400" cy="2449513"/>
          </a:xfrm>
          <a:ln/>
        </p:spPr>
        <p:txBody>
          <a:bodyPr rIns="115590"/>
          <a:lstStyle/>
          <a:p>
            <a:pPr marL="57150" indent="-57150"/>
            <a:br>
              <a:rPr lang="en-US" altLang="en-US" sz="5400" dirty="0"/>
            </a:br>
            <a:endParaRPr lang="en-US" alt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54000" y="2651598"/>
            <a:ext cx="82296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“Come unto me, all ye that labor and are heavy laden,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will give you rest.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(Refresh)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Take my yoke upon you, and learn of me; for I am meek and lowly in heart: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ye shall find rest unto your souls.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my yoke is easy, </a:t>
            </a:r>
          </a:p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</a:rPr>
              <a:t>Chrēstos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</a:rPr>
              <a:t>: usefully employed.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my burden is light.”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Mt 11:28-30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0" y="35019"/>
            <a:ext cx="1264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pursuing temporary purpose “under the sun”, why not find it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000" y="1533442"/>
            <a:ext cx="126688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by walking “with the Son”?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06400" y="0"/>
            <a:ext cx="12903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310876" bIns="50800" numCol="1" anchor="t" anchorCtr="0" compatLnSpc="1">
            <a:prstTxWarp prst="textNoShape">
              <a:avLst/>
            </a:prstTxWarp>
          </a:bodyPr>
          <a:lstStyle>
            <a:lvl1pPr marL="485775" indent="-481013" algn="l" rtl="0" fontAlgn="base">
              <a:spcBef>
                <a:spcPts val="1100"/>
              </a:spcBef>
              <a:spcAft>
                <a:spcPct val="0"/>
              </a:spcAft>
              <a:buSzPct val="100000"/>
              <a:buFont typeface="Lucida Grande" pitchFamily="-128" charset="0"/>
              <a:buChar char="•"/>
              <a:defRPr sz="4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996950" indent="-392113" algn="l" rtl="0" fontAlgn="base">
              <a:spcBef>
                <a:spcPts val="900"/>
              </a:spcBef>
              <a:spcAft>
                <a:spcPct val="0"/>
              </a:spcAft>
              <a:buSzPct val="100000"/>
              <a:buFont typeface="Lucida Grande" pitchFamily="-128" charset="0"/>
              <a:buChar char="–"/>
              <a:defRPr sz="38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579563" indent="-325438" algn="l" rtl="0" fontAlgn="base">
              <a:spcBef>
                <a:spcPts val="800"/>
              </a:spcBef>
              <a:spcAft>
                <a:spcPct val="0"/>
              </a:spcAft>
              <a:buSzPct val="100000"/>
              <a:buFont typeface="Lucida Grande" pitchFamily="-128" charset="0"/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2227263" indent="-322263" algn="l" rtl="0" fontAlgn="base">
              <a:spcBef>
                <a:spcPts val="700"/>
              </a:spcBef>
              <a:spcAft>
                <a:spcPct val="0"/>
              </a:spcAft>
              <a:buSzPct val="100000"/>
              <a:buFont typeface="Lucida Grande" pitchFamily="-128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876550" indent="-323850" algn="l" rtl="0" fontAlgn="base">
              <a:spcBef>
                <a:spcPts val="7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3333750" indent="-323850" algn="l" rtl="0" fontAlgn="base">
              <a:spcBef>
                <a:spcPts val="7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3790950" indent="-323850" algn="l" rtl="0" fontAlgn="base">
              <a:spcBef>
                <a:spcPts val="7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4248150" indent="-323850" algn="l" rtl="0" fontAlgn="base">
              <a:spcBef>
                <a:spcPts val="7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4705350" indent="-323850" algn="l" rtl="0" fontAlgn="base">
              <a:spcBef>
                <a:spcPts val="7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4762" indent="0">
              <a:spcBef>
                <a:spcPts val="0"/>
              </a:spcBef>
              <a:buFont typeface="Lucida Grande" pitchFamily="-128" charset="0"/>
              <a:buNone/>
            </a:pPr>
            <a:r>
              <a:rPr lang="en-US" sz="6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plants “eternity” in each heart.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800" y="1371600"/>
            <a:ext cx="12649200" cy="832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Eccl. 3:1,11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every thing there is a season, and a time to every purpose under the heaven…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hath made every thing beautiful in his time: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he hath set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their heart…” 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olam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eternity) 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while God has placed us in time,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has also placed the awareness (hunger) for eternity in our hearts. </a:t>
            </a:r>
          </a:p>
          <a:p>
            <a:pPr algn="ctr">
              <a:spcBef>
                <a:spcPts val="1800"/>
              </a:spcBef>
            </a:pPr>
            <a:r>
              <a:rPr lang="en-US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 seeks to “satisfy” that hunger using disappointing (worldly) distractions. </a:t>
            </a:r>
          </a:p>
          <a:p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45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000" y="228600"/>
            <a:ext cx="1264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ultimately what he offered Eve!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3:5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God doth know that in the day ye eat thereof, then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eyes shall be opened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ye shall be as gods,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knowing good and evil. 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“know” (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yadah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“designating or determining.”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4038600"/>
            <a:ext cx="112268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59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317224" y="-17172"/>
            <a:ext cx="12179300" cy="1219200"/>
          </a:xfrm>
          <a:ln/>
        </p:spPr>
        <p:txBody>
          <a:bodyPr rIns="310876"/>
          <a:lstStyle/>
          <a:p>
            <a:pPr marL="4762" indent="0" algn="ctr">
              <a:buNone/>
            </a:pP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“god of this world”, he still uses the things of this world to distract us from focusing on the things of Eternity.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4941446"/>
            <a:ext cx="8559800" cy="48121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0374" y="2514600"/>
            <a:ext cx="1257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4:6-7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“All this power will I give thee,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glory of them: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that is delivered unto me;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 whomsoever I will I give it.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461" y="5004177"/>
            <a:ext cx="4038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thou therefore wilt worship me,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shall be thine.”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70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77800" y="76200"/>
            <a:ext cx="12725400" cy="5791200"/>
          </a:xfrm>
          <a:ln/>
        </p:spPr>
        <p:txBody>
          <a:bodyPr rIns="310876"/>
          <a:lstStyle/>
          <a:p>
            <a:pPr marL="4762" indent="0" algn="ctr"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he failed to seduce Jesus, </a:t>
            </a:r>
          </a:p>
          <a:p>
            <a:pPr marL="4762" indent="0" algn="ctr"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has a much better track record with others!</a:t>
            </a:r>
          </a:p>
          <a:p>
            <a:pPr marL="4762" indent="0" algn="ctr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includes the “wisest” mortal who ever lived!</a:t>
            </a:r>
          </a:p>
          <a:p>
            <a:pPr marL="4762" indent="0" algn="ctr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Solomon started out humbled by God’s blessing. </a:t>
            </a:r>
          </a:p>
          <a:p>
            <a:pPr marL="4762" indent="0" algn="ctr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offering 1,000 burnt offerings at Gibeon: </a:t>
            </a:r>
          </a:p>
          <a:p>
            <a:pPr marL="4762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 that night did God appear unto Solomon, and said unto him, </a:t>
            </a:r>
            <a: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what I shall give thee?” </a:t>
            </a:r>
            <a:endParaRPr lang="en-US" alt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2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3518452" cy="42221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18452" y="6019800"/>
            <a:ext cx="948634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“Give me now wisdom and knowledge.. for who can judge this thy people, </a:t>
            </a:r>
          </a:p>
          <a:p>
            <a:pPr marL="4762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 so great?” </a:t>
            </a:r>
          </a:p>
          <a:p>
            <a:pPr marL="4762" indent="0" algn="ctr"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Chron. 1:7-10</a:t>
            </a:r>
            <a:endParaRPr lang="en-US" alt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2" indent="0" algn="ctr"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04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77800" y="76200"/>
            <a:ext cx="12725400" cy="4191000"/>
          </a:xfrm>
          <a:ln/>
        </p:spPr>
        <p:txBody>
          <a:bodyPr rIns="310876"/>
          <a:lstStyle/>
          <a:p>
            <a:pPr marL="4762" indent="0" algn="ctr">
              <a:buNone/>
            </a:pPr>
            <a:r>
              <a:rPr lang="en-US" b="1" dirty="0"/>
              <a:t>God abundantly answered this prayer!</a:t>
            </a:r>
          </a:p>
          <a:p>
            <a:pPr marL="4762" indent="0" algn="ctr">
              <a:buNone/>
            </a:pPr>
            <a:r>
              <a:rPr lang="en-US" sz="4000" b="1" dirty="0"/>
              <a:t>2 Chr. 1:11-12 </a:t>
            </a:r>
            <a:r>
              <a:rPr lang="en-US" sz="4000" dirty="0"/>
              <a:t> 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”Because this was in thine heart, and thou hast not asked riches, wealth, or honor, nor the life of thine enemies, neither yet hast asked long life; but hast asked wisdom and knowledge for thyself, that thou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mayest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judge my people, over whom I have made thee king:</a:t>
            </a:r>
          </a:p>
          <a:p>
            <a:pPr marL="4762" indent="0" algn="ctr">
              <a:buNone/>
            </a:pP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Wisdom and knowledge is granted unto thee; </a:t>
            </a:r>
            <a:b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aseline="30000" dirty="0"/>
              <a:t> </a:t>
            </a: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22"/>
            <a:ext cx="4292600" cy="5151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12252" y="5029200"/>
            <a:ext cx="8153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</a:rPr>
              <a:t> </a:t>
            </a:r>
            <a:r>
              <a:rPr lang="en-US" sz="4000" b="1" i="1" dirty="0">
                <a:solidFill>
                  <a:srgbClr val="FFFF00"/>
                </a:solidFill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will give thee riches, and wealth, and honor,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none of the kings have had that have been before thee,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neither shall any after thee have the like.”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54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77800" y="76200"/>
            <a:ext cx="12725400" cy="3200400"/>
          </a:xfrm>
          <a:ln/>
        </p:spPr>
        <p:txBody>
          <a:bodyPr rIns="310876"/>
          <a:lstStyle/>
          <a:p>
            <a:pPr marL="4762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LORD magnified Solomon exceedingly…</a:t>
            </a:r>
          </a:p>
          <a:p>
            <a:pPr marL="4762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bestowed upon him such royal majesty as had not been on any king before him…”</a:t>
            </a:r>
          </a:p>
          <a:p>
            <a:pPr marL="4762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Ch 29:25</a:t>
            </a:r>
          </a:p>
          <a:p>
            <a:pPr marL="4762" indent="0" algn="ctr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3498761"/>
            <a:ext cx="11455400" cy="62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69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01600" y="152400"/>
            <a:ext cx="12725400" cy="8089900"/>
          </a:xfrm>
          <a:ln/>
        </p:spPr>
        <p:txBody>
          <a:bodyPr rIns="310876"/>
          <a:lstStyle/>
          <a:p>
            <a:pPr marL="4762" indent="0" algn="ctr"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Satan sought to “seduce” Solomon using the things of this (his) world.</a:t>
            </a:r>
          </a:p>
          <a:p>
            <a:pPr marL="4762" indent="0" algn="ctr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Solomon began to focus on his own Kingdom and used his vast “wisdom” and “resources” to pursue meaning and satisfaction “under the sun.” </a:t>
            </a:r>
          </a:p>
          <a:p>
            <a:pPr marL="4762" indent="0" algn="ctr">
              <a:buNone/>
            </a:pP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2" indent="0" algn="ctr"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journals his “journey” in Ecclesiastes.</a:t>
            </a:r>
          </a:p>
          <a:p>
            <a:pPr marL="4762" indent="0" algn="ctr">
              <a:buNone/>
            </a:pP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2" indent="0" algn="ctr"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examine some of the paths he thought would bring satisfaction.  </a:t>
            </a:r>
          </a:p>
          <a:p>
            <a:pPr marL="4762" indent="0" algn="ctr">
              <a:buNone/>
            </a:pP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41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ssingOv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CrossingOver</Template>
  <TotalTime>717</TotalTime>
  <Pages>0</Pages>
  <Words>2106</Words>
  <Characters>0</Characters>
  <Application>Microsoft Office PowerPoint</Application>
  <PresentationFormat>Custom</PresentationFormat>
  <Lines>0</Lines>
  <Paragraphs>220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Gentium</vt:lpstr>
      <vt:lpstr>Lucida Grande</vt:lpstr>
      <vt:lpstr>Times New Roman</vt:lpstr>
      <vt:lpstr>Wingdings</vt:lpstr>
      <vt:lpstr>ヒラギノ角ゴ ProN W3</vt:lpstr>
      <vt:lpstr>ヒラギノ角ゴ ProN W6</vt:lpstr>
      <vt:lpstr>CrossingOver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“cross over” to experience the “abundant life” of which Jesus Spoke?</vt:lpstr>
      <vt:lpstr>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</dc:creator>
  <cp:lastModifiedBy>Keith Peters</cp:lastModifiedBy>
  <cp:revision>42</cp:revision>
  <dcterms:created xsi:type="dcterms:W3CDTF">2014-12-03T16:26:12Z</dcterms:created>
  <dcterms:modified xsi:type="dcterms:W3CDTF">2017-02-19T15:31:59Z</dcterms:modified>
</cp:coreProperties>
</file>