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5" r:id="rId3"/>
    <p:sldId id="301" r:id="rId4"/>
    <p:sldId id="281" r:id="rId5"/>
    <p:sldId id="291" r:id="rId6"/>
    <p:sldId id="302" r:id="rId7"/>
    <p:sldId id="303" r:id="rId8"/>
    <p:sldId id="304" r:id="rId9"/>
    <p:sldId id="308" r:id="rId10"/>
    <p:sldId id="309" r:id="rId11"/>
    <p:sldId id="306" r:id="rId12"/>
    <p:sldId id="310" r:id="rId13"/>
    <p:sldId id="307" r:id="rId14"/>
    <p:sldId id="312" r:id="rId15"/>
    <p:sldId id="311" r:id="rId16"/>
    <p:sldId id="313" r:id="rId17"/>
    <p:sldId id="314" r:id="rId18"/>
    <p:sldId id="299" r:id="rId19"/>
    <p:sldId id="318" r:id="rId20"/>
    <p:sldId id="317" r:id="rId21"/>
    <p:sldId id="320" r:id="rId22"/>
    <p:sldId id="321" r:id="rId23"/>
    <p:sldId id="324" r:id="rId24"/>
    <p:sldId id="319" r:id="rId25"/>
    <p:sldId id="297" r:id="rId26"/>
    <p:sldId id="316" r:id="rId27"/>
    <p:sldId id="315" r:id="rId28"/>
    <p:sldId id="323" r:id="rId29"/>
    <p:sldId id="277" r:id="rId30"/>
    <p:sldId id="257" r:id="rId3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33CC"/>
    <a:srgbClr val="2B0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>
      <p:cViewPr varScale="1">
        <p:scale>
          <a:sx n="153" d="100"/>
          <a:sy n="153" d="100"/>
        </p:scale>
        <p:origin x="168" y="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8E64-DC83-40CD-A84A-B4AA6727074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B9FF-290B-450B-8C69-0FF79D8FA0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4F03-F357-4FF5-A98B-8386A33F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EE80-D172-4509-B2DF-41AEFA014A89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63DA1-9DA4-442E-BBFE-52F223B5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D85B-CF3C-4765-9F0F-560A0202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8C12-E088-454A-9048-4C55A9B49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4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DB324-D1EA-4980-91C7-3835DC30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A5FC-0C8E-4D19-9886-A189A01A433E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A432-B397-4565-98F1-179FCABC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8AACF-AD83-4B6B-AA5C-0B400C53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1680D-3EA7-4742-8FBB-136CC3105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4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57D3-B30F-455B-81F6-B39F7C98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600A-5F99-4A8F-B663-DB57E14E88E8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986A3-F870-4338-9829-F40EE2A7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455C-B251-4CBB-B991-34455402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90F9-17C1-4C6F-92AE-EEAFD5ACB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8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2A22-DE8E-44BA-B6EF-0E10EDE9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91CA-F626-458B-A68F-484BF017BA0B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88AA-652F-4B5A-B1AF-7C3B4E88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B69-AB7C-4C25-A749-2435AE95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343F-756B-473C-8358-27B4BA9A8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72C-DBC9-4501-8B24-B7FFB7E9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86B7-FEE6-47D0-923A-A01441F1CE74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384AE-5063-444D-A7AE-3412EBA5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310A9-587B-4BC5-9AB1-380D1CFC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BBA3-AF27-4848-9943-4B219BBF9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0A3236-396F-4A05-A0A5-C1347550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D75-856D-4AC8-A2DA-B88EB48EDC73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C5DFB4-AC10-4427-860A-D41E8F15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68E1A3-EF48-4F1C-B905-498FC202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D662B-D188-4563-BA1C-3A820E05C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5AA728-9835-48DE-AFA4-8A01808E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C3B8-D4A1-483F-9CD2-78F322BF8EE5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69B8DE-DEAB-4209-9C17-8A06200E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014564-F6BA-4D0D-97AB-23810CB6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3B24-DFD0-4A89-94D1-264ABE06C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455DC3-3715-4F6C-AE74-AE8FA4D8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13B3-4D5E-4711-BFCE-3B7A2D7B204C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11A7F8-DE75-45A9-BB50-9643308B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E48C8-32ED-4601-9C6F-A3AD0904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221B-5831-4693-B42B-6C52E13A3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7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1CEAB4-CE34-443D-8083-A3772060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D7F2-10BC-42D5-ADA1-A047A5137BA1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1EB32B-9575-40B0-A1FE-6136A3A6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81CDD8-06DF-48FE-9B91-DDA1C3DD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2763-DB87-456D-852B-630D5D7FF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C3E1F-0831-43A2-8699-D5C24D6B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F70B-2D21-4A44-ABFF-41DCEB8ED439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1C8ED2-D3E6-4DF5-950A-21053A1F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1AEFD8-09EE-469D-B442-97C9EF4E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6845-502E-4FEE-BBB8-32A375857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95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964468-9233-4D04-987E-742FEE41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AA62-4CED-4832-9A65-2E4C637524ED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46C1E-7A11-45B0-AA06-77232306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FB913-E710-402A-9B17-07402F45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B44D-E280-45B7-9A9C-56C5D962F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758FEC-3419-4A99-83B0-19CA0FE869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3E8A3B-ECAC-489F-AF93-5B1BA6400F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150E-5E41-4BCF-BF60-6B2457D3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E89746-8466-49ED-95F6-974B67700176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4994-3577-4A21-9EE6-C8D7EC42A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4292-CD3E-4113-8BFB-A1C1EDA5D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906FD63-C6D6-4876-9D01-FEB7C9E110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_nYHn-s7UAhXl6YMKHZYQA20QjRwIBw&amp;url=https://www.lds.org/manual/old-testament-study-guide-for-home-study-seminary-students-2015/unit-1/unit-1-day-1-introduction-to-the-old-testament?lang%3Deng&amp;psig=AFQjCNEBPxr6rb6-EsHsZeD3KRN0xrjslg&amp;ust=1498135234254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C5E69-F30C-4CC2-A8D1-2E18F5A6EA37}"/>
              </a:ext>
            </a:extLst>
          </p:cNvPr>
          <p:cNvSpPr txBox="1"/>
          <p:nvPr/>
        </p:nvSpPr>
        <p:spPr>
          <a:xfrm>
            <a:off x="838200" y="440055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Part 2: Gideon  Judges 6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76200"/>
            <a:ext cx="8991600" cy="220235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Condition   Judges 6:1-9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Supplication led a sermon!  Vs 7-9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Remember  past blessings. vs 8,9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Repent of current sins. vs 10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Old Testament Prophets">
            <a:hlinkClick r:id="rId3"/>
            <a:extLst>
              <a:ext uri="{FF2B5EF4-FFF2-40B4-BE49-F238E27FC236}">
                <a16:creationId xmlns:a16="http://schemas.microsoft.com/office/drawing/2014/main" id="{19747EC3-9D6C-45BE-86D3-CF7B6ACCE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 bwMode="auto">
          <a:xfrm>
            <a:off x="4953000" y="2278558"/>
            <a:ext cx="4191000" cy="28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946AD-C900-49AC-8969-0EF78D94B79A}"/>
              </a:ext>
            </a:extLst>
          </p:cNvPr>
          <p:cNvSpPr/>
          <p:nvPr/>
        </p:nvSpPr>
        <p:spPr>
          <a:xfrm>
            <a:off x="85725" y="2649199"/>
            <a:ext cx="4867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</a:t>
            </a:r>
            <a:r>
              <a:rPr lang="en-US" sz="32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God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but ye have not obeyed my voice.” </a:t>
            </a:r>
            <a:b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His Condition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The “Sermon” led to a solution.  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Gideon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God found him “hiding” while working. 11.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called him a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Mighty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of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Valor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a)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“Mighty”: </a:t>
            </a:r>
            <a:r>
              <a:rPr lang="en-US" alt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gibbôr</a:t>
            </a:r>
            <a:r>
              <a:rPr lang="en-US" alt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(powerful warrior)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b)</a:t>
            </a:r>
            <a:r>
              <a:rPr lang="en-US" alt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“Valor”: </a:t>
            </a:r>
            <a:r>
              <a:rPr lang="en-US" alt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Ḥayil</a:t>
            </a:r>
            <a:r>
              <a:rPr lang="en-US" alt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(force)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3) Gideon responded with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Frustration.  12  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“Why isn’t God doing something here?” 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626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His Commission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Judges 6:14-16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LORD looked upon him, and said,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in this thy might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save Israel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hand of the Midianites: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not I sent thee?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Commission (Challenge) always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comes before the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He felt “unqualified”  Vs 15</a:t>
            </a:r>
          </a:p>
        </p:txBody>
      </p:sp>
    </p:spTree>
    <p:extLst>
      <p:ext uri="{BB962C8B-B14F-4D97-AF65-F5344CB8AC3E}">
        <p14:creationId xmlns:p14="http://schemas.microsoft.com/office/powerpoint/2010/main" val="33280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God saw more in Gideon than he did.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Gideon felt weak – 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God saw him as strong!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Gideon felt unqualified – 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saw him as perfect for the job!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Gideon felt insecure – 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God saw him with boldness to lead!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Committing precedes “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equipping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16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“Surely I will be with thee” 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Vs 24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Gideon built an altar there unto the LORD, and called it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Jehovahshalom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    </a:t>
            </a:r>
          </a:p>
          <a:p>
            <a:pPr marL="0" indent="0"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Lord is my peace) </a:t>
            </a:r>
          </a:p>
          <a:p>
            <a:pPr marL="0" indent="0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22DCC807-949E-406A-9A6A-5E02D363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281"/>
            <a:ext cx="8001000" cy="44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His Challenge.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It had to start at </a:t>
            </a:r>
            <a:r>
              <a:rPr lang="en-US" alt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6:25-26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throw down the altar of Baal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thy father hath, and cut down the grove that is by it: 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 an altar unto the LORD thy God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the top of this rock, in the ordered place,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offer a burnt sacrifice with the wood of the grove which thou shalt cut down.”   </a:t>
            </a:r>
          </a:p>
          <a:p>
            <a:pPr marL="0" indent="0"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His Challenge.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It had to start at Home!  6:25-26</a:t>
            </a:r>
          </a:p>
          <a:p>
            <a:pPr marL="0" indent="0"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Gideon’s choice produced: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alt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en-US" altLang="en-US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“Will ye plead for Baal? </a:t>
            </a:r>
          </a:p>
          <a:p>
            <a:pPr marL="0" indent="0"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…let him plead for himself”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alt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32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day he called him </a:t>
            </a:r>
          </a:p>
          <a:p>
            <a:pPr marL="0" indent="0"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Jerubbaal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saying, Let Baal plead against him” </a:t>
            </a:r>
          </a:p>
          <a:p>
            <a:pPr marL="0" indent="0" algn="ctr"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He was beginning to learn the truths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about himself and his God! </a:t>
            </a: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Jn. 4:4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God, little children, and have overcome them: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greater is he that is in you,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 he that is in the world.”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Ro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8:31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God be for us,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who can be against us?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/>
              <a:t>3) Ps 46:1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our refuge and strength,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very present help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trouble.”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He’s not just around; 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He’s living inside of you (1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4:4).</a:t>
            </a:r>
          </a:p>
          <a:p>
            <a:pPr marL="0" indent="0" algn="ctr">
              <a:buNone/>
            </a:pPr>
            <a:r>
              <a:rPr lang="en-US" altLang="en-US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can’t get more “present” than that!</a:t>
            </a:r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God sees us, not just as we are,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as He made us to be!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God called Gideon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mighty man of valor”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he was hiding in fear!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3600" b="1" dirty="0"/>
              <a:t>   2) God told Abraham he’d be the Father of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/>
              <a:t>      many nations, </a:t>
            </a:r>
            <a:r>
              <a:rPr lang="en-US" sz="3600" b="1" i="1" u="sng" dirty="0"/>
              <a:t>before his first child!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/>
              <a:t>      Gen. 12:2;  17,5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made thee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father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of many nations”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24494"/>
            <a:ext cx="9220200" cy="49094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/>
              <a:t>God’s Image contains a perfect blend of both “Strength and Beauty”.  </a:t>
            </a:r>
            <a:endParaRPr lang="en-US" altLang="en-US" sz="4000" dirty="0"/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God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thee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mighty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he will save, he will rejoice over thee with joy;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rest in his love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will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joy over thee with singing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(Zeph. 3:17) </a:t>
            </a:r>
          </a:p>
          <a:p>
            <a:pPr marL="0" indent="0" algn="ctr">
              <a:buNone/>
            </a:pPr>
            <a:r>
              <a:rPr lang="en-US" altLang="en-US" sz="4400" b="1" dirty="0"/>
              <a:t>Many of those elements are reflected in his creation.  </a:t>
            </a:r>
            <a:r>
              <a:rPr lang="en-US" altLang="en-US" sz="4400" dirty="0"/>
              <a:t>(Gen. 1:27) </a:t>
            </a:r>
          </a:p>
        </p:txBody>
      </p:sp>
    </p:spTree>
    <p:extLst>
      <p:ext uri="{BB962C8B-B14F-4D97-AF65-F5344CB8AC3E}">
        <p14:creationId xmlns:p14="http://schemas.microsoft.com/office/powerpoint/2010/main" val="13889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/>
              <a:t>Conclusion: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/>
              <a:t>1) We serve the same God! </a:t>
            </a:r>
            <a:r>
              <a:rPr lang="en-US" altLang="en-US" sz="4000" b="1" dirty="0" err="1"/>
              <a:t>Eph</a:t>
            </a:r>
            <a:r>
              <a:rPr lang="en-US" altLang="en-US" sz="4000" b="1" dirty="0"/>
              <a:t> 1:3-5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… hath blessed us with all spiritual blessings in …Christ:  According as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chosen us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him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the foundation of the world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be holy and without blame before him in love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dirty="0"/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3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He’s already provided everything we need!</a:t>
            </a:r>
            <a:endParaRPr lang="en-US" altLang="en-US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/>
              <a:t>2 Pt 1:3-4 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“According as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divine power hath given unto us all things that pertain unto life and godliness,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knowledge of him that hath called us to glory and virtue: </a:t>
            </a:r>
          </a:p>
          <a:p>
            <a:pPr marL="514350" indent="-514350" algn="ctr">
              <a:spcBef>
                <a:spcPts val="0"/>
              </a:spcBef>
              <a:buAutoNum type="arabicPlain" startAt="4"/>
            </a:pP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are given unto us exceeding great and precious promises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by these ye might be partakers of the divine nature,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having escaped the corruption that is in the world through lust. 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We have to cooperate with Him for victory!  </a:t>
            </a:r>
            <a:endParaRPr lang="en-US" altLang="en-US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/>
              <a:t>2 Pt 1:5-8  </a:t>
            </a:r>
            <a:r>
              <a:rPr lang="en-US" altLang="en-US" sz="3600" b="1" i="1" dirty="0">
                <a:solidFill>
                  <a:srgbClr val="FF0000"/>
                </a:solidFill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beside this, giving all diligence, add to your faith virtue; and to virtue knowledge…temperance…patience…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godliness… brotherly kindness…charity.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if these things be in you, and abound, they make you that ye shall neither be barren nor unfruitful in the knowledge of our Lord…”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There’s consequences for being AWOL!</a:t>
            </a:r>
            <a:endParaRPr lang="en-US" altLang="en-US" sz="3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Pt 1:9-10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he that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lacketh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these things is blind, and cannot see afar off, and hath forgotten that he was purged from his old sins. </a:t>
            </a:r>
          </a:p>
          <a:p>
            <a:pPr marL="514350" indent="-514350" algn="ctr">
              <a:spcBef>
                <a:spcPts val="0"/>
              </a:spcBef>
              <a:buAutoNum type="arabicPlain" startAt="10"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the rather, brethren, give diligence to make your calling and election sure: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There’s great honor for faithfulness!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ye do these things, ye shall never fall: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 so an entrance shall be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ministered unto you abundantly into the everlasting kingdom of Christ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95250"/>
            <a:ext cx="8991600" cy="554542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sees what he made us to be!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Romans 8:37 God says: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more than conquerors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him that loved us”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“will be, could be, might be, someday be”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WE ARE RIGHT NOW!!!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start believing and behaving like it!</a:t>
            </a:r>
          </a:p>
          <a:p>
            <a:pPr marL="0" indent="0" algn="ctr">
              <a:buNone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Conquerors are meant to Conquer!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  </a:t>
            </a:r>
            <a:r>
              <a:rPr lang="en-US" altLang="en-US" sz="4000" b="1" dirty="0">
                <a:sym typeface="Wingdings" panose="05000000000000000000" pitchFamily="2" charset="2"/>
              </a:rPr>
              <a:t></a:t>
            </a:r>
            <a:r>
              <a:rPr lang="en-US" altLang="en-US" sz="4000" b="1" dirty="0"/>
              <a:t>What do you need to combat and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             conquer in your life?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  </a:t>
            </a:r>
            <a:r>
              <a:rPr lang="en-US" altLang="en-US" sz="4000" b="1" dirty="0">
                <a:sym typeface="Wingdings" panose="05000000000000000000" pitchFamily="2" charset="2"/>
              </a:rPr>
              <a:t></a:t>
            </a:r>
            <a:r>
              <a:rPr lang="en-US" altLang="en-US" sz="4000" b="1" dirty="0"/>
              <a:t>To conquer it you must confront it! </a:t>
            </a:r>
          </a:p>
          <a:p>
            <a:pPr marL="0" indent="0">
              <a:buNone/>
            </a:pPr>
            <a:r>
              <a:rPr lang="en-US" altLang="en-US" sz="4000" b="1" dirty="0"/>
              <a:t>  1 Sam 17:48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the Philistine arose,     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…that David hasted,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ran toward 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army to meet the Philistine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0198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878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/>
              <a:t>2) God made you in “His Image” to be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</a:rPr>
              <a:t>“Mighty Man of Valor”.  </a:t>
            </a:r>
          </a:p>
          <a:p>
            <a:pPr marL="0" indent="0" algn="ctr">
              <a:buNone/>
            </a:pPr>
            <a:r>
              <a:rPr lang="en-US" altLang="en-US" sz="4400" b="1" dirty="0"/>
              <a:t>Satan knows (and fears) this!</a:t>
            </a:r>
          </a:p>
          <a:p>
            <a:pPr marL="0" indent="0" algn="ctr">
              <a:buNone/>
            </a:pPr>
            <a:r>
              <a:rPr lang="en-US" altLang="en-US" b="1" dirty="0"/>
              <a:t>Mt 12:29-30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can one enter into a strong man's house, and spoil his goods, except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first bind the strong man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and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he will spoil his house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Satan using to “bind you”?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your first battle!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0101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Are We that different from Gideon?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we forsaken God in our land?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we honoring “idols”?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(Even in our own homes?)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Satan “bound” the strong men?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God still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“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Gideons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find freedom and to “step up” and fight for His Cause?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336"/>
            <a:ext cx="8991600" cy="22435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I sought for a man among them, that should make up the hedge, and stand in the gap before me for the land,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should not destroy it: </a:t>
            </a: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standing in front of a stone building&#10;&#10;Description generated with very high confidence">
            <a:extLst>
              <a:ext uri="{FF2B5EF4-FFF2-40B4-BE49-F238E27FC236}">
                <a16:creationId xmlns:a16="http://schemas.microsoft.com/office/drawing/2014/main" id="{E957CEA4-9B2D-4520-A5B2-8ED3A888B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" y="2334912"/>
            <a:ext cx="4518163" cy="2808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5810A-B399-49B4-95BB-A1A687C64B57}"/>
              </a:ext>
            </a:extLst>
          </p:cNvPr>
          <p:cNvSpPr txBox="1"/>
          <p:nvPr/>
        </p:nvSpPr>
        <p:spPr>
          <a:xfrm>
            <a:off x="4648200" y="249555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I found none!”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Ezek. 22:30</a:t>
            </a:r>
          </a:p>
        </p:txBody>
      </p:sp>
    </p:spTree>
    <p:extLst>
      <p:ext uri="{BB962C8B-B14F-4D97-AF65-F5344CB8AC3E}">
        <p14:creationId xmlns:p14="http://schemas.microsoft.com/office/powerpoint/2010/main" val="26328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2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3C700-5AF6-4E5B-8171-B381D02EB5E6}"/>
              </a:ext>
            </a:extLst>
          </p:cNvPr>
          <p:cNvSpPr txBox="1"/>
          <p:nvPr/>
        </p:nvSpPr>
        <p:spPr>
          <a:xfrm>
            <a:off x="457200" y="424815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step up and fight for it?</a:t>
            </a:r>
          </a:p>
        </p:txBody>
      </p:sp>
    </p:spTree>
    <p:extLst>
      <p:ext uri="{BB962C8B-B14F-4D97-AF65-F5344CB8AC3E}">
        <p14:creationId xmlns:p14="http://schemas.microsoft.com/office/powerpoint/2010/main" val="24751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28840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Gen 1:26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make man in our image, after our likeness: 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Picture 2" descr="A picture containing tree, man, person&#10;&#10;Description generated with very high confidence">
            <a:extLst>
              <a:ext uri="{FF2B5EF4-FFF2-40B4-BE49-F238E27FC236}">
                <a16:creationId xmlns:a16="http://schemas.microsoft.com/office/drawing/2014/main" id="{9FE8F9CE-4C31-4B9C-ABC3-966C4785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8" y="1312899"/>
            <a:ext cx="5149442" cy="38131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B1B90-89C2-433C-813C-38250DBA98D9}"/>
              </a:ext>
            </a:extLst>
          </p:cNvPr>
          <p:cNvSpPr/>
          <p:nvPr/>
        </p:nvSpPr>
        <p:spPr>
          <a:xfrm>
            <a:off x="54179" y="165735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3200" dirty="0">
                <a:solidFill>
                  <a:srgbClr val="FF0000"/>
                </a:solidFill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God created man in his own image</a:t>
            </a:r>
          </a:p>
          <a:p>
            <a:pPr marL="0" indent="0" algn="ctr"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Female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He them.”</a:t>
            </a:r>
          </a:p>
          <a:p>
            <a:pPr marL="0" indent="0" algn="ctr"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1:27 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sitting at a tiger&#10;&#10;Description generated with very high confidence">
            <a:extLst>
              <a:ext uri="{FF2B5EF4-FFF2-40B4-BE49-F238E27FC236}">
                <a16:creationId xmlns:a16="http://schemas.microsoft.com/office/drawing/2014/main" id="{6806E3DD-182F-4A70-BB56-17927035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78" y="1352550"/>
            <a:ext cx="5152107" cy="37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8E332-FB32-4982-AC69-C1255F345332}"/>
              </a:ext>
            </a:extLst>
          </p:cNvPr>
          <p:cNvSpPr/>
          <p:nvPr/>
        </p:nvSpPr>
        <p:spPr>
          <a:xfrm>
            <a:off x="-2088" y="4174004"/>
            <a:ext cx="914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9112221-B1E8-4018-A174-240A723C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"/>
            <a:ext cx="9026802" cy="5257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Since “beauty” is more comfortable (safer) than “strength”, we tend to </a:t>
            </a:r>
            <a:r>
              <a:rPr lang="en-US" alt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admire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gentler aspects of God’s (&amp;man’s) nature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more “difficult” and “dangerous” aspects of strength.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often refers to himself as a Warrior!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(Zeph. 3:17; Ex. 15:3; Isaiah 42:13,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20:11,  Rev. 19:11-21)</a:t>
            </a:r>
          </a:p>
        </p:txBody>
      </p:sp>
    </p:spTree>
    <p:extLst>
      <p:ext uri="{BB962C8B-B14F-4D97-AF65-F5344CB8AC3E}">
        <p14:creationId xmlns:p14="http://schemas.microsoft.com/office/powerpoint/2010/main" val="8278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1:7-9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you who are troubled rest with us, when the Lord Jesus shall be revealed from heaven with his mighty angels,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flaming fire taking vengeance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them that know not God, and that obey not the gospel of our Lord Jesus Christ: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shall be punished with everlasting destruction from the presence of the Lord, and from the glory of his power;”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B49AB-175D-42E8-9880-60A0CF7EA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" y="438150"/>
            <a:ext cx="886494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Why is it important that we have a complete (and correct) view of God?</a:t>
            </a:r>
            <a:endParaRPr lang="en-US" sz="4400" dirty="0"/>
          </a:p>
          <a:p>
            <a:pPr marL="0" indent="0" algn="ctr">
              <a:buNone/>
            </a:pPr>
            <a:r>
              <a:rPr lang="en-US" sz="4000" b="1" dirty="0"/>
              <a:t>Because we “become” like what we “</a:t>
            </a:r>
            <a:r>
              <a:rPr lang="en-US" sz="4000" b="1" i="1" dirty="0"/>
              <a:t>believe and behold</a:t>
            </a:r>
            <a:r>
              <a:rPr lang="en-US" sz="4000" b="1" dirty="0"/>
              <a:t>”  2 Cor. 3:18   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0033CC"/>
                </a:solidFill>
              </a:rPr>
              <a:t>“Many people succeed when others don’t believe in them; 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0033CC"/>
                </a:solidFill>
              </a:rPr>
              <a:t>but rarely do people succeed when they don’t believe in themselves.”</a:t>
            </a:r>
            <a:r>
              <a:rPr lang="en-US" sz="3600" b="1" dirty="0">
                <a:solidFill>
                  <a:srgbClr val="0033CC"/>
                </a:solidFill>
              </a:rPr>
              <a:t>  </a:t>
            </a:r>
            <a:r>
              <a:rPr lang="en-US" b="1" dirty="0"/>
              <a:t>(Herb True)</a:t>
            </a:r>
            <a:endParaRPr lang="en-US" dirty="0"/>
          </a:p>
          <a:p>
            <a:pPr marL="0" indent="0" algn="ctr"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9550"/>
            <a:ext cx="8991600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dirty="0">
                <a:solidFill>
                  <a:srgbClr val="2B06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BELIEVES IN YOU!  </a:t>
            </a:r>
          </a:p>
          <a:p>
            <a:pPr marL="0" indent="0" algn="ctr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He challenges us to reach beyond ourselves and our “natural” abilities and</a:t>
            </a:r>
          </a:p>
          <a:p>
            <a:pPr marL="0" indent="0" algn="ctr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embrace His!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2:1,2  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strong 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grace that is in Christ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endure hardness as a good soldier of Jesus..” </a:t>
            </a:r>
          </a:p>
        </p:txBody>
      </p:sp>
    </p:spTree>
    <p:extLst>
      <p:ext uri="{BB962C8B-B14F-4D97-AF65-F5344CB8AC3E}">
        <p14:creationId xmlns:p14="http://schemas.microsoft.com/office/powerpoint/2010/main" val="29870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sees you, not just as you are,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as a He created you to be: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Champion! A mighty WARRIOR!</a:t>
            </a:r>
          </a:p>
          <a:p>
            <a:pPr marL="0" indent="0" algn="ctr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get from where (what) we are to where (what) God designed us to be?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God transform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“wimp” into a “warrior”?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“civilian” into a “champion”?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53149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provides an example of this in Gideon. </a:t>
            </a:r>
          </a:p>
          <a:p>
            <a:pPr marL="742950" indent="-742950">
              <a:buAutoNum type="arabicPeriod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Condition   Judges 6:1-9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 Sin led to suffering.  (</a:t>
            </a:r>
            <a:r>
              <a:rPr lang="en-US" alt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Midianites dominated Israel. 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2) They always “invaded” during harvest.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Suffering led to supplication!  (</a:t>
            </a:r>
            <a:r>
              <a:rPr lang="en-US" alt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6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“Israel was greatly impoverished…;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children of Israel cried unto the LORD.” </a:t>
            </a: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1770</Words>
  <Application>Microsoft Office PowerPoint</Application>
  <PresentationFormat>On-screen Show (16:9)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91</cp:revision>
  <dcterms:created xsi:type="dcterms:W3CDTF">2012-05-21T15:50:32Z</dcterms:created>
  <dcterms:modified xsi:type="dcterms:W3CDTF">2017-06-21T19:25:45Z</dcterms:modified>
</cp:coreProperties>
</file>