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0" r:id="rId3"/>
  </p:sldMasterIdLst>
  <p:sldIdLst>
    <p:sldId id="266" r:id="rId4"/>
    <p:sldId id="271" r:id="rId5"/>
    <p:sldId id="267" r:id="rId6"/>
    <p:sldId id="262" r:id="rId7"/>
    <p:sldId id="268" r:id="rId8"/>
    <p:sldId id="269" r:id="rId9"/>
    <p:sldId id="264" r:id="rId10"/>
    <p:sldId id="265" r:id="rId11"/>
    <p:sldId id="270" r:id="rId12"/>
    <p:sldId id="272" r:id="rId13"/>
    <p:sldId id="257" r:id="rId14"/>
    <p:sldId id="256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9DC9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200400"/>
            <a:ext cx="4419600" cy="259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1C8E6-AECE-48F9-A8F8-B866098246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5F55-0790-4A91-9D67-B5B79084D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53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FBAD0-C1CD-4869-9733-49A5877AB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51787-35C8-425B-9C36-527C24B74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57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65C1-07D5-4780-AF56-E2156D840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92FB-6735-4F13-8905-6377DDEF2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444B-BEFD-4F7C-92AC-1AC906AAF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BE923-A4EC-45CC-8428-B53A2DEAF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642D-AFC3-41D9-B1FB-F0E121EC4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63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EA49-F044-4D68-A891-8D5C0D74B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7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41EE3-7728-463B-BD53-FD59CC4C0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16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7CDDC-A937-4912-A4FB-4CB75B298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3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2FEB-548E-41D6-9312-6C3234BE3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54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AD1B-2F62-4E18-99D3-892ADC356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12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25"/>
            <a:ext cx="20574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25"/>
            <a:ext cx="6019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1150-B9E5-4A6D-A0FB-532D5E405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9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F28C-7C99-4B00-9370-4C9F1117C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7A08-96BC-4D66-9D5D-E2E033A2A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515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BD754-44B2-40E9-82D0-D19CD5412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4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A89F4-5961-49B0-BAFF-229A4F675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3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6E1A-3ECC-4365-8D97-EE4C520C5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467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6C57-FE3E-43B3-9F01-43FE4E474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34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D458E-E2E6-4EC7-B9D7-B83ABE265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5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41D8C-1255-43C4-B94F-99852C3FD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146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F8C5-4148-4C16-8148-8FFEAC43A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92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279-AE54-45D8-9878-4FC3517A0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08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92DE-9D76-4ABC-AFDA-A44680965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9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E20AC-484F-4C6A-8BA6-40D7924CC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600200"/>
            <a:ext cx="22479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900" y="1600200"/>
            <a:ext cx="22479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D2AE5-9DF3-47BC-BB0F-BDA8EF51B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7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1B570-A119-4561-BBBF-EEDE68BAA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A9FF1-7949-40BA-9730-396B50CB9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4FE7C-2926-4367-ADC9-1956BF3CB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90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A8180-CA79-48F3-9877-B75034C86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61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7EB3C-13D4-4251-B338-F28BCEFDA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8600" y="1600200"/>
            <a:ext cx="464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B6307349-029E-48A9-B195-E1D8F58736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8038540E-4264-4C59-AB87-F9D6032D1F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995662D3-F9D2-4226-B85A-3279CFAF21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4889" y="2066524"/>
            <a:ext cx="5979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“Lay not up for yourselves treasures on earth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…but lay up for yourselves treasures in heaven…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 there will your heart be also.”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6:19,20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Life is filled with choices!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Christians, we’re often “torn” between two “worlds”.  Ro. 12:1 </a:t>
            </a:r>
          </a:p>
        </p:txBody>
      </p:sp>
    </p:spTree>
    <p:extLst>
      <p:ext uri="{BB962C8B-B14F-4D97-AF65-F5344CB8AC3E}">
        <p14:creationId xmlns:p14="http://schemas.microsoft.com/office/powerpoint/2010/main" val="421031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 in Eternity</a:t>
            </a:r>
            <a:endParaRPr lang="en-US" alt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5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0"/>
            <a:ext cx="9144000" cy="1470025"/>
          </a:xfrm>
        </p:spPr>
        <p:txBody>
          <a:bodyPr/>
          <a:lstStyle/>
          <a:p>
            <a:pPr algn="l"/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Laodiceans</a:t>
            </a: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chose a “Comfortable Compromise” between these two “worlds”, </a:t>
            </a: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ended up nauseating God!</a:t>
            </a: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saw from Luke 16 how some who are “caught up” in the things of this world, end up “lost” in eternity.  </a:t>
            </a:r>
          </a:p>
          <a:p>
            <a:pPr marL="0" indent="0" algn="ctr">
              <a:buNone/>
            </a:pPr>
            <a:endParaRPr lang="en-US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263"/>
            <a:ext cx="3997171" cy="3197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86747"/>
            <a:ext cx="3657600" cy="31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33291"/>
            <a:ext cx="8915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Matthew 6:22-24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light of the body is the eye: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therefore thine eye be single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(right focus)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whole body shall be full of light.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But if thine eye be evil,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wrong focus)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whole body shall be full of darkness.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therefore the light that is in thee be darkness, how great is that darkness!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man can serve two masters: for either he will hate the one, and love the other; or else he will hold to the one, and despise the other.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cannot serve God and mammon.” 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9033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phrase has interesting roots.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Nov. 13, 1861 a Pennsylvania Preacher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Watkinson)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wrote the following to Secretary of the Treasury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(Mr. Chase)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Sir: You are about to submit your annual report to the Congress respecting the affairs of the national finances. One fact touching our currency has hitherto been seriously overlooked. I mean the recognition of the Almighty God in some form on our coins. </a:t>
            </a:r>
          </a:p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probably a Christian. What if our Republic were not shattered beyond reconstruction? Would not the antiquaries of succeeding centuries rightly reason from our past that we were a heathen nation? What I propose is that instead of the goddess of liberty we shall have …in the folds of the bars the words GOD, LIBERTY, LAW. </a:t>
            </a:r>
          </a:p>
        </p:txBody>
      </p:sp>
    </p:spTree>
    <p:extLst>
      <p:ext uri="{BB962C8B-B14F-4D97-AF65-F5344CB8AC3E}">
        <p14:creationId xmlns:p14="http://schemas.microsoft.com/office/powerpoint/2010/main" val="218701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Secretary Chase instructed James Pollock, Director of the Mint at Philadelphia, to prepare a motto, in a letter dated November 20, 1861: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Sir: No nation can be strong except in the strength of God, or safe except in His defense. The trust of our people in God should be declared on our national coins.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cause a device to be prepared without unnecessary delay with a motto expressing in the fewest and tersest words possible this national recognition.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chose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God We Trust”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3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6200" y="0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FF00"/>
                </a:solidFill>
              </a:rPr>
              <a:t>This may be our National Motto…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93091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But This is our Natural “Motivation”!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76200"/>
            <a:ext cx="490130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23" y="3962400"/>
            <a:ext cx="90041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love of money is the root of all evil: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while some coveted after, they have erred from the faith, and pierced themselves through with many sorrows.“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Timothy 6:10 </a:t>
            </a:r>
            <a:b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23" y="304800"/>
            <a:ext cx="90803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wisely described money as a: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passport to everywhere except heaven,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provider for everything except happiness.</a:t>
            </a:r>
          </a:p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it as: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088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/>
              <a:t>Because of the seductive nature of money, God commanded Pastor Timothy to: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“Charge them that are rich in this world, that they be not high minded, </a:t>
            </a:r>
            <a:r>
              <a:rPr lang="en-US" alt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trust in uncertain riches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in the living God, 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giveth us richly all things to enjoy; 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 they do good, that they be </a:t>
            </a:r>
            <a:r>
              <a:rPr lang="en-US" alt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 in good works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ready to distribute, willing to </a:t>
            </a:r>
            <a:r>
              <a:rPr lang="en-US" altLang="en-US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communicate;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koinōnikos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liberal partnership) 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Laying up in store for themselves a good foundation against the time to come, that they may lay hold on eternal life.”    </a:t>
            </a:r>
            <a:r>
              <a:rPr lang="en-US" altLang="en-US" dirty="0"/>
              <a:t>1 Tim. 6:17-19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777777"/>
      </a:dk1>
      <a:lt1>
        <a:srgbClr val="FFFFFF"/>
      </a:lt1>
      <a:dk2>
        <a:srgbClr val="3C4438"/>
      </a:dk2>
      <a:lt2>
        <a:srgbClr val="D1D1CB"/>
      </a:lt2>
      <a:accent1>
        <a:srgbClr val="909082"/>
      </a:accent1>
      <a:accent2>
        <a:srgbClr val="809EA8"/>
      </a:accent2>
      <a:accent3>
        <a:srgbClr val="AFB0AE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">
      <a:dk1>
        <a:srgbClr val="777777"/>
      </a:dk1>
      <a:lt1>
        <a:srgbClr val="FFFFFF"/>
      </a:lt1>
      <a:dk2>
        <a:srgbClr val="3C4438"/>
      </a:dk2>
      <a:lt2>
        <a:srgbClr val="D1D1CB"/>
      </a:lt2>
      <a:accent1>
        <a:srgbClr val="909082"/>
      </a:accent1>
      <a:accent2>
        <a:srgbClr val="809EA8"/>
      </a:accent2>
      <a:accent3>
        <a:srgbClr val="AFB0AE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">
      <a:dk1>
        <a:srgbClr val="777777"/>
      </a:dk1>
      <a:lt1>
        <a:srgbClr val="FFFFFF"/>
      </a:lt1>
      <a:dk2>
        <a:srgbClr val="3C4438"/>
      </a:dk2>
      <a:lt2>
        <a:srgbClr val="D1D1CB"/>
      </a:lt2>
      <a:accent1>
        <a:srgbClr val="909082"/>
      </a:accent1>
      <a:accent2>
        <a:srgbClr val="809EA8"/>
      </a:accent2>
      <a:accent3>
        <a:srgbClr val="AFB0AE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Dependence</Template>
  <TotalTime>404</TotalTime>
  <Words>661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Blank Presentation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16</cp:revision>
  <dcterms:created xsi:type="dcterms:W3CDTF">2017-02-07T15:36:45Z</dcterms:created>
  <dcterms:modified xsi:type="dcterms:W3CDTF">2017-02-09T19:52:56Z</dcterms:modified>
</cp:coreProperties>
</file>