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0" r:id="rId2"/>
    <p:sldMasterId id="2147483733" r:id="rId3"/>
  </p:sldMasterIdLst>
  <p:notesMasterIdLst>
    <p:notesMasterId r:id="rId31"/>
  </p:notesMasterIdLst>
  <p:sldIdLst>
    <p:sldId id="601" r:id="rId4"/>
    <p:sldId id="569" r:id="rId5"/>
    <p:sldId id="572" r:id="rId6"/>
    <p:sldId id="600" r:id="rId7"/>
    <p:sldId id="599" r:id="rId8"/>
    <p:sldId id="574" r:id="rId9"/>
    <p:sldId id="577" r:id="rId10"/>
    <p:sldId id="615" r:id="rId11"/>
    <p:sldId id="614" r:id="rId12"/>
    <p:sldId id="588" r:id="rId13"/>
    <p:sldId id="590" r:id="rId14"/>
    <p:sldId id="570" r:id="rId15"/>
    <p:sldId id="595" r:id="rId16"/>
    <p:sldId id="602" r:id="rId17"/>
    <p:sldId id="598" r:id="rId18"/>
    <p:sldId id="603" r:id="rId19"/>
    <p:sldId id="596" r:id="rId20"/>
    <p:sldId id="604" r:id="rId21"/>
    <p:sldId id="593" r:id="rId22"/>
    <p:sldId id="592" r:id="rId23"/>
    <p:sldId id="613" r:id="rId24"/>
    <p:sldId id="605" r:id="rId25"/>
    <p:sldId id="606" r:id="rId26"/>
    <p:sldId id="607" r:id="rId27"/>
    <p:sldId id="610" r:id="rId28"/>
    <p:sldId id="611" r:id="rId29"/>
    <p:sldId id="612" r:id="rId3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806"/>
    <a:srgbClr val="0000FF"/>
    <a:srgbClr val="00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AC65F-4714-4653-A94C-2C43872834FC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C8FE7-9712-4AC8-8FC6-24617B461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6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0F7DA-88B9-4FE4-B526-33C59912D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8B1C1-8C45-4B82-91DD-82861AD65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C97F4-7C9A-4069-A279-AE3961CE8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99643-5AA8-4FF4-8C1B-B0772ABC6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716E8-4B49-4D9B-B95E-80D6A239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AE75F-DD9E-4AF2-B8F4-F4A335205F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8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D0DC6-0902-4C72-BC43-B5DE88E6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A345D2-D081-45AD-914E-357EB5A6F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57490-2028-422F-906A-7C328002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295EF-8499-4B30-9B49-3E67F0187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3FFEC-6CAD-4A97-8FBE-4739CEDD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17EC3-84C1-4088-A3C8-46A2A85744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73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B5DEA2-486B-4D1E-9789-28C41ADA6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600200"/>
            <a:ext cx="27432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6B58B5-06E4-4882-8D46-5660CB385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8026400" cy="4800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ADB31-65C4-4C98-B269-397BD447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60FEA-0330-4F72-A4C5-4DF0630DF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C39B-F3EA-43BC-B85E-5D81640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193F9-F3A9-4E96-9CE9-F46BE9EA35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200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D431D-6B8C-45FB-AE3E-18DF77670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9BD76-26B3-44F0-AB4C-7ECEC280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323DD-3C38-40C2-85CB-311A5673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88331-860A-4C5A-934C-345FC763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99F80-A40C-40BC-8A72-A7AB27FF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6E0D0-B7DC-4A04-A5D7-3D096357A8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812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77EC-895F-44EE-8EB5-63E079D3D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C90B6-BCEF-4627-BD38-F1D6ACD84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3A61E-35E9-4718-B2AA-B0BB5BC6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ED4C03-5B0C-4460-9228-1C9D0BC2B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3188-3CB1-46F1-8BAE-B3B0280E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B92CD-247C-42A0-8C57-BF82B3EFE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7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A4B99-9ABE-438A-A3EE-D35E4E2DB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D375D-7B30-44D2-87BF-6FC58A163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DC989-86B2-4F84-8FD4-DBAB9A7E6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E3A0D-D58F-466E-ADBB-506B3A5F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93E5E-19BB-4F56-9E98-F24B8CF0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7BDDD-8587-47BE-BFB6-D7761FB954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98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35FE2-F86F-4F96-BF45-18D626A8A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2AC7F-4202-45D1-B681-DEBC063D5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5567A-A85E-4656-95CB-9EA6A71E2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4870-9DA6-48E5-A4D6-854B22FD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9CD16-0066-48A8-A2FB-6D8B6C7A8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CBB01-B833-4EEF-AA7B-2AB7FCC32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3B295-F017-4576-9FA4-3A52AF6971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824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A11B1-55A1-42F8-92C1-1165C7071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C8C3A-2B7D-4B44-98C4-8C8F6C71E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111C6-B04B-4146-AE38-3BBEFB599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F7F15-2740-446F-929F-A5D00049BE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CD802B-DC80-4FE1-A0C8-60CB0D33B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4C912E-0050-4FB9-B600-0D028146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98839-3B88-4323-8B49-BABF891C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D8945-BC60-4382-BFBA-A3882E06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9CF4B-061B-4CAD-A9DF-37A29F336D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799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DA7D-996D-43B2-BBB9-4D658CE0D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D218A-772B-4C31-A4C2-B93A87E4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E25F99-1D84-45A5-B7F5-CDADE454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12796-6C6A-41E9-996F-AE30EB088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B9CC8-45ED-42E7-9D01-D69647C809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3269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F4661B-F769-4760-8EAD-F70E9AB07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BF2F0A-3E4D-4EE1-A2AB-0EAC81ED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6E6E8F-1480-4413-999B-F3AACDF2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F1E32-4874-4112-91A1-A1A550ECD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476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FCAB-E5BD-45F2-B086-2D0B334BF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8A4EE-69BC-42B9-AC46-F70C34250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9AC36-C24F-4704-AFC9-6B1AED0A6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3DF6B-835F-42FF-A840-F9B01BE2F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628F8-DB13-4DFA-A536-85393335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D8D1A-F781-417F-9175-D269AA97E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FEC86-BE44-4D2D-B0E6-19FD6BAC0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46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B7D4-B406-4A4F-A547-BE2CA2816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CBE0-8C80-4ADE-9ACF-C5F89AC20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5154E-5C7D-4910-AD68-934A2336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32682-E451-4D05-8728-B93178A3A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4964-075F-4549-BBF6-187CAED94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E6544-3598-4632-A397-84B407EF01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5422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38479-FA32-462A-AC88-178319E1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EC7E5-CD65-4DEA-BFB0-91E907006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94D0A-6A5D-4B6E-87AF-E9372913CA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8F958-9818-4695-B6F5-1999E826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8398C-E8EA-4150-A1AA-676CAFE0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9CD31-CE48-4027-9B05-42D487E9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C84B6-A8E7-4FD7-A687-4B10D1756A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50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4E1C1-4B68-4864-952D-FEE43F63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F562FB-873B-417A-9035-1F786343F5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85B43-FCF8-4E05-8E5F-AEB8E419B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D9187-1C92-488C-91FF-0C5D4C58A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9733A-8FFE-4956-A3E1-E4489C8C0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985EE-2FB4-4B57-A601-7D871EB89F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53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1745B2-07FD-45ED-AAC0-59CCB65BE9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F6CC4-F452-4E03-A69B-955C7A20F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D83AB-7B61-4223-99A3-5FCF0845E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6D058-6A33-45CC-9FFA-8F6125F7F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EC25A-9998-4A43-A170-3E7A8964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548D0-E9AE-470D-8F2F-FDBE79E305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253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FAE8-3BDD-446E-A781-A15068AA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04" y="365001"/>
            <a:ext cx="10516195" cy="13260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02B6F-09EA-4AC5-9676-DD8255871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8296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16A16-ED10-4886-A6C6-4D3B06DA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8294E-F7E3-4617-9C4D-870E24872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22AC4-C16A-472F-BE44-91AC2BA2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B76F-73D2-40F6-8D3B-8F5DEEB0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E5CE8-2E83-4355-A8CD-7FF69E6C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ABDFA-5472-4245-83B9-CB9DC1FC00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3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15CF-55A3-4ED0-BCC6-6DBA0302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20C95-1F6F-4CC1-BA67-71145DD38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FB27A8-A2CB-4828-96C5-8E30AF357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5C928-EB02-4129-BB41-9A6D8170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E3C3A-73F5-4DFF-A5BF-91F81A2A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F9747-64C3-4028-8E7D-4E498344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677C2-E8D0-486C-83A1-7C51E4033F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91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72843-C2B3-4E48-8053-4FAB1CF6C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35714-CC10-4803-ACAA-35D918575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9F0990-EF9B-4A46-B810-1555251AB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ACC82-2D0D-4508-9AAE-0C90C0598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A7D39F-F0BB-429E-92A9-605D48C76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C2DF9E-2273-465A-8859-F151D394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4E757-6EF8-42DF-9969-87879AF34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2A5D27-0A26-4EDB-B338-83926B3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FF31-E7BC-464C-8334-0060281B8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61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2BA6-E933-49A9-8D83-732BF7F26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ABF99F-24E8-4039-8CFA-B6428A4F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821064-98A4-4D75-B633-5971F9E64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1F45D-9167-48E0-B426-A7759062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C6CA3-5F20-4FD6-A8BC-0C5411CA7E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07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7E3058-4904-455D-ACAA-92D19B29F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EA8F7-A016-4DA0-B067-3267DB1D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99225-C481-4B88-BE67-897F7829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F6B60-D7C8-42A6-8AC5-1A8C762281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73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BC4D9-9BA1-4D26-83B8-DE195CBB1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C3C2-6EA0-440E-89F6-E9C4EC0AD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EED63-13ED-4FC5-AABC-7B52E3C82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0909F-8D68-4FAE-B00A-15ECF979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6B94A-0CA8-440C-BB14-82C04E7B4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CE270-4367-429D-944C-C35BC759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116AD-4502-4B0E-820B-13DE4CB17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90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CFB64-F129-4B0E-95E8-5260115DB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F75DB5-0516-40F0-991A-0ACB21354E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AF670-D0DE-49CF-9DA8-A29AAB34D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9DCA6-C8EB-44A7-AC28-1BDAB42E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3AC95-55BE-49B6-8243-5D8F33D1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C9D6C-2AFB-441D-8D22-ADD8080F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9DBFE-345C-4E70-920B-EAAB64EA1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476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942FFB6-5EBA-4881-B039-E27E39320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257800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784E533-ED4A-4DD3-8FE3-6F3BFB7BB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F5D113B6-FBF3-49D4-860A-B8F768ED9F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FEF2F06-D26F-4526-8A84-1A2BF0B0A38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1CC0235A-77DE-4DCC-A4A6-5EF667FA65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03BD96-00DC-43B6-BEBD-DC88BB9BFC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E0FD223-92D6-42F7-90BA-7A486E83E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9BD805E-6E31-4559-86E7-1B306DC59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E4D9D45-B520-4431-AA80-C4221DF7F9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05B9C714-9A31-46A7-BE7A-BC5BEA389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ECF84E3-119F-44CF-8970-96BEB10F30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29521B-9E42-4F4C-9768-7347B59549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Georgia" panose="020405020504050203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ED77218E-772C-4622-BC69-9830F0E818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0563" y="687586"/>
            <a:ext cx="10810875" cy="5473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180838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883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4" r:id="rId1"/>
  </p:sldLayoutIdLst>
  <p:transition/>
  <p:txStyles>
    <p:titleStyle>
      <a:lvl1pPr marL="27906" algn="ctr" rtl="0" fontAlgn="base">
        <a:spcBef>
          <a:spcPct val="0"/>
        </a:spcBef>
        <a:spcAft>
          <a:spcPct val="0"/>
        </a:spcAft>
        <a:defRPr sz="3868" b="1" i="1" kern="1200">
          <a:solidFill>
            <a:srgbClr val="000000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2pPr>
      <a:lvl3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3pPr>
      <a:lvl4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4pPr>
      <a:lvl5pPr marL="2790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5pPr>
      <a:lvl6pPr marL="34938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6pPr>
      <a:lvl7pPr marL="670853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7pPr>
      <a:lvl8pPr marL="992326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8pPr>
      <a:lvl9pPr marL="1313800" algn="ctr" rtl="0" fontAlgn="base">
        <a:spcBef>
          <a:spcPct val="0"/>
        </a:spcBef>
        <a:spcAft>
          <a:spcPct val="0"/>
        </a:spcAft>
        <a:defRPr sz="3868" b="1" i="1">
          <a:solidFill>
            <a:srgbClr val="000000"/>
          </a:solidFill>
          <a:latin typeface="Arial" panose="020B0604020202020204" pitchFamily="34" charset="0"/>
          <a:ea typeface="ヒラギノ角ゴ Pro W6" pitchFamily="1" charset="-128"/>
          <a:sym typeface="Arial" panose="020B0604020202020204" pitchFamily="34" charset="0"/>
        </a:defRPr>
      </a:lvl9pPr>
    </p:titleStyle>
    <p:bodyStyle>
      <a:lvl1pPr marL="341565" indent="-338217" algn="l" rtl="0" fontAlgn="base">
        <a:spcBef>
          <a:spcPts val="773"/>
        </a:spcBef>
        <a:spcAft>
          <a:spcPct val="0"/>
        </a:spcAft>
        <a:buSzPct val="100000"/>
        <a:buFont typeface="Lucida Grande" pitchFamily="1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65271" indent="-275708" algn="l" rtl="0" fontAlgn="base">
        <a:spcBef>
          <a:spcPts val="633"/>
        </a:spcBef>
        <a:spcAft>
          <a:spcPct val="0"/>
        </a:spcAft>
        <a:buSzPct val="100000"/>
        <a:buFont typeface="Lucida Grande" pitchFamily="1" charset="0"/>
        <a:buChar char="–"/>
        <a:defRPr sz="2672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074927" indent="-228827" algn="l" rtl="0" fontAlgn="base">
        <a:spcBef>
          <a:spcPts val="562"/>
        </a:spcBef>
        <a:spcAft>
          <a:spcPct val="0"/>
        </a:spcAft>
        <a:buSzPct val="100000"/>
        <a:buFont typeface="Lucida Grande" pitchFamily="1" charset="0"/>
        <a:buChar char="•"/>
        <a:defRPr sz="2391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530348" indent="-226594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986884" indent="-227711" algn="l" rtl="0" fontAlgn="base">
        <a:spcBef>
          <a:spcPts val="492"/>
        </a:spcBef>
        <a:spcAft>
          <a:spcPct val="0"/>
        </a:spcAft>
        <a:buSzPct val="100000"/>
        <a:buFont typeface="Lucida Grande" pitchFamily="1" charset="0"/>
        <a:buChar char="»"/>
        <a:defRPr sz="1969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176810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2089577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411051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732524" indent="-160736" algn="l" defTabSz="642947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73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4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42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9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36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840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314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787" algn="l" defTabSz="64294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outdoor, sky&#10;&#10;Description generated with high confidence">
            <a:extLst>
              <a:ext uri="{FF2B5EF4-FFF2-40B4-BE49-F238E27FC236}">
                <a16:creationId xmlns:a16="http://schemas.microsoft.com/office/drawing/2014/main" id="{A4A66A37-EA80-4D9C-ACF3-DFD8459A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-63699"/>
            <a:ext cx="12115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46CE23-CAF3-4BFD-9698-6B07BA5057DE}"/>
              </a:ext>
            </a:extLst>
          </p:cNvPr>
          <p:cNvSpPr/>
          <p:nvPr/>
        </p:nvSpPr>
        <p:spPr>
          <a:xfrm>
            <a:off x="0" y="0"/>
            <a:ext cx="12268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6:1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 Lamb opened one of the seals, and I heard, as it were the noise of thunder, …saying, Come and see.”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FEA69-8019-46F6-BF72-F07676999576}"/>
              </a:ext>
            </a:extLst>
          </p:cNvPr>
          <p:cNvSpPr/>
          <p:nvPr/>
        </p:nvSpPr>
        <p:spPr>
          <a:xfrm>
            <a:off x="43873" y="5562600"/>
            <a:ext cx="12071927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Vs 2</a:t>
            </a:r>
            <a:r>
              <a:rPr lang="en-US" sz="3200" dirty="0">
                <a:solidFill>
                  <a:srgbClr val="FFFF00"/>
                </a:solidFill>
              </a:rPr>
              <a:t> “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behold a white horse: and he that sat on him had a bow;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crown was given unto him: and he went forth …to conquer.”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DF150-9597-43BB-89C9-254988952A32}"/>
              </a:ext>
            </a:extLst>
          </p:cNvPr>
          <p:cNvSpPr txBox="1"/>
          <p:nvPr/>
        </p:nvSpPr>
        <p:spPr>
          <a:xfrm>
            <a:off x="1981200" y="376803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8D5A-01B4-40E3-A722-4AAA6D7174B5}"/>
              </a:ext>
            </a:extLst>
          </p:cNvPr>
          <p:cNvSpPr txBox="1"/>
          <p:nvPr/>
        </p:nvSpPr>
        <p:spPr>
          <a:xfrm>
            <a:off x="6934200" y="3810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Famine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9C7CD-8FE9-4470-932F-5BDE5B7FF8D7}"/>
              </a:ext>
            </a:extLst>
          </p:cNvPr>
          <p:cNvSpPr txBox="1"/>
          <p:nvPr/>
        </p:nvSpPr>
        <p:spPr>
          <a:xfrm>
            <a:off x="10515600" y="2971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6E969-22AB-4B3B-B142-1BD13385465D}"/>
              </a:ext>
            </a:extLst>
          </p:cNvPr>
          <p:cNvSpPr txBox="1"/>
          <p:nvPr/>
        </p:nvSpPr>
        <p:spPr>
          <a:xfrm>
            <a:off x="2667000" y="1301234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Anti-Christ</a:t>
            </a:r>
          </a:p>
        </p:txBody>
      </p:sp>
    </p:spTree>
    <p:extLst>
      <p:ext uri="{BB962C8B-B14F-4D97-AF65-F5344CB8AC3E}">
        <p14:creationId xmlns:p14="http://schemas.microsoft.com/office/powerpoint/2010/main" val="3584710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0" y="-137640"/>
            <a:ext cx="12192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Transition: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“Resurrection of the Beast”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B. His “False Prophet” will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miracles.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13:12-15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 the power of the first beast before him, and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earth and them which dwell therein to worship the first beast,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rry photo of a fire&#10;&#10;Description generated with high confidence">
            <a:extLst>
              <a:ext uri="{FF2B5EF4-FFF2-40B4-BE49-F238E27FC236}">
                <a16:creationId xmlns:a16="http://schemas.microsoft.com/office/drawing/2014/main" id="{79D6F1EC-65D9-4031-93C9-40EDC987B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/>
          <a:stretch/>
        </p:blipFill>
        <p:spPr>
          <a:xfrm>
            <a:off x="7315200" y="2679955"/>
            <a:ext cx="4881418" cy="4178047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1A3B2E-929F-4BD9-8DB1-8A790C1B79CE}"/>
              </a:ext>
            </a:extLst>
          </p:cNvPr>
          <p:cNvSpPr/>
          <p:nvPr/>
        </p:nvSpPr>
        <p:spPr>
          <a:xfrm>
            <a:off x="320336" y="3429000"/>
            <a:ext cx="6674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doeth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wonders…”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633692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124960" y="25125"/>
            <a:ext cx="1199084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 Transition: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“Resurrection of the Beast”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C. He will Desecrate the Temple demanding worship.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Th 2:3,4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son of perdition…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exalteth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himself above all that is called God, or that is worshipped;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that he as God 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sitteth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temple of God,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shewing himself that he is God.” </a:t>
            </a:r>
          </a:p>
        </p:txBody>
      </p:sp>
    </p:spTree>
    <p:extLst>
      <p:ext uri="{BB962C8B-B14F-4D97-AF65-F5344CB8AC3E}">
        <p14:creationId xmlns:p14="http://schemas.microsoft.com/office/powerpoint/2010/main" val="2518078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25125"/>
            <a:ext cx="120396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This ushers in The Great Tribulation.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 24:15-24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“When ye therefore shall see the abomination of desolation, spoken of by Daniel the prophet, stand in the holy place, (whoso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let him understand:)  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let them …in Judaea flee to the mountains: 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shall be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tribulation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fontAlgn="auto"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megas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thlipsis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intense pressure, anguish, persecution)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was not since the beginning of the world to this time, no, nor ever shall be.” </a:t>
            </a:r>
          </a:p>
          <a:p>
            <a:pPr marL="274320" indent="-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377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25125"/>
            <a:ext cx="12039600" cy="6571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Great Tribulation will be…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A. A time of Incredible </a:t>
            </a:r>
            <a:r>
              <a:rPr lang="en-US" sz="4800" b="1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Manipulation.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(Big, oppressive, intrusive Government.)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1) Global Identification.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13:16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…to receive a mark in their right hand, or foreheads:” </a:t>
            </a:r>
          </a:p>
          <a:p>
            <a:pPr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Global currency Control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13:17 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no   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man might buy or sell, save he that had the mark,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or the name of the beast, or the number of his name.”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technology currently exists!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9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0" y="-137640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 Great Tribulation. Mt 24:15-24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B. A time of intentional </a:t>
            </a:r>
            <a:r>
              <a:rPr lang="en-US" sz="5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Deception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13:12-15 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…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earth to worship the first beast, and doeth great wonders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deceiveth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them that dwell on the earth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means of those miracles which he had power to do…”</a:t>
            </a:r>
            <a:endParaRPr lang="en-US" sz="4000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rry photo of a fire&#10;&#10;Description generated with high confidence">
            <a:extLst>
              <a:ext uri="{FF2B5EF4-FFF2-40B4-BE49-F238E27FC236}">
                <a16:creationId xmlns:a16="http://schemas.microsoft.com/office/drawing/2014/main" id="{79D6F1EC-65D9-4031-93C9-40EDC987B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/>
          <a:stretch/>
        </p:blipFill>
        <p:spPr>
          <a:xfrm>
            <a:off x="8991600" y="4114800"/>
            <a:ext cx="3205018" cy="2743202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A0B3CB-74EF-4F83-98E1-F7646FB22E9E}"/>
              </a:ext>
            </a:extLst>
          </p:cNvPr>
          <p:cNvSpPr/>
          <p:nvPr/>
        </p:nvSpPr>
        <p:spPr>
          <a:xfrm>
            <a:off x="25400" y="3886200"/>
            <a:ext cx="9728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Th. 2:3,9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coming is after the working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of Satan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all power and signs and lying wonders and deceivableness of unrighteousness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…because they received not the love of the truth that they might be saved.”</a:t>
            </a:r>
          </a:p>
        </p:txBody>
      </p:sp>
    </p:spTree>
    <p:extLst>
      <p:ext uri="{BB962C8B-B14F-4D97-AF65-F5344CB8AC3E}">
        <p14:creationId xmlns:p14="http://schemas.microsoft.com/office/powerpoint/2010/main" val="1570084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25125"/>
            <a:ext cx="1203960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The Great Tribulation.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Mt 24:15-24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A Time of Intense </a:t>
            </a:r>
            <a:r>
              <a:rPr lang="en-US" sz="44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Persecution.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Mt. 24:21,22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shall be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great tribulation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megas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thlipsis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(intense pressure, anguish, persecution)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 was not since the beginning of the world to this time, no, nor ever shall be.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except those days should be shortened,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should no flesh be saved: ” </a:t>
            </a:r>
          </a:p>
          <a:p>
            <a:pPr marL="274320" indent="-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9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25125"/>
            <a:ext cx="12039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Intense Persecution.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7:7,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beheld a beast, dreadful and terrible, and strong exceedingly; and it had great iron teeth: it devoured and brake in pieces… and had 10 horns…and another horn…speaking great things…”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beheld, and the same horn made war with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the  saints, and prevailed against them…”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Beast is the final world Government.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The Horn is the Anti-Christ leading 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B0713-74A7-4ADC-B0EF-A8A7DF3B3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3390"/>
            <a:ext cx="8001000" cy="47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133350" y="33515"/>
            <a:ext cx="1205865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 Time of Intense Persecution.  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The False Prophet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auseth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earth to worship the first beast, and doeth great wonders…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deceiveth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 that dwell on the earth by the means of those miracles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blurry photo of a fire&#10;&#10;Description generated with high confidence">
            <a:extLst>
              <a:ext uri="{FF2B5EF4-FFF2-40B4-BE49-F238E27FC236}">
                <a16:creationId xmlns:a16="http://schemas.microsoft.com/office/drawing/2014/main" id="{79D6F1EC-65D9-4031-93C9-40EDC987B1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/>
          <a:stretch/>
        </p:blipFill>
        <p:spPr>
          <a:xfrm>
            <a:off x="8368403" y="3581400"/>
            <a:ext cx="3828215" cy="3276602"/>
          </a:xfrm>
          <a:prstGeom prst="rect">
            <a:avLst/>
          </a:prstGeom>
          <a:effectLst>
            <a:softEdge rad="3683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B94740-02BC-486F-8221-FCBD021F8137}"/>
              </a:ext>
            </a:extLst>
          </p:cNvPr>
          <p:cNvSpPr/>
          <p:nvPr/>
        </p:nvSpPr>
        <p:spPr>
          <a:xfrm>
            <a:off x="0" y="3056683"/>
            <a:ext cx="89154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cause that as many as would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worship the image of the beast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72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should be killed</a:t>
            </a:r>
            <a:r>
              <a:rPr lang="en-US" sz="7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r>
              <a:rPr lang="en-US" sz="5400" dirty="0"/>
              <a:t>Rev. 13:12-15 </a:t>
            </a:r>
          </a:p>
        </p:txBody>
      </p:sp>
    </p:spTree>
    <p:extLst>
      <p:ext uri="{BB962C8B-B14F-4D97-AF65-F5344CB8AC3E}">
        <p14:creationId xmlns:p14="http://schemas.microsoft.com/office/powerpoint/2010/main" val="1877721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all, outdoor, sky&#10;&#10;Description generated with high confidence">
            <a:extLst>
              <a:ext uri="{FF2B5EF4-FFF2-40B4-BE49-F238E27FC236}">
                <a16:creationId xmlns:a16="http://schemas.microsoft.com/office/drawing/2014/main" id="{A4A66A37-EA80-4D9C-ACF3-DFD8459AB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" y="-63699"/>
            <a:ext cx="12115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46CE23-CAF3-4BFD-9698-6B07BA5057DE}"/>
              </a:ext>
            </a:extLst>
          </p:cNvPr>
          <p:cNvSpPr/>
          <p:nvPr/>
        </p:nvSpPr>
        <p:spPr>
          <a:xfrm>
            <a:off x="0" y="0"/>
            <a:ext cx="122682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6:1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the Lamb opened one of the seals, and I heard, as it were the noise of thunder, …saying, Come and see.”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CFEA69-8019-46F6-BF72-F07676999576}"/>
              </a:ext>
            </a:extLst>
          </p:cNvPr>
          <p:cNvSpPr/>
          <p:nvPr/>
        </p:nvSpPr>
        <p:spPr>
          <a:xfrm>
            <a:off x="43873" y="5562600"/>
            <a:ext cx="12071927" cy="13542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Vs 2</a:t>
            </a:r>
            <a:r>
              <a:rPr lang="en-US" sz="3200" dirty="0">
                <a:solidFill>
                  <a:srgbClr val="FFFF00"/>
                </a:solidFill>
              </a:rPr>
              <a:t> “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behold a white horse: and he that sat on him had a bow;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crown was given unto him: and he went forth …to conquer.”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DF150-9597-43BB-89C9-254988952A32}"/>
              </a:ext>
            </a:extLst>
          </p:cNvPr>
          <p:cNvSpPr txBox="1"/>
          <p:nvPr/>
        </p:nvSpPr>
        <p:spPr>
          <a:xfrm>
            <a:off x="1981200" y="3768032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War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978D5A-01B4-40E3-A722-4AAA6D7174B5}"/>
              </a:ext>
            </a:extLst>
          </p:cNvPr>
          <p:cNvSpPr txBox="1"/>
          <p:nvPr/>
        </p:nvSpPr>
        <p:spPr>
          <a:xfrm>
            <a:off x="6934200" y="3810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Famine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59C7CD-8FE9-4470-932F-5BDE5B7FF8D7}"/>
              </a:ext>
            </a:extLst>
          </p:cNvPr>
          <p:cNvSpPr txBox="1"/>
          <p:nvPr/>
        </p:nvSpPr>
        <p:spPr>
          <a:xfrm>
            <a:off x="10515600" y="2971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76E969-22AB-4B3B-B142-1BD13385465D}"/>
              </a:ext>
            </a:extLst>
          </p:cNvPr>
          <p:cNvSpPr txBox="1"/>
          <p:nvPr/>
        </p:nvSpPr>
        <p:spPr>
          <a:xfrm>
            <a:off x="2667000" y="1301234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Anti-Christ</a:t>
            </a:r>
          </a:p>
        </p:txBody>
      </p:sp>
    </p:spTree>
    <p:extLst>
      <p:ext uri="{BB962C8B-B14F-4D97-AF65-F5344CB8AC3E}">
        <p14:creationId xmlns:p14="http://schemas.microsoft.com/office/powerpoint/2010/main" val="25820408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 result for the fifth seal of revelation">
            <a:extLst>
              <a:ext uri="{FF2B5EF4-FFF2-40B4-BE49-F238E27FC236}">
                <a16:creationId xmlns:a16="http://schemas.microsoft.com/office/drawing/2014/main" id="{04155E76-2AA4-453B-945D-A78CD101D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0605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27709" y="40743"/>
            <a:ext cx="1227152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Review: 1. </a:t>
            </a:r>
            <a:r>
              <a:rPr lang="en-US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Rise of the Beast </a:t>
            </a:r>
            <a:endParaRPr lang="en-US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Charismatic leader will rise to power.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He’s portrayed as a peaceful rider on a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White horse in Rev. 6:2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as a terrible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beast in Rev. 13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picture containing wall, outdoor, sky&#10;&#10;Description generated with high confidence">
            <a:extLst>
              <a:ext uri="{FF2B5EF4-FFF2-40B4-BE49-F238E27FC236}">
                <a16:creationId xmlns:a16="http://schemas.microsoft.com/office/drawing/2014/main" id="{DC5DB258-1383-4B8C-9B51-6199F2F23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 t="8707" r="44121" b="36849"/>
          <a:stretch/>
        </p:blipFill>
        <p:spPr>
          <a:xfrm>
            <a:off x="7924801" y="2695252"/>
            <a:ext cx="4267200" cy="412200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F0CE1-46BA-4D34-A074-4BFD2EF2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6400801" cy="498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03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25125"/>
            <a:ext cx="120396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Great Tribulation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(Manipulation, Deception, Persecution)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A Limited Duration.    Mt. 24:21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This period will be limited to </a:t>
            </a:r>
            <a:r>
              <a:rPr lang="en-US" sz="36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months.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12:14; 13:5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Mt. 24:22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“except those days should be shortened, there should no flesh be saved: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elect's sake they shall be shortened.”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7:25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shall speak great words against the most High, and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shall wear out the saints of the most High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…and they shall be given into his hand until a time and times and the dividing of time.”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½ years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808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25125"/>
            <a:ext cx="1203960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During the 7 year Tribulation God will:</a:t>
            </a:r>
          </a:p>
          <a:p>
            <a:pPr marL="571500" indent="-571500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 the Beast to have his “way” for 42 months.  </a:t>
            </a:r>
          </a:p>
          <a:p>
            <a:pPr marL="571500" indent="-57150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Miraculously protect the faithful Jews for these 42   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months.  (Rev. 12:14)</a:t>
            </a:r>
          </a:p>
          <a:p>
            <a:pPr marL="571500" indent="-57150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two prophets to preach for 42 months.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11)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144,000 Jewish evangelists to preach the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gospel.  (Rev. 14) </a:t>
            </a:r>
          </a:p>
          <a:p>
            <a:pPr marL="571500" indent="-571500" fontAlgn="auto">
              <a:spcBef>
                <a:spcPts val="1200"/>
              </a:spcBef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a special angel to preach.  (Rev. 14:6) </a:t>
            </a:r>
          </a:p>
          <a:p>
            <a:pPr marL="571500" indent="-571500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a series of 28 Divine Judgments on the world.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1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25125"/>
            <a:ext cx="120396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7:21-22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beheld, and the same horn made war with the saints, and prevailed against them; </a:t>
            </a:r>
          </a:p>
          <a:p>
            <a:pPr marL="742950" indent="-742950" algn="ctr" fontAlgn="auto">
              <a:spcAft>
                <a:spcPts val="0"/>
              </a:spcAft>
              <a:buClr>
                <a:schemeClr val="accent3"/>
              </a:buClr>
              <a:buAutoNum type="arabicPlain" startAt="22"/>
              <a:defRPr/>
            </a:pP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Until the Ancient of days came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judgment was given to the saints of the most High; and the time came that the saints possessed the kingdom.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kingdom and dominion, and the greatness of the kingdom under the whole heaven, shall be given to the people of the saints of the most High, 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kingdom is an everlasting kingdom, and all dominions shall serve and obey him.” </a:t>
            </a:r>
          </a:p>
        </p:txBody>
      </p:sp>
    </p:spTree>
    <p:extLst>
      <p:ext uri="{BB962C8B-B14F-4D97-AF65-F5344CB8AC3E}">
        <p14:creationId xmlns:p14="http://schemas.microsoft.com/office/powerpoint/2010/main" val="215615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1F650-03F9-4278-9C86-A4038C0D2BFC}"/>
              </a:ext>
            </a:extLst>
          </p:cNvPr>
          <p:cNvSpPr txBox="1"/>
          <p:nvPr/>
        </p:nvSpPr>
        <p:spPr>
          <a:xfrm>
            <a:off x="344055" y="-156522"/>
            <a:ext cx="11658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Great Tribulation is: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Horrible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Inevitable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Avoidable!  1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5:2-11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8ACCE-28A8-4415-B810-1B4E48D65342}"/>
              </a:ext>
            </a:extLst>
          </p:cNvPr>
          <p:cNvSpPr/>
          <p:nvPr/>
        </p:nvSpPr>
        <p:spPr>
          <a:xfrm>
            <a:off x="161636" y="3505200"/>
            <a:ext cx="12039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day of the Lord so cometh as a thief in the night.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when they shall say, Peace and safety;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 sudden destruction cometh upon them, as travail upon a woman with child;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they shall not escape.” </a:t>
            </a:r>
            <a:endParaRPr lang="en-US" sz="4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490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1F650-03F9-4278-9C86-A4038C0D2BFC}"/>
              </a:ext>
            </a:extLst>
          </p:cNvPr>
          <p:cNvSpPr txBox="1"/>
          <p:nvPr/>
        </p:nvSpPr>
        <p:spPr>
          <a:xfrm>
            <a:off x="342900" y="-156522"/>
            <a:ext cx="1165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Great Tribulation is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Avoidable!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Th. 5: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8ACCE-28A8-4415-B810-1B4E48D65342}"/>
              </a:ext>
            </a:extLst>
          </p:cNvPr>
          <p:cNvSpPr/>
          <p:nvPr/>
        </p:nvSpPr>
        <p:spPr>
          <a:xfrm>
            <a:off x="76200" y="612844"/>
            <a:ext cx="120396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lain" startAt="4"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ye, brethren, are not in darkness, that that day should overtake you as a thief.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Ye are all the children of light, and of the day: we are not of the night, nor of darkness.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let us not sleep, as do others; </a:t>
            </a:r>
          </a:p>
          <a:p>
            <a:pPr algn="ctr"/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let us watch and be sober…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But let us, who are of the day, be sober, putting on the breastplate of faith and love; and for an helmet, the hope of salvation. </a:t>
            </a:r>
          </a:p>
        </p:txBody>
      </p:sp>
    </p:spTree>
    <p:extLst>
      <p:ext uri="{BB962C8B-B14F-4D97-AF65-F5344CB8AC3E}">
        <p14:creationId xmlns:p14="http://schemas.microsoft.com/office/powerpoint/2010/main" val="1584835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1F650-03F9-4278-9C86-A4038C0D2BFC}"/>
              </a:ext>
            </a:extLst>
          </p:cNvPr>
          <p:cNvSpPr txBox="1"/>
          <p:nvPr/>
        </p:nvSpPr>
        <p:spPr>
          <a:xfrm>
            <a:off x="342900" y="-156522"/>
            <a:ext cx="1165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Great Tribulation is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Avoidable!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Th. 5: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8ACCE-28A8-4415-B810-1B4E48D65342}"/>
              </a:ext>
            </a:extLst>
          </p:cNvPr>
          <p:cNvSpPr/>
          <p:nvPr/>
        </p:nvSpPr>
        <p:spPr>
          <a:xfrm>
            <a:off x="76200" y="533400"/>
            <a:ext cx="120396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>
              <a:buAutoNum type="arabicPlain" startAt="9"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God </a:t>
            </a:r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hath not appointed us to wrath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to obtain salvation  </a:t>
            </a:r>
          </a:p>
          <a:p>
            <a:pPr algn="ctr"/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sōtēri’a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rescue, deliverance)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our Lord Jesus Christ, who died for us…”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has an “appointment”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your salvation!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Pt. 3:9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is not willing that any should perish, 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that all should come to repentance.”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2267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1F650-03F9-4278-9C86-A4038C0D2BFC}"/>
              </a:ext>
            </a:extLst>
          </p:cNvPr>
          <p:cNvSpPr txBox="1"/>
          <p:nvPr/>
        </p:nvSpPr>
        <p:spPr>
          <a:xfrm>
            <a:off x="342900" y="-156522"/>
            <a:ext cx="1165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Great Tribulation is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Avoidable!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Th. 5: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8ACCE-28A8-4415-B810-1B4E48D65342}"/>
              </a:ext>
            </a:extLst>
          </p:cNvPr>
          <p:cNvSpPr/>
          <p:nvPr/>
        </p:nvSpPr>
        <p:spPr>
          <a:xfrm>
            <a:off x="76200" y="612844"/>
            <a:ext cx="12039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has an “appointment” for your salvation.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6:1-2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“We, as workers together with him, beseech you also that ye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receive not the grace of God in vain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(Grace {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Char’is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God’s influence on the heart…)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he saith, I have heard thee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a time accepted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a time he won’t hear you! Pr. 1:20-33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 the day of salvation have I succored thee:” 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667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11F650-03F9-4278-9C86-A4038C0D2BFC}"/>
              </a:ext>
            </a:extLst>
          </p:cNvPr>
          <p:cNvSpPr txBox="1"/>
          <p:nvPr/>
        </p:nvSpPr>
        <p:spPr>
          <a:xfrm>
            <a:off x="342900" y="-156522"/>
            <a:ext cx="1165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Great Tribulation is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Avoidable!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Th. 5: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48ACCE-28A8-4415-B810-1B4E48D65342}"/>
              </a:ext>
            </a:extLst>
          </p:cNvPr>
          <p:cNvSpPr/>
          <p:nvPr/>
        </p:nvSpPr>
        <p:spPr>
          <a:xfrm>
            <a:off x="76200" y="612844"/>
            <a:ext cx="1203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has an “appointment” for your salvation.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Cor 6:2 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is the accepted time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behold, </a:t>
            </a:r>
            <a:r>
              <a:rPr lang="en-US" sz="6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is the day of salvation</a:t>
            </a:r>
            <a:r>
              <a:rPr lang="en-US" sz="6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e result for Jesus' invitation">
            <a:extLst>
              <a:ext uri="{FF2B5EF4-FFF2-40B4-BE49-F238E27FC236}">
                <a16:creationId xmlns:a16="http://schemas.microsoft.com/office/drawing/2014/main" id="{20B05B68-38A0-471B-8E36-8E6F2657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686050"/>
            <a:ext cx="5562600" cy="4171950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41BB48-A6A1-442D-9DC0-7A22EBF220B2}"/>
              </a:ext>
            </a:extLst>
          </p:cNvPr>
          <p:cNvSpPr txBox="1"/>
          <p:nvPr/>
        </p:nvSpPr>
        <p:spPr>
          <a:xfrm>
            <a:off x="196745" y="3340864"/>
            <a:ext cx="65728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you keep God’s appointment?</a:t>
            </a:r>
          </a:p>
          <a:p>
            <a:pPr algn="ctr"/>
            <a:r>
              <a:rPr lang="en-US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Rev. 3:20</a:t>
            </a:r>
            <a:endParaRPr lang="en-US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92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304800"/>
            <a:ext cx="120396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His rise could be initiated by a cataclysmic event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that will “launch” him into the world’s eyes.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(Perhaps the “Rapture” or War of Ezek. 38)   </a:t>
            </a:r>
            <a:endParaRPr lang="en-US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He’ll “solve” the Middle East Crisis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initiating a 7 year “Peace Treaty” with Israel.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 9:27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shall confirm the covenant for one week”    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shābûaʿ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seven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0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149071" y="533400"/>
            <a:ext cx="1189385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He’ll be backed by 10 major Nations in his rise  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to world wide power.  (Dan. 7:7,24; Rev. 17:12)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Rev 17:12-13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ten horns …are ten kings, which …receive power as kings …with the beast. </a:t>
            </a: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0AAF72-EF71-46CE-B5D2-484CCB83D2F3}"/>
              </a:ext>
            </a:extLst>
          </p:cNvPr>
          <p:cNvSpPr/>
          <p:nvPr/>
        </p:nvSpPr>
        <p:spPr>
          <a:xfrm>
            <a:off x="0" y="3429000"/>
            <a:ext cx="7239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have one mind, </a:t>
            </a:r>
          </a:p>
          <a:p>
            <a:pPr marL="274320" indent="-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shall give their power and strength unto the beast.” </a:t>
            </a:r>
          </a:p>
          <a:p>
            <a:pPr marL="274320" indent="-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C109F-05BC-405C-BA0B-401CA7077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645583"/>
            <a:ext cx="5950219" cy="44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17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-66973"/>
            <a:ext cx="1189385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kingdom will be Satanically empowered!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 Rev. 12 Satan is portrayed as a 7 headed dragon fighting God’s people and plan.</a:t>
            </a:r>
          </a:p>
          <a:p>
            <a:pPr marL="274320" indent="-274320" algn="ctr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Rev 13:2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dragon gave him his power, and his seat, and great authority.”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29D75-8E44-4F11-AD18-07752B5385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52" y="2590801"/>
            <a:ext cx="6017767" cy="4513326"/>
          </a:xfrm>
          <a:prstGeom prst="rect">
            <a:avLst/>
          </a:prstGeom>
        </p:spPr>
      </p:pic>
      <p:pic>
        <p:nvPicPr>
          <p:cNvPr id="3074" name="Picture 2" descr="Image result for dragon of rev 12">
            <a:extLst>
              <a:ext uri="{FF2B5EF4-FFF2-40B4-BE49-F238E27FC236}">
                <a16:creationId xmlns:a16="http://schemas.microsoft.com/office/drawing/2014/main" id="{88B55EE8-D1D1-42AB-A04D-C9A6085D2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6156" r="5697" b="41112"/>
          <a:stretch/>
        </p:blipFill>
        <p:spPr bwMode="auto">
          <a:xfrm>
            <a:off x="30018" y="3213916"/>
            <a:ext cx="4191000" cy="3616375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AF4B4E-B07E-47F8-A05F-29B8C481C5E4}"/>
              </a:ext>
            </a:extLst>
          </p:cNvPr>
          <p:cNvSpPr/>
          <p:nvPr/>
        </p:nvSpPr>
        <p:spPr>
          <a:xfrm>
            <a:off x="3962400" y="3836741"/>
            <a:ext cx="4495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Th 2:3,9 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coming is after the working of Satan”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33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7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149071" y="4618"/>
            <a:ext cx="1189385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He’ll be backed by the “Church”,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using religion to gain the trust of the people.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(Rev. 17)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This period of “political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popularity” will last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 ½  years. 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(Dan. 9:27; Rev. 13:1-5)</a:t>
            </a:r>
            <a:endParaRPr lang="en-US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woman and the beast in rev 16">
            <a:extLst>
              <a:ext uri="{FF2B5EF4-FFF2-40B4-BE49-F238E27FC236}">
                <a16:creationId xmlns:a16="http://schemas.microsoft.com/office/drawing/2014/main" id="{78E98871-63E6-4D59-8065-918A28B6E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67164"/>
            <a:ext cx="5181600" cy="5181600"/>
          </a:xfrm>
          <a:prstGeom prst="rect">
            <a:avLst/>
          </a:prstGeom>
          <a:noFill/>
          <a:effectLst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44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25125"/>
            <a:ext cx="12115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12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Michael and Rev./ 12">
            <a:extLst>
              <a:ext uri="{FF2B5EF4-FFF2-40B4-BE49-F238E27FC236}">
                <a16:creationId xmlns:a16="http://schemas.microsoft.com/office/drawing/2014/main" id="{301E1DEC-F8A7-49C7-8910-9F11D4F599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3" b="7875"/>
          <a:stretch/>
        </p:blipFill>
        <p:spPr bwMode="auto">
          <a:xfrm>
            <a:off x="24984" y="1143000"/>
            <a:ext cx="6648179" cy="57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r in heaven Rev. 12">
            <a:extLst>
              <a:ext uri="{FF2B5EF4-FFF2-40B4-BE49-F238E27FC236}">
                <a16:creationId xmlns:a16="http://schemas.microsoft.com/office/drawing/2014/main" id="{03785229-64FC-4444-97A6-C9C23A3AA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63" y="26374"/>
            <a:ext cx="5937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861A44-61D4-4EAA-9918-21EDE2A00F1E}"/>
              </a:ext>
            </a:extLst>
          </p:cNvPr>
          <p:cNvSpPr txBox="1"/>
          <p:nvPr/>
        </p:nvSpPr>
        <p:spPr>
          <a:xfrm>
            <a:off x="2362200" y="1219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Vs 1-6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D28301-DB6A-4F7F-8893-F01F15667C2C}"/>
              </a:ext>
            </a:extLst>
          </p:cNvPr>
          <p:cNvSpPr txBox="1"/>
          <p:nvPr/>
        </p:nvSpPr>
        <p:spPr>
          <a:xfrm>
            <a:off x="8020040" y="543059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VS. 7-9</a:t>
            </a:r>
          </a:p>
        </p:txBody>
      </p:sp>
    </p:spTree>
    <p:extLst>
      <p:ext uri="{BB962C8B-B14F-4D97-AF65-F5344CB8AC3E}">
        <p14:creationId xmlns:p14="http://schemas.microsoft.com/office/powerpoint/2010/main" val="2226590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25125"/>
            <a:ext cx="1211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Image result for Dragon cast down">
            <a:extLst>
              <a:ext uri="{FF2B5EF4-FFF2-40B4-BE49-F238E27FC236}">
                <a16:creationId xmlns:a16="http://schemas.microsoft.com/office/drawing/2014/main" id="{462FB758-01CF-4F33-88C0-E7072EDE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2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8FCF9D-82A2-422A-9479-48F19A960802}"/>
              </a:ext>
            </a:extLst>
          </p:cNvPr>
          <p:cNvSpPr/>
          <p:nvPr/>
        </p:nvSpPr>
        <p:spPr>
          <a:xfrm>
            <a:off x="228600" y="316262"/>
            <a:ext cx="1196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 12:12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Woe to the </a:t>
            </a:r>
            <a:r>
              <a:rPr lang="en-US" sz="48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inhabiters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earth!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A8114A-586B-4736-98CA-B0EC3A5A4F37}"/>
              </a:ext>
            </a:extLst>
          </p:cNvPr>
          <p:cNvSpPr/>
          <p:nvPr/>
        </p:nvSpPr>
        <p:spPr>
          <a:xfrm>
            <a:off x="222042" y="3886200"/>
            <a:ext cx="11747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he </a:t>
            </a:r>
            <a:r>
              <a:rPr lang="en-US" sz="6000" b="1" i="1" dirty="0" err="1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knoweth</a:t>
            </a:r>
            <a:r>
              <a:rPr lang="en-US" sz="6000" b="1" i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he hath</a:t>
            </a:r>
          </a:p>
          <a:p>
            <a:pPr algn="ctr"/>
            <a:r>
              <a:rPr lang="en-US" sz="6000" b="1" i="1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a short time.”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1153E1-C9F0-4064-BE44-7AE89878311E}"/>
              </a:ext>
            </a:extLst>
          </p:cNvPr>
          <p:cNvSpPr/>
          <p:nvPr/>
        </p:nvSpPr>
        <p:spPr>
          <a:xfrm>
            <a:off x="246089" y="1371600"/>
            <a:ext cx="56213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devil is come down unto you, having great wrath, </a:t>
            </a:r>
          </a:p>
        </p:txBody>
      </p:sp>
    </p:spTree>
    <p:extLst>
      <p:ext uri="{BB962C8B-B14F-4D97-AF65-F5344CB8AC3E}">
        <p14:creationId xmlns:p14="http://schemas.microsoft.com/office/powerpoint/2010/main" val="149729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8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3E9EC-780D-4CBA-927C-5E8DCB70465E}"/>
              </a:ext>
            </a:extLst>
          </p:cNvPr>
          <p:cNvSpPr/>
          <p:nvPr/>
        </p:nvSpPr>
        <p:spPr>
          <a:xfrm>
            <a:off x="76200" y="25125"/>
            <a:ext cx="121158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2. The Transition: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There’ll be a possible assassination attempt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Satan will possess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 apparently resurrect)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him.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(Rev. 13:3)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I saw one of his heads as it were wounded to death; and his deadly wound was healed: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all the world wondered after the beast.” </a:t>
            </a:r>
            <a:endParaRPr lang="en-US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fontAlgn="auto"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2:3,9  </a:t>
            </a: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son of perdition…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whose coming is after the working of Satan”</a:t>
            </a:r>
          </a:p>
          <a:p>
            <a:pPr marL="274320" indent="-274320" fontAlgn="auto"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234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4">
      <a:dk1>
        <a:srgbClr val="2D2015"/>
      </a:dk1>
      <a:lt1>
        <a:srgbClr val="FFFFFF"/>
      </a:lt1>
      <a:dk2>
        <a:srgbClr val="5D3E74"/>
      </a:dk2>
      <a:lt2>
        <a:srgbClr val="E0D460"/>
      </a:lt2>
      <a:accent1>
        <a:srgbClr val="8C7B70"/>
      </a:accent1>
      <a:accent2>
        <a:srgbClr val="8F5F2F"/>
      </a:accent2>
      <a:accent3>
        <a:srgbClr val="B6AFB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Default Design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2D2015"/>
        </a:dk1>
        <a:lt1>
          <a:srgbClr val="FFFFFF"/>
        </a:lt1>
        <a:dk2>
          <a:srgbClr val="5D3E74"/>
        </a:dk2>
        <a:lt2>
          <a:srgbClr val="E2C98A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2D2015"/>
        </a:dk1>
        <a:lt1>
          <a:srgbClr val="FFFFFF"/>
        </a:lt1>
        <a:dk2>
          <a:srgbClr val="5D3E74"/>
        </a:dk2>
        <a:lt2>
          <a:srgbClr val="E0D460"/>
        </a:lt2>
        <a:accent1>
          <a:srgbClr val="8C7B70"/>
        </a:accent1>
        <a:accent2>
          <a:srgbClr val="8F5F2F"/>
        </a:accent2>
        <a:accent3>
          <a:srgbClr val="B6AFB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88C81"/>
      </a:accent1>
      <a:accent2>
        <a:srgbClr val="333399"/>
      </a:accent2>
      <a:accent3>
        <a:srgbClr val="AAAAAA"/>
      </a:accent3>
      <a:accent4>
        <a:srgbClr val="DADADA"/>
      </a:accent4>
      <a:accent5>
        <a:srgbClr val="CAC5C1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ヒラギノ角ゴ Pro W6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88C81"/>
        </a:solidFill>
        <a:ln w="127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  <a:ea typeface="ヒラギノ角ゴ Pro W3" pitchFamily="1" charset="-128"/>
            <a:sym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1890</Words>
  <Application>Microsoft Office PowerPoint</Application>
  <PresentationFormat>Widescreen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Calibri</vt:lpstr>
      <vt:lpstr>Georgia</vt:lpstr>
      <vt:lpstr>Lucida Grande</vt:lpstr>
      <vt:lpstr>Times New Roman</vt:lpstr>
      <vt:lpstr>Wingdings</vt:lpstr>
      <vt:lpstr>Wingdings 2</vt:lpstr>
      <vt:lpstr>ヒラギノ角ゴ Pro W3</vt:lpstr>
      <vt:lpstr>ヒラギノ角ゴ Pro W6</vt:lpstr>
      <vt:lpstr>Default Design</vt:lpstr>
      <vt:lpstr>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Admin</cp:lastModifiedBy>
  <cp:revision>50</cp:revision>
  <dcterms:created xsi:type="dcterms:W3CDTF">2018-08-02T00:32:29Z</dcterms:created>
  <dcterms:modified xsi:type="dcterms:W3CDTF">2018-08-11T19:28:28Z</dcterms:modified>
</cp:coreProperties>
</file>