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0" r:id="rId2"/>
    <p:sldId id="389" r:id="rId3"/>
    <p:sldId id="353" r:id="rId4"/>
    <p:sldId id="342" r:id="rId5"/>
    <p:sldId id="355" r:id="rId6"/>
    <p:sldId id="388" r:id="rId7"/>
    <p:sldId id="357" r:id="rId8"/>
    <p:sldId id="359" r:id="rId9"/>
    <p:sldId id="360" r:id="rId10"/>
    <p:sldId id="368" r:id="rId11"/>
    <p:sldId id="378" r:id="rId12"/>
    <p:sldId id="376" r:id="rId13"/>
    <p:sldId id="370" r:id="rId14"/>
    <p:sldId id="369" r:id="rId15"/>
    <p:sldId id="372" r:id="rId16"/>
    <p:sldId id="371" r:id="rId17"/>
    <p:sldId id="375" r:id="rId18"/>
    <p:sldId id="374" r:id="rId19"/>
    <p:sldId id="361" r:id="rId20"/>
    <p:sldId id="362" r:id="rId21"/>
    <p:sldId id="377" r:id="rId22"/>
    <p:sldId id="383" r:id="rId23"/>
    <p:sldId id="385" r:id="rId24"/>
    <p:sldId id="384" r:id="rId25"/>
    <p:sldId id="382" r:id="rId26"/>
    <p:sldId id="367" r:id="rId27"/>
    <p:sldId id="386" r:id="rId28"/>
    <p:sldId id="387" r:id="rId29"/>
    <p:sldId id="363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E6C01-C962-4EEE-8B08-82EC828511BE}" v="7" dt="2018-10-25T21:12:46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>
      <p:cViewPr varScale="1">
        <p:scale>
          <a:sx n="143" d="100"/>
          <a:sy n="143" d="100"/>
        </p:scale>
        <p:origin x="684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FD69-99C9-42B3-9D23-EC3B7B148FE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6B94-D40F-4181-ACC1-2B1BF3CB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9EFF-36BD-4EF4-9FE3-D7FED4A05CF5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1" y="-125670"/>
            <a:ext cx="9022338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Our Character is fashioned by Communication.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deceived: evil communications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corrupt good manners.”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15:33 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28649-6B40-404D-A3DF-935A3527A269}"/>
              </a:ext>
            </a:extLst>
          </p:cNvPr>
          <p:cNvSpPr/>
          <p:nvPr/>
        </p:nvSpPr>
        <p:spPr>
          <a:xfrm>
            <a:off x="-152400" y="3019842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communication transforms: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Acquaintances into Friends.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Friends into Partners!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1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0" y="-12123"/>
            <a:ext cx="9143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“O ye of little faith?”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What do our “thoughts”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merimna’ō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worries/fears, frustrations)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have to do with faith?</a:t>
            </a:r>
          </a:p>
          <a:p>
            <a:pPr marL="742950" indent="-742950">
              <a:buAutoNum type="arabi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often reveal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What’s truly important to us!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0" y="-12123"/>
            <a:ext cx="914399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God’s Priorities before our petitions.     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Our priorities demonstrate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our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persuasion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Faith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means Persuasion.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Becoming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persuaded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usually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involves a process! 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1ADA7-191A-417A-BF03-932D170DF5C3}"/>
              </a:ext>
            </a:extLst>
          </p:cNvPr>
          <p:cNvSpPr/>
          <p:nvPr/>
        </p:nvSpPr>
        <p:spPr>
          <a:xfrm>
            <a:off x="4800600" y="1504950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(Faith/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8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1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20782" y="-4973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10:17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“faith cometh by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hearing by the word of God.”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reading bible">
            <a:extLst>
              <a:ext uri="{FF2B5EF4-FFF2-40B4-BE49-F238E27FC236}">
                <a16:creationId xmlns:a16="http://schemas.microsoft.com/office/drawing/2014/main" id="{B2BB4748-7B88-4164-9E91-FEE4C6388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5" b="14823"/>
          <a:stretch/>
        </p:blipFill>
        <p:spPr bwMode="auto">
          <a:xfrm>
            <a:off x="-1" y="1747092"/>
            <a:ext cx="4310064" cy="334266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 man praying with bible">
            <a:extLst>
              <a:ext uri="{FF2B5EF4-FFF2-40B4-BE49-F238E27FC236}">
                <a16:creationId xmlns:a16="http://schemas.microsoft.com/office/drawing/2014/main" id="{FEE71631-2D2C-4F24-9AB5-4CE686C3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62" y="1885951"/>
            <a:ext cx="4804220" cy="319699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1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76200" y="-13631"/>
            <a:ext cx="9143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Faith (persuasion) grows through: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Intentional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Is. 1:18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now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reason together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 the LORD…”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55:3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Incline your ear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unto me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your soul shall live; and I will make an everlasting covenant with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the Lord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He may be found”</a:t>
            </a:r>
          </a:p>
        </p:txBody>
      </p:sp>
    </p:spTree>
    <p:extLst>
      <p:ext uri="{BB962C8B-B14F-4D97-AF65-F5344CB8AC3E}">
        <p14:creationId xmlns:p14="http://schemas.microsoft.com/office/powerpoint/2010/main" val="4345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3855" y="-25977"/>
            <a:ext cx="91439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(persuasion) grows through: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Genuine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Hag. 1:5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“thus saith the Lord,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your ways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55:8,9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thoughts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(plans)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your thoughts, neither are your ways, my ways.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heavens are higher than the earth, so are my ways higher than your ways…”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414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3855" y="-25977"/>
            <a:ext cx="9143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Intentional Interaction.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 with God!)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Genuine consideration.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heart of Repentance!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4:17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Kingdom of heaven is at hand”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metanoe’ō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Literally to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reconsider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Meta: (preposition)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“after, amid, with”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Noye’o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(verb)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exercise the mind, </a:t>
            </a:r>
          </a:p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comprehend, perceive.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76200" y="-13631"/>
            <a:ext cx="91439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(persuasion) grows through: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Humble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 55:7, 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wicked forsake his way, and the unrighteous man his thoughts…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return unto the LORD,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will have mercy upon him;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will abundantly pardon.”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9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6928" y="0"/>
            <a:ext cx="9289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Jesus illustrated this process  of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Growing in our faith (Persuasion)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adjusting our priorities.  (Mt. 6)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 Interaction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9-15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 in heaven…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name.. thy Kingdom…thy Will…”</a:t>
            </a:r>
          </a:p>
        </p:txBody>
      </p:sp>
    </p:spTree>
    <p:extLst>
      <p:ext uri="{BB962C8B-B14F-4D97-AF65-F5344CB8AC3E}">
        <p14:creationId xmlns:p14="http://schemas.microsoft.com/office/powerpoint/2010/main" val="13893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414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3855" y="-25977"/>
            <a:ext cx="92063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Genuine consideration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(Reflect)</a:t>
            </a:r>
          </a:p>
          <a:p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21,24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your treasure is, there will your heart be also…No man can serve two masters”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24-31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not the life more than meat?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fowls,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lilies…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Therefore take no thought, saying,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eat or drink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or..be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clothed?”</a:t>
            </a:r>
          </a:p>
        </p:txBody>
      </p:sp>
    </p:spTree>
    <p:extLst>
      <p:ext uri="{BB962C8B-B14F-4D97-AF65-F5344CB8AC3E}">
        <p14:creationId xmlns:p14="http://schemas.microsoft.com/office/powerpoint/2010/main" val="29757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1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2810" y="57150"/>
            <a:ext cx="914399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Genuine consideration.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(Reflect)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after all these things do the Gentiles seek: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don’t know God!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heavenly Father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have need of all these things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6084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 picture containing tree, outdoor, man&#10;&#10;Description generated with very high confidence">
            <a:extLst>
              <a:ext uri="{FF2B5EF4-FFF2-40B4-BE49-F238E27FC236}">
                <a16:creationId xmlns:a16="http://schemas.microsoft.com/office/drawing/2014/main" id="{FA35125D-E6A6-4BB6-B64D-07CE3D85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28649-6B40-404D-A3DF-935A3527A269}"/>
              </a:ext>
            </a:extLst>
          </p:cNvPr>
          <p:cNvSpPr/>
          <p:nvPr/>
        </p:nvSpPr>
        <p:spPr>
          <a:xfrm>
            <a:off x="0" y="3943349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teach us to pray.”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D6C4-C540-4687-86DD-14F8F88853A2}"/>
              </a:ext>
            </a:extLst>
          </p:cNvPr>
          <p:cNvSpPr txBox="1"/>
          <p:nvPr/>
        </p:nvSpPr>
        <p:spPr>
          <a:xfrm>
            <a:off x="76200" y="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he was praying in a certain place, when he ceased…his disciples said…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AC64-A42D-4D2C-A60B-6D875ADE6106}"/>
              </a:ext>
            </a:extLst>
          </p:cNvPr>
          <p:cNvSpPr/>
          <p:nvPr/>
        </p:nvSpPr>
        <p:spPr>
          <a:xfrm>
            <a:off x="7744424" y="4714935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Luke 11:1-4 </a:t>
            </a:r>
          </a:p>
        </p:txBody>
      </p:sp>
    </p:spTree>
    <p:extLst>
      <p:ext uri="{BB962C8B-B14F-4D97-AF65-F5344CB8AC3E}">
        <p14:creationId xmlns:p14="http://schemas.microsoft.com/office/powerpoint/2010/main" val="40046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-76200" y="-95250"/>
            <a:ext cx="91439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Humble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 </a:t>
            </a:r>
            <a:r>
              <a:rPr lang="en-US" sz="4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(Reconcile)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6:33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seek ye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zeteo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desire)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(proton: primarily)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God,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basileia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realm, royalty, rule)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righteousness;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of character)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things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 you need)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be added unto you.”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" y="36654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(Intentional Interaction)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(Genuine Consideration)</a:t>
            </a:r>
          </a:p>
          <a:p>
            <a:pPr algn="ctr"/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Reconcile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(Humble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Reconciliation)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(Peaceful Restoration)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0E5C55-0EF3-4C2B-9DF7-2F1B39BF2BB0}"/>
              </a:ext>
            </a:extLst>
          </p:cNvPr>
          <p:cNvSpPr/>
          <p:nvPr/>
        </p:nvSpPr>
        <p:spPr>
          <a:xfrm>
            <a:off x="125051" y="3275503"/>
            <a:ext cx="8893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not only taught this,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also modeled this process.</a:t>
            </a:r>
          </a:p>
        </p:txBody>
      </p:sp>
    </p:spTree>
    <p:extLst>
      <p:ext uri="{BB962C8B-B14F-4D97-AF65-F5344CB8AC3E}">
        <p14:creationId xmlns:p14="http://schemas.microsoft.com/office/powerpoint/2010/main" val="27647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3"/>
            <a:ext cx="9144000" cy="5129360"/>
          </a:xfrm>
          <a:prstGeom prst="rect">
            <a:avLst/>
          </a:prstGeom>
        </p:spPr>
      </p:pic>
      <p:pic>
        <p:nvPicPr>
          <p:cNvPr id="7176" name="Picture 8" descr="Image result for jesus in gethsemane the passion">
            <a:extLst>
              <a:ext uri="{FF2B5EF4-FFF2-40B4-BE49-F238E27FC236}">
                <a16:creationId xmlns:a16="http://schemas.microsoft.com/office/drawing/2014/main" id="{1678B290-3912-4234-869A-D796D527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DBE54C-2BC4-408D-8696-31CF2250F9DC}"/>
              </a:ext>
            </a:extLst>
          </p:cNvPr>
          <p:cNvSpPr/>
          <p:nvPr/>
        </p:nvSpPr>
        <p:spPr>
          <a:xfrm>
            <a:off x="33867" y="-10583"/>
            <a:ext cx="8915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26:38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soul is exceeding sorrowful…”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Connect: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prayed…O my father,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be possible, let this cup pass.”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61637-60CF-46F9-83DC-5D59EFD61D21}"/>
              </a:ext>
            </a:extLst>
          </p:cNvPr>
          <p:cNvSpPr/>
          <p:nvPr/>
        </p:nvSpPr>
        <p:spPr>
          <a:xfrm>
            <a:off x="262467" y="371709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Reflect: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“Nevertheless, not as I will,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but as thou wilt.”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26:39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3"/>
            <a:ext cx="9144000" cy="5129360"/>
          </a:xfrm>
          <a:prstGeom prst="rect">
            <a:avLst/>
          </a:prstGeom>
        </p:spPr>
      </p:pic>
      <p:pic>
        <p:nvPicPr>
          <p:cNvPr id="8194" name="Picture 2" descr="Image result for the disciples asleep in gethsemane the passion">
            <a:extLst>
              <a:ext uri="{FF2B5EF4-FFF2-40B4-BE49-F238E27FC236}">
                <a16:creationId xmlns:a16="http://schemas.microsoft.com/office/drawing/2014/main" id="{16FBE869-3377-4E64-BED7-CEF9CAB6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778E81-7F7F-4D27-9C16-18B72DFFF7DB}"/>
              </a:ext>
            </a:extLst>
          </p:cNvPr>
          <p:cNvSpPr/>
          <p:nvPr/>
        </p:nvSpPr>
        <p:spPr>
          <a:xfrm>
            <a:off x="13855" y="3181350"/>
            <a:ext cx="9186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“Watch and pray, that ye enter not into temptation: the spirit indeed is willing,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flesh is weak.”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41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E5D3E-F3EF-4448-ADFE-6D3EE3FF8BEE}"/>
              </a:ext>
            </a:extLst>
          </p:cNvPr>
          <p:cNvSpPr/>
          <p:nvPr/>
        </p:nvSpPr>
        <p:spPr>
          <a:xfrm>
            <a:off x="55032" y="57150"/>
            <a:ext cx="8936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26:40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he cometh unto the disciples, and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asleep, and saith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Peter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What, could ye not watch with me one hour? 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3"/>
            <a:ext cx="9144000" cy="5129360"/>
          </a:xfrm>
          <a:prstGeom prst="rect">
            <a:avLst/>
          </a:prstGeom>
        </p:spPr>
      </p:pic>
      <p:pic>
        <p:nvPicPr>
          <p:cNvPr id="7176" name="Picture 8" descr="Image result for jesus in gethsemane the passion">
            <a:extLst>
              <a:ext uri="{FF2B5EF4-FFF2-40B4-BE49-F238E27FC236}">
                <a16:creationId xmlns:a16="http://schemas.microsoft.com/office/drawing/2014/main" id="{1678B290-3912-4234-869A-D796D527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DBE54C-2BC4-408D-8696-31CF2250F9DC}"/>
              </a:ext>
            </a:extLst>
          </p:cNvPr>
          <p:cNvSpPr/>
          <p:nvPr/>
        </p:nvSpPr>
        <p:spPr>
          <a:xfrm>
            <a:off x="33867" y="-10583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Reconcile: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went away again the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second time, saying, O my Father,</a:t>
            </a:r>
          </a:p>
          <a:p>
            <a:pPr algn="ctr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this cup may not pass away from me, except I drink it, thy will be done.”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883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" y="-7233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+ Reflect + Reconcile = 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B4907-22BA-4601-9541-AD4BB1BF1122}"/>
              </a:ext>
            </a:extLst>
          </p:cNvPr>
          <p:cNvSpPr/>
          <p:nvPr/>
        </p:nvSpPr>
        <p:spPr>
          <a:xfrm>
            <a:off x="161976" y="312390"/>
            <a:ext cx="8284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Image result for jesus strengthened by angels in gethsemane">
            <a:extLst>
              <a:ext uri="{FF2B5EF4-FFF2-40B4-BE49-F238E27FC236}">
                <a16:creationId xmlns:a16="http://schemas.microsoft.com/office/drawing/2014/main" id="{54A0AC0D-3877-45B2-A2A2-B24A31AB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52" y="1293330"/>
            <a:ext cx="3078448" cy="387713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1865F-EBBD-41EF-AF1A-3D6C3915D109}"/>
              </a:ext>
            </a:extLst>
          </p:cNvPr>
          <p:cNvSpPr/>
          <p:nvPr/>
        </p:nvSpPr>
        <p:spPr>
          <a:xfrm>
            <a:off x="79665" y="543355"/>
            <a:ext cx="9064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there appeared an angel …from heaven,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him.”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22:43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9B8F9-28B8-4E2E-9A56-A8AF38520EC0}"/>
              </a:ext>
            </a:extLst>
          </p:cNvPr>
          <p:cNvSpPr/>
          <p:nvPr/>
        </p:nvSpPr>
        <p:spPr>
          <a:xfrm>
            <a:off x="20736" y="2412517"/>
            <a:ext cx="6158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join)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through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(with God)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(Philippians 4:6,7)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2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5E0CDF-8F3C-4072-98F5-1F0D780658EB}"/>
              </a:ext>
            </a:extLst>
          </p:cNvPr>
          <p:cNvSpPr/>
          <p:nvPr/>
        </p:nvSpPr>
        <p:spPr>
          <a:xfrm>
            <a:off x="92886" y="61367"/>
            <a:ext cx="9059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Jn 18:11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“Put up thy sword into the sheath: the cup which my Father hath given me,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jesus' arrest in the garden of gethsemane the passion">
            <a:extLst>
              <a:ext uri="{FF2B5EF4-FFF2-40B4-BE49-F238E27FC236}">
                <a16:creationId xmlns:a16="http://schemas.microsoft.com/office/drawing/2014/main" id="{AB528B40-C8F8-4CD7-8356-7670DF24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8" y="1384806"/>
            <a:ext cx="5228169" cy="370154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D84810-2F13-45BB-80D8-FEBD0A37E948}"/>
              </a:ext>
            </a:extLst>
          </p:cNvPr>
          <p:cNvSpPr/>
          <p:nvPr/>
        </p:nvSpPr>
        <p:spPr>
          <a:xfrm>
            <a:off x="5236512" y="1657350"/>
            <a:ext cx="3755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I not drink it?” </a:t>
            </a:r>
            <a:b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1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" y="36654"/>
            <a:ext cx="9143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Mt 6:33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“seek ye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kingdom of God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shall be added”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Which “Kingdom” is first in  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your priorities and prayers?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Where are you in the process of 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growing your faith?</a:t>
            </a:r>
          </a:p>
        </p:txBody>
      </p:sp>
    </p:spTree>
    <p:extLst>
      <p:ext uri="{BB962C8B-B14F-4D97-AF65-F5344CB8AC3E}">
        <p14:creationId xmlns:p14="http://schemas.microsoft.com/office/powerpoint/2010/main" val="35012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" y="-59740"/>
            <a:ext cx="91439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regularly: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with God?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 on God’s priorities?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God’s plans?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 Why not?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 now, When?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2810" y="57150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how Jesus concluded: Mt 6:34 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“Take therefore no thought for the morrow: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morrow shall take thought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things of itself.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unto the day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arketos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hemer’a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(enough to keep us comfortably at ease)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evil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kaki’a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malignity)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thereof.”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Cancer of Complacency!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9" y="497032"/>
            <a:ext cx="8217806" cy="4648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 </a:t>
            </a:r>
            <a:r>
              <a:rPr 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“Hallowed by thy name”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Awareness)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Kingdom come”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Partisan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Allegiance)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Will be done…”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Submission)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38200" y="-171450"/>
            <a:ext cx="821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indoor, skating&#10;&#10;Description generated with high confidence">
            <a:extLst>
              <a:ext uri="{FF2B5EF4-FFF2-40B4-BE49-F238E27FC236}">
                <a16:creationId xmlns:a16="http://schemas.microsoft.com/office/drawing/2014/main" id="{0D105824-1FBE-4B84-9BEC-DE970D6B1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r="1" b="8364"/>
          <a:stretch/>
        </p:blipFill>
        <p:spPr>
          <a:xfrm>
            <a:off x="20" y="10"/>
            <a:ext cx="4571980" cy="5143490"/>
          </a:xfrm>
          <a:prstGeom prst="rect">
            <a:avLst/>
          </a:prstGeom>
        </p:spPr>
      </p:pic>
      <p:pic>
        <p:nvPicPr>
          <p:cNvPr id="13" name="Picture 12" descr="A person standing next to a fireplace&#10;&#10;Description generated with high confidence">
            <a:extLst>
              <a:ext uri="{FF2B5EF4-FFF2-40B4-BE49-F238E27FC236}">
                <a16:creationId xmlns:a16="http://schemas.microsoft.com/office/drawing/2014/main" id="{4FA08FAC-41A7-4053-A004-3261AF445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4572000" y="10"/>
            <a:ext cx="4572000" cy="51434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34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6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6D998-2144-4182-A559-2C16B2019692}"/>
              </a:ext>
            </a:extLst>
          </p:cNvPr>
          <p:cNvSpPr txBox="1"/>
          <p:nvPr/>
        </p:nvSpPr>
        <p:spPr>
          <a:xfrm>
            <a:off x="152400" y="424815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at the heart of Repentance!</a:t>
            </a:r>
          </a:p>
        </p:txBody>
      </p:sp>
    </p:spTree>
    <p:extLst>
      <p:ext uri="{BB962C8B-B14F-4D97-AF65-F5344CB8AC3E}">
        <p14:creationId xmlns:p14="http://schemas.microsoft.com/office/powerpoint/2010/main" val="50170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2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65102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us this day our daily bread”    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 for Practical Provision comes after we seek…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“Thy Name…(Hallowed)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Thy Kingdom…(Come)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Thy Will (Be done).</a:t>
            </a:r>
          </a:p>
        </p:txBody>
      </p:sp>
      <p:pic>
        <p:nvPicPr>
          <p:cNvPr id="1026" name="Picture 2" descr="Image result for give us our daily bread">
            <a:extLst>
              <a:ext uri="{FF2B5EF4-FFF2-40B4-BE49-F238E27FC236}">
                <a16:creationId xmlns:a16="http://schemas.microsoft.com/office/drawing/2014/main" id="{D3120529-E2B7-4D11-88A2-527975C6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4032"/>
            <a:ext cx="3020329" cy="37613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-72029" y="2724150"/>
            <a:ext cx="930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" y="0"/>
            <a:ext cx="9144000" cy="512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65102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us this day our daily bread”      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give us our daily bread">
            <a:extLst>
              <a:ext uri="{FF2B5EF4-FFF2-40B4-BE49-F238E27FC236}">
                <a16:creationId xmlns:a16="http://schemas.microsoft.com/office/drawing/2014/main" id="{D3120529-E2B7-4D11-88A2-527975C6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63" y="1809750"/>
            <a:ext cx="2734645" cy="3405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37292" y="819150"/>
            <a:ext cx="9041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God’s Priorities should come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before: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petitions </a:t>
            </a:r>
          </a:p>
          <a:p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(Our Wants)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provisions </a:t>
            </a: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(Our “worries” {Needs})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" y="652"/>
            <a:ext cx="9144000" cy="512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34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God’s Priorities before our petitions.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-8344" y="590550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Jesus consistently taught this.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6:19-24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not up for yourselves treasures on earth..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lay up for yourselves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treasures in heaven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your heart be also!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man can serve two masters…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cannot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 God and _______!”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" y="652"/>
            <a:ext cx="9144000" cy="512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4A55-6330-4AF4-8331-EF740981C72F}"/>
              </a:ext>
            </a:extLst>
          </p:cNvPr>
          <p:cNvSpPr/>
          <p:nvPr/>
        </p:nvSpPr>
        <p:spPr>
          <a:xfrm>
            <a:off x="-8343" y="-134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God’s Priorities before our petitions.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-8344" y="590550"/>
            <a:ext cx="91439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Mt. 6:25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light of this truth)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Take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thought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life,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merimna’ō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 of anxiety, worry)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meriz’o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divided and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distracted.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ye shall eat…drink…put on.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the life more than meat,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(Food)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body than raiment?”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(Clothes)  </a:t>
            </a:r>
          </a:p>
          <a:p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1"/>
            <a:ext cx="9144000" cy="5129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E4C925-9545-467F-A0E1-DD477E7F81AE}"/>
              </a:ext>
            </a:extLst>
          </p:cNvPr>
          <p:cNvSpPr/>
          <p:nvPr/>
        </p:nvSpPr>
        <p:spPr>
          <a:xfrm>
            <a:off x="12810" y="57150"/>
            <a:ext cx="91439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Vs 26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(discern clearly)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fowl…  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your heavenly Father feeds them.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you by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thought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add one cubit...? 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(learn thoroughly)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lilies…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“Wherefore, if God so clothe the grass…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Shall not he much more clothe you,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 ye of little faith?”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B160B-71B2-4DC7-B7C8-CF38D5B0CE6B}"/>
              </a:ext>
            </a:extLst>
          </p:cNvPr>
          <p:cNvSpPr/>
          <p:nvPr/>
        </p:nvSpPr>
        <p:spPr>
          <a:xfrm>
            <a:off x="4420157" y="1904718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(Does worrying work?)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22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1425</Words>
  <Application>Microsoft Office PowerPoint</Application>
  <PresentationFormat>On-screen Show (16:9)</PresentationFormat>
  <Paragraphs>180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41</cp:revision>
  <dcterms:created xsi:type="dcterms:W3CDTF">2018-10-24T21:20:28Z</dcterms:created>
  <dcterms:modified xsi:type="dcterms:W3CDTF">2018-10-28T14:27:08Z</dcterms:modified>
</cp:coreProperties>
</file>