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notesMasterIdLst>
    <p:notesMasterId r:id="rId30"/>
  </p:notesMasterIdLst>
  <p:sldIdLst>
    <p:sldId id="450" r:id="rId3"/>
    <p:sldId id="452" r:id="rId4"/>
    <p:sldId id="451" r:id="rId5"/>
    <p:sldId id="457" r:id="rId6"/>
    <p:sldId id="371" r:id="rId7"/>
    <p:sldId id="454" r:id="rId8"/>
    <p:sldId id="461" r:id="rId9"/>
    <p:sldId id="479" r:id="rId10"/>
    <p:sldId id="460" r:id="rId11"/>
    <p:sldId id="462" r:id="rId12"/>
    <p:sldId id="463" r:id="rId13"/>
    <p:sldId id="464" r:id="rId14"/>
    <p:sldId id="465" r:id="rId15"/>
    <p:sldId id="455" r:id="rId16"/>
    <p:sldId id="469" r:id="rId17"/>
    <p:sldId id="466" r:id="rId18"/>
    <p:sldId id="467" r:id="rId19"/>
    <p:sldId id="470" r:id="rId20"/>
    <p:sldId id="468" r:id="rId21"/>
    <p:sldId id="456" r:id="rId22"/>
    <p:sldId id="446" r:id="rId23"/>
    <p:sldId id="447" r:id="rId24"/>
    <p:sldId id="473" r:id="rId25"/>
    <p:sldId id="478" r:id="rId26"/>
    <p:sldId id="472" r:id="rId27"/>
    <p:sldId id="477" r:id="rId28"/>
    <p:sldId id="476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8453-745F-40EC-92A2-123BF242DCD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DA25-3961-45F8-84CB-AC1ECD1A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8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8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0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1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7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6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0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🔥 Download Memorial Day Wallpaper by @leroywilliams | Memorial Day ...">
            <a:extLst>
              <a:ext uri="{FF2B5EF4-FFF2-40B4-BE49-F238E27FC236}">
                <a16:creationId xmlns:a16="http://schemas.microsoft.com/office/drawing/2014/main" id="{AF98C8CD-75B5-FD01-5A51-086B25EAF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9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18872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Altar at Sichem.  Gen. 12:6,7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Abram’s Problems  B. God’s Promise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 Abram’s Praise:  Vs 7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an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altar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the LORD, who appeared unto him.” </a:t>
            </a:r>
          </a:p>
          <a:p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Mizbēah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:̣ from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zābah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̣: to kill, sacrifice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He didn’t ask God for anything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but simply offered Him: 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“The sacrifice of Praise”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Jer. 33:11; Heb. 13:15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29299-6DFC-BDF8-3E82-AC750DDD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434" y="3181096"/>
            <a:ext cx="3481725" cy="36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203473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Altar at Bethel.  Gen. 12:8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Abram’s Problem. 8a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removed from thence unto a mountain on the east of Bethel, and pitched his tent, having Bethel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(house of God)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west,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Hai 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(ruin)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east:”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Things (circumstances) weren’t improving!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Canaanite was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(still)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land”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6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b)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Sarai was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(still)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barren.”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11:30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was famine in the land”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10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220983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Altar at Bethel.  Gen. 12:8</a:t>
            </a:r>
          </a:p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Abram’s  Purpose.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his disappointment  </a:t>
            </a:r>
          </a:p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8b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altar unto the 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C. Abram’s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8c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“and called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qārāʾ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cry out)</a:t>
            </a:r>
          </a:p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the name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shem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name, </a:t>
            </a:r>
          </a:p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honor, authority)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of the LORD.”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Dr Kyle Christensen: On the Altar of Sacrifice">
            <a:extLst>
              <a:ext uri="{FF2B5EF4-FFF2-40B4-BE49-F238E27FC236}">
                <a16:creationId xmlns:a16="http://schemas.microsoft.com/office/drawing/2014/main" id="{943ACEB0-B61D-0E7B-665C-7AAE90F6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171217"/>
            <a:ext cx="4286250" cy="36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22098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Abram’s Parenthesis.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12:10-20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  When God didn’t change his circumstances,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 began to drift toward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Egyp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(Vs 9)</a:t>
            </a:r>
          </a:p>
          <a:p>
            <a:pPr algn="ctr"/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an attempt to change his own circumstances and meet his own “needs”.  10-20 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braão e Sara Obedeceram a Jeová — BIBLIOTECA ONLINE da Torre de Vigia">
            <a:extLst>
              <a:ext uri="{FF2B5EF4-FFF2-40B4-BE49-F238E27FC236}">
                <a16:creationId xmlns:a16="http://schemas.microsoft.com/office/drawing/2014/main" id="{D49F12F0-CC9B-99FC-654F-1909A5F2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13" y="3709742"/>
            <a:ext cx="5254487" cy="31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573C7-C13D-D472-06AB-2F013978250B}"/>
              </a:ext>
            </a:extLst>
          </p:cNvPr>
          <p:cNvSpPr txBox="1"/>
          <p:nvPr/>
        </p:nvSpPr>
        <p:spPr>
          <a:xfrm>
            <a:off x="76199" y="3953781"/>
            <a:ext cx="68613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After some horrible  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decisions and God’s  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providential intervention,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returns to Bethel 13:3,4 </a:t>
            </a:r>
          </a:p>
        </p:txBody>
      </p:sp>
    </p:spTree>
    <p:extLst>
      <p:ext uri="{BB962C8B-B14F-4D97-AF65-F5344CB8AC3E}">
        <p14:creationId xmlns:p14="http://schemas.microsoft.com/office/powerpoint/2010/main" val="33736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r Kyle Christensen: On the Altar of Sacrifice">
            <a:extLst>
              <a:ext uri="{FF2B5EF4-FFF2-40B4-BE49-F238E27FC236}">
                <a16:creationId xmlns:a16="http://schemas.microsoft.com/office/drawing/2014/main" id="{8A7C19C0-6129-B21C-912A-5F5516FE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69" y="2531526"/>
            <a:ext cx="5907932" cy="42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CDE81-FFFD-8081-7E22-DF2914235B44}"/>
              </a:ext>
            </a:extLst>
          </p:cNvPr>
          <p:cNvSpPr txBox="1"/>
          <p:nvPr/>
        </p:nvSpPr>
        <p:spPr>
          <a:xfrm>
            <a:off x="136187" y="59636"/>
            <a:ext cx="1185801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Genesis 13:3-4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he went on his journeys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south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Bethel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unto the place where his tent had been at the beginning,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between Bethel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(House of God)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Hai;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(Ruin) 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D3689-D4EA-87AF-0D58-28E6EE43DBD7}"/>
              </a:ext>
            </a:extLst>
          </p:cNvPr>
          <p:cNvSpPr txBox="1"/>
          <p:nvPr/>
        </p:nvSpPr>
        <p:spPr>
          <a:xfrm>
            <a:off x="31615" y="2432562"/>
            <a:ext cx="635702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place of the altar, which he had made:</a:t>
            </a:r>
          </a:p>
          <a:p>
            <a:pPr algn="ctr"/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there Abram called on the name of the </a:t>
            </a:r>
            <a:r>
              <a:rPr kumimoji="0" lang="en-US" sz="5400" b="1" i="1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4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220983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Abram’s Memorial  Altars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Shechem: Praise  Gen. 12:6,7  Bethel/Hai.  Prayer  Gen. 12:8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Hebron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13:3-18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Abram’s Problems.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 Conflict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13:3-7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was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strife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rîb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(contention); </a:t>
            </a:r>
          </a:p>
          <a:p>
            <a:pPr>
              <a:spcBef>
                <a:spcPts val="1200"/>
              </a:spcBef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13:10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“Only by pride cometh contention: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with the well advised is wisdom.”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CBC3A-F4CC-60AF-67D2-4EA1444727C3}"/>
              </a:ext>
            </a:extLst>
          </p:cNvPr>
          <p:cNvSpPr txBox="1"/>
          <p:nvPr/>
        </p:nvSpPr>
        <p:spPr>
          <a:xfrm>
            <a:off x="4511202" y="3866506"/>
            <a:ext cx="8280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rûwb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(to contend, grapple)</a:t>
            </a:r>
          </a:p>
        </p:txBody>
      </p:sp>
    </p:spTree>
    <p:extLst>
      <p:ext uri="{BB962C8B-B14F-4D97-AF65-F5344CB8AC3E}">
        <p14:creationId xmlns:p14="http://schemas.microsoft.com/office/powerpoint/2010/main" val="7525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220983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Hebron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13:3-18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Abram’s Problem.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 strife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13:3-7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was strife…”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Cultural Corruption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13:7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Canaanite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the Perizzite dwelled then in the land…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men of Sodom were wicked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and sinners before the LORD exceedingly”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690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144293" y="105383"/>
            <a:ext cx="122098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Hebron  Genesis 13:3-18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Abram’s Proposal: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Lot first choice.  Vs 8-9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“Then Lot chose him all the plain of Jordan; …and they separated themselves the one from the other.”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Abram dwelled in the land of Canaan,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Lot dwelled in the cities of the plain,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pitched his tent toward Sodom….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the men of Sodom were wicked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sinners before the LORD exceedingly”</a:t>
            </a:r>
          </a:p>
        </p:txBody>
      </p:sp>
      <p:pic>
        <p:nvPicPr>
          <p:cNvPr id="1026" name="Picture 2" descr="Lot Was Considered A Righteous Man [Or Was He?]">
            <a:extLst>
              <a:ext uri="{FF2B5EF4-FFF2-40B4-BE49-F238E27FC236}">
                <a16:creationId xmlns:a16="http://schemas.microsoft.com/office/drawing/2014/main" id="{A8E0093F-2547-6D65-BED6-26962DBF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010" y="3667329"/>
            <a:ext cx="2589990" cy="31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105383" y="-5417"/>
            <a:ext cx="1220983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God’s Renewed Promise.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13:14-17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said unto Abram,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that Lot was separated from him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Lift up now thine eyes, and look ...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all the land which 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thee will I give it, and to thy seed for ever.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make thy seed as the dust of the earth…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Arise, walk through the land in the length of it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the breadth of it;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will give it unto thee.”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4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0" y="-5417"/>
            <a:ext cx="1231521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Altar at Hebron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Abram’s Peace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13:18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Abram removed … and dwelt in the plain of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Mamre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(vigor)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in Hebron,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(association)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built there an altar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the LORD.”</a:t>
            </a:r>
          </a:p>
          <a:p>
            <a:pPr algn="ctr"/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FD665-B225-B265-047C-A9EC2D653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585"/>
          <a:stretch/>
        </p:blipFill>
        <p:spPr>
          <a:xfrm>
            <a:off x="6817967" y="3564790"/>
            <a:ext cx="5497250" cy="3293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68521-D18C-39D1-4AAA-BB4D65472E02}"/>
              </a:ext>
            </a:extLst>
          </p:cNvPr>
          <p:cNvSpPr txBox="1"/>
          <p:nvPr/>
        </p:nvSpPr>
        <p:spPr>
          <a:xfrm>
            <a:off x="0" y="3564791"/>
            <a:ext cx="681796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Our Peace is related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to our “association”.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Lot associated with Sodom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Abram associated with the LORD.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Arlington Cemetery to Stay Closed to Public for Memorial Day | Military.com">
            <a:extLst>
              <a:ext uri="{FF2B5EF4-FFF2-40B4-BE49-F238E27FC236}">
                <a16:creationId xmlns:a16="http://schemas.microsoft.com/office/drawing/2014/main" id="{F30E0EF8-BCA4-B01D-501E-F633B053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7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EECEC-817F-64E8-3428-8662C2EAF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01" y="6173123"/>
            <a:ext cx="12803867" cy="684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70FBA7-5EC8-0A76-4F75-BB601737F305}"/>
              </a:ext>
            </a:extLst>
          </p:cNvPr>
          <p:cNvSpPr txBox="1"/>
          <p:nvPr/>
        </p:nvSpPr>
        <p:spPr>
          <a:xfrm>
            <a:off x="0" y="0"/>
            <a:ext cx="12297746" cy="156966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More than 1 million Americans have died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in War since our founding!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153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D4C0E-5275-CEED-616D-6D9C5ACD93BD}"/>
              </a:ext>
            </a:extLst>
          </p:cNvPr>
          <p:cNvSpPr txBox="1"/>
          <p:nvPr/>
        </p:nvSpPr>
        <p:spPr>
          <a:xfrm>
            <a:off x="116732" y="0"/>
            <a:ext cx="1207526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Altar (Memorial) at Moriah Gen. 22  </a:t>
            </a:r>
          </a:p>
          <a:p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mōriyyâ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: from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Raa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 (consider, see) and Jah (God)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Abraham’s Problem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God’s Promise: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Gen 17:21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covenant will I establish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Isaac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..”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Abraham’s Purpose: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D. God’s Provision. Vs 8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son God will provide himself a lamb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 burnt offering” </a:t>
            </a:r>
          </a:p>
          <a:p>
            <a:pPr>
              <a:spcBef>
                <a:spcPts val="0"/>
              </a:spcBef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A0007-8B78-15F8-D69E-D42A01C02D4A}"/>
              </a:ext>
            </a:extLst>
          </p:cNvPr>
          <p:cNvSpPr txBox="1"/>
          <p:nvPr/>
        </p:nvSpPr>
        <p:spPr>
          <a:xfrm>
            <a:off x="6154366" y="1482990"/>
            <a:ext cx="68482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Sacrifice Isaac to God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77AA2-EC56-501C-99E8-65CEFA7186A8}"/>
              </a:ext>
            </a:extLst>
          </p:cNvPr>
          <p:cNvSpPr txBox="1"/>
          <p:nvPr/>
        </p:nvSpPr>
        <p:spPr>
          <a:xfrm>
            <a:off x="4708187" y="2134743"/>
            <a:ext cx="68482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Isaac was the promised son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22D23-7443-D021-3C55-E4320711D371}"/>
              </a:ext>
            </a:extLst>
          </p:cNvPr>
          <p:cNvSpPr txBox="1"/>
          <p:nvPr/>
        </p:nvSpPr>
        <p:spPr>
          <a:xfrm>
            <a:off x="6285690" y="3627216"/>
            <a:ext cx="6585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Trust and Obey vs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EE63B-3F17-7C0C-F9D7-B81B13AD1428}"/>
              </a:ext>
            </a:extLst>
          </p:cNvPr>
          <p:cNvSpPr txBox="1"/>
          <p:nvPr/>
        </p:nvSpPr>
        <p:spPr>
          <a:xfrm>
            <a:off x="-37289" y="43458"/>
            <a:ext cx="1222928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1) God Provided a Prophetic Picture. 11-14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Abraham lifted up his eyes, and behold behind him a ram caught in a thicket by his horns: </a:t>
            </a:r>
          </a:p>
        </p:txBody>
      </p:sp>
      <p:pic>
        <p:nvPicPr>
          <p:cNvPr id="2050" name="Picture 2" descr="Abraham's Call to Sacrifice Isaac | The Biblical Timeline">
            <a:extLst>
              <a:ext uri="{FF2B5EF4-FFF2-40B4-BE49-F238E27FC236}">
                <a16:creationId xmlns:a16="http://schemas.microsoft.com/office/drawing/2014/main" id="{812A9F17-19BF-9403-1408-AD0906F7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89" y="2286000"/>
            <a:ext cx="3516280" cy="4528542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72E5F-ACB5-4CFE-47B4-193325DE3E43}"/>
              </a:ext>
            </a:extLst>
          </p:cNvPr>
          <p:cNvSpPr txBox="1"/>
          <p:nvPr/>
        </p:nvSpPr>
        <p:spPr>
          <a:xfrm>
            <a:off x="3048000" y="2105562"/>
            <a:ext cx="9144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Abraham took the ram,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offered him up for a burnt    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offering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Abraham called the name of that place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Jehovahjireh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it is said to this day, </a:t>
            </a:r>
          </a:p>
          <a:p>
            <a:pPr algn="ctr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9E98B-9318-A272-0155-F9EE7BF41EC9}"/>
              </a:ext>
            </a:extLst>
          </p:cNvPr>
          <p:cNvSpPr txBox="1"/>
          <p:nvPr/>
        </p:nvSpPr>
        <p:spPr>
          <a:xfrm>
            <a:off x="5723106" y="3531858"/>
            <a:ext cx="6293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stead of his son.</a:t>
            </a:r>
          </a:p>
        </p:txBody>
      </p:sp>
    </p:spTree>
    <p:extLst>
      <p:ext uri="{BB962C8B-B14F-4D97-AF65-F5344CB8AC3E}">
        <p14:creationId xmlns:p14="http://schemas.microsoft.com/office/powerpoint/2010/main" val="25271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EE63B-3F17-7C0C-F9D7-B81B13AD1428}"/>
              </a:ext>
            </a:extLst>
          </p:cNvPr>
          <p:cNvSpPr txBox="1"/>
          <p:nvPr/>
        </p:nvSpPr>
        <p:spPr>
          <a:xfrm>
            <a:off x="-37289" y="43458"/>
            <a:ext cx="122292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/>
          </a:p>
        </p:txBody>
      </p:sp>
      <p:pic>
        <p:nvPicPr>
          <p:cNvPr id="3074" name="Picture 2" descr="Abraham And Isaac The Sacrifice, 41% OFF | prosaludoro.com">
            <a:extLst>
              <a:ext uri="{FF2B5EF4-FFF2-40B4-BE49-F238E27FC236}">
                <a16:creationId xmlns:a16="http://schemas.microsoft.com/office/drawing/2014/main" id="{BAD6405A-E5AB-E799-96B3-B70FB6D1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0" y="-152400"/>
            <a:ext cx="12229289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AFC65-AACF-9B05-EA25-B3846503C2B3}"/>
              </a:ext>
            </a:extLst>
          </p:cNvPr>
          <p:cNvSpPr txBox="1"/>
          <p:nvPr/>
        </p:nvSpPr>
        <p:spPr>
          <a:xfrm>
            <a:off x="381000" y="-117049"/>
            <a:ext cx="1173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“In the mount of the LORD it shall be seen.”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4418D-42FA-4CBD-F670-B0AB46838DBF}"/>
              </a:ext>
            </a:extLst>
          </p:cNvPr>
          <p:cNvSpPr txBox="1"/>
          <p:nvPr/>
        </p:nvSpPr>
        <p:spPr>
          <a:xfrm>
            <a:off x="18068" y="5009852"/>
            <a:ext cx="12230099" cy="200054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“Accounting that God was able to raise him up, </a:t>
            </a:r>
          </a:p>
          <a:p>
            <a:pPr algn="ctr"/>
            <a:r>
              <a:rPr lang="en-US" sz="4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from the dead; </a:t>
            </a:r>
          </a:p>
          <a:p>
            <a:pPr algn="ctr"/>
            <a:r>
              <a:rPr lang="en-US" sz="4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whence also he received him in a figure</a:t>
            </a:r>
            <a:r>
              <a:rPr lang="en-US" sz="4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EC5EB-4D09-8ECB-0A6C-FB8E0A621C06}"/>
              </a:ext>
            </a:extLst>
          </p:cNvPr>
          <p:cNvSpPr txBox="1"/>
          <p:nvPr/>
        </p:nvSpPr>
        <p:spPr>
          <a:xfrm>
            <a:off x="4800600" y="1994430"/>
            <a:ext cx="220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 11:19 </a:t>
            </a:r>
          </a:p>
        </p:txBody>
      </p:sp>
    </p:spTree>
    <p:extLst>
      <p:ext uri="{BB962C8B-B14F-4D97-AF65-F5344CB8AC3E}">
        <p14:creationId xmlns:p14="http://schemas.microsoft.com/office/powerpoint/2010/main" val="33390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EE63B-3F17-7C0C-F9D7-B81B13AD1428}"/>
              </a:ext>
            </a:extLst>
          </p:cNvPr>
          <p:cNvSpPr txBox="1"/>
          <p:nvPr/>
        </p:nvSpPr>
        <p:spPr>
          <a:xfrm>
            <a:off x="-37289" y="43458"/>
            <a:ext cx="1222928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At Abraham’s altars he exchanged:</a:t>
            </a:r>
          </a:p>
          <a:p>
            <a:pPr marL="914400" lvl="0" indent="-914400">
              <a:buAutoNum type="arabicPeriod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vacillation for Dedication (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Praise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at Sichem (place of burdens).</a:t>
            </a:r>
          </a:p>
          <a:p>
            <a:pPr marL="742950" lvl="0" indent="-742950">
              <a:buAutoNum type="arabicPeriod" startAt="2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frustration for Supplication (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at Bethel (House of God).</a:t>
            </a:r>
          </a:p>
          <a:p>
            <a:pPr marL="742950" lvl="0" indent="-742950">
              <a:buAutoNum type="arabicPeriod" startAt="3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past perplexity for God’s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at Hebron (Association). 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His Personal hopes for God’s Practical and   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Prophetic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Moriah (God sees).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God Commands Abraham to Offer Isaac | Bible pictures, Bible images ...">
            <a:extLst>
              <a:ext uri="{FF2B5EF4-FFF2-40B4-BE49-F238E27FC236}">
                <a16:creationId xmlns:a16="http://schemas.microsoft.com/office/drawing/2014/main" id="{44734167-4FD5-0A52-1400-49DBCA885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 bwMode="auto">
          <a:xfrm>
            <a:off x="4581728" y="10"/>
            <a:ext cx="7610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C4AA7-1A6C-DC28-B658-26ACA58E99FC}"/>
              </a:ext>
            </a:extLst>
          </p:cNvPr>
          <p:cNvSpPr txBox="1"/>
          <p:nvPr/>
        </p:nvSpPr>
        <p:spPr>
          <a:xfrm>
            <a:off x="109435" y="37115"/>
            <a:ext cx="7234947" cy="71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Arial" charset="0"/>
              </a:rPr>
              <a:t>An altar is a place of sacrifice;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E6616-EDF0-9422-A492-063DE3566AF4}"/>
              </a:ext>
            </a:extLst>
          </p:cNvPr>
          <p:cNvSpPr txBox="1"/>
          <p:nvPr/>
        </p:nvSpPr>
        <p:spPr>
          <a:xfrm>
            <a:off x="250487" y="1114017"/>
            <a:ext cx="616247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Arial" charset="0"/>
              </a:rPr>
              <a:t>where something dies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tium" panose="02000503060000020004" pitchFamily="2" charset="0"/>
                <a:ea typeface="+mn-ea"/>
                <a:cs typeface="Arial" charset="0"/>
              </a:rPr>
              <a:t>and something else lives!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49A79-4648-44F8-CFF8-7322323D5145}"/>
              </a:ext>
            </a:extLst>
          </p:cNvPr>
          <p:cNvSpPr txBox="1"/>
          <p:nvPr/>
        </p:nvSpPr>
        <p:spPr>
          <a:xfrm>
            <a:off x="33557" y="2514400"/>
            <a:ext cx="6967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didn’t really want Isaac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die),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Abraham To live: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delight in God;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live/walk by Faith.</a:t>
            </a:r>
          </a:p>
        </p:txBody>
      </p:sp>
    </p:spTree>
    <p:extLst>
      <p:ext uri="{BB962C8B-B14F-4D97-AF65-F5344CB8AC3E}">
        <p14:creationId xmlns:p14="http://schemas.microsoft.com/office/powerpoint/2010/main" val="32729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God Commands Abraham to Offer Isaac | Bible pictures, Bible images ...">
            <a:extLst>
              <a:ext uri="{FF2B5EF4-FFF2-40B4-BE49-F238E27FC236}">
                <a16:creationId xmlns:a16="http://schemas.microsoft.com/office/drawing/2014/main" id="{44734167-4FD5-0A52-1400-49DBCA885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 bwMode="auto">
          <a:xfrm>
            <a:off x="4581728" y="10"/>
            <a:ext cx="7610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49A79-4648-44F8-CFF8-7322323D5145}"/>
              </a:ext>
            </a:extLst>
          </p:cNvPr>
          <p:cNvSpPr txBox="1"/>
          <p:nvPr/>
        </p:nvSpPr>
        <p:spPr>
          <a:xfrm>
            <a:off x="0" y="160307"/>
            <a:ext cx="6967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Pr.23:26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son give me thine heart, and let thine eyes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ways.”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Rāṣâ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delight in)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225AF-A411-0E6E-45F0-78AA3E7FFC2C}"/>
              </a:ext>
            </a:extLst>
          </p:cNvPr>
          <p:cNvSpPr txBox="1"/>
          <p:nvPr/>
        </p:nvSpPr>
        <p:spPr>
          <a:xfrm>
            <a:off x="-163619" y="2919603"/>
            <a:ext cx="104048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Ps 37:3-5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LORD, and do good; …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Delight thyself also in the LORD;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he shall give thee the desires of thine heart.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thy way unto the LORD;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also in him;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bring it to pass”. 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041327F-6E61-9D2A-D3B4-67BFDB34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706"/>
            <a:ext cx="12192000" cy="28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A6D9B-16F6-DEBE-369D-F52169AE17C5}"/>
              </a:ext>
            </a:extLst>
          </p:cNvPr>
          <p:cNvSpPr txBox="1"/>
          <p:nvPr/>
        </p:nvSpPr>
        <p:spPr>
          <a:xfrm>
            <a:off x="187256" y="146553"/>
            <a:ext cx="1200474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altars (sacrifice/dedication)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have you made to the Lord?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(1</a:t>
            </a:r>
            <a:r>
              <a:rPr lang="en-US" sz="40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st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 time the word “Worship” is used was at Moriah)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Gen 22:5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 and the lad will go yonder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and Worship!”</a:t>
            </a:r>
            <a:endParaRPr 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041327F-6E61-9D2A-D3B4-67BFDB34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9081"/>
            <a:ext cx="12192000" cy="26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A6D9B-16F6-DEBE-369D-F52169AE17C5}"/>
              </a:ext>
            </a:extLst>
          </p:cNvPr>
          <p:cNvSpPr txBox="1"/>
          <p:nvPr/>
        </p:nvSpPr>
        <p:spPr>
          <a:xfrm>
            <a:off x="187256" y="146553"/>
            <a:ext cx="1200474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What “sacrifice” does God expect from us?</a:t>
            </a:r>
            <a:endParaRPr lang="en-US" sz="2400" b="1" dirty="0"/>
          </a:p>
          <a:p>
            <a:pPr algn="ctr"/>
            <a:r>
              <a:rPr lang="en-US" sz="2400" b="1" dirty="0"/>
              <a:t>Rom 12:1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beseech you therefore…by the mercies of God,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ye present your bodies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living sacrifice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holy, acceptable unto God,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your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reasonable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service.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pPr algn="ctr"/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logikos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(logical) 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latreia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(act of worship)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Arlington National Cemetery - Memorial Day 2016: America honors the ...">
            <a:extLst>
              <a:ext uri="{FF2B5EF4-FFF2-40B4-BE49-F238E27FC236}">
                <a16:creationId xmlns:a16="http://schemas.microsoft.com/office/drawing/2014/main" id="{FBE651DB-E241-1980-AE5B-C5310B93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91" y="1722060"/>
            <a:ext cx="5181600" cy="51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morial Day observed around the US">
            <a:extLst>
              <a:ext uri="{FF2B5EF4-FFF2-40B4-BE49-F238E27FC236}">
                <a16:creationId xmlns:a16="http://schemas.microsoft.com/office/drawing/2014/main" id="{4BB86391-CE11-ECE9-9DC8-4EDA26C6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4" y="1722060"/>
            <a:ext cx="6981486" cy="51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BF0AFC-C554-3BB3-73BA-EEDE0B4E2EAE}"/>
              </a:ext>
            </a:extLst>
          </p:cNvPr>
          <p:cNvSpPr txBox="1"/>
          <p:nvPr/>
        </p:nvSpPr>
        <p:spPr>
          <a:xfrm>
            <a:off x="76201" y="152400"/>
            <a:ext cx="1203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each life is a story;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each death/injury is a grieving family!</a:t>
            </a:r>
          </a:p>
        </p:txBody>
      </p:sp>
    </p:spTree>
    <p:extLst>
      <p:ext uri="{BB962C8B-B14F-4D97-AF65-F5344CB8AC3E}">
        <p14:creationId xmlns:p14="http://schemas.microsoft.com/office/powerpoint/2010/main" val="29761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n the Burning Bush: Jesus in Exodus 3">
            <a:extLst>
              <a:ext uri="{FF2B5EF4-FFF2-40B4-BE49-F238E27FC236}">
                <a16:creationId xmlns:a16="http://schemas.microsoft.com/office/drawing/2014/main" id="{12300E4B-1989-A90C-F3F4-07F8E8F7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279"/>
            <a:ext cx="12190476" cy="69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B102EA-AA86-CD0B-9588-7A8BBAF3E1E2}"/>
              </a:ext>
            </a:extLst>
          </p:cNvPr>
          <p:cNvSpPr txBox="1"/>
          <p:nvPr/>
        </p:nvSpPr>
        <p:spPr>
          <a:xfrm>
            <a:off x="5100536" y="-123125"/>
            <a:ext cx="6494834" cy="2277547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THAT I AM:…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my name for ever,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54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memorial</a:t>
            </a:r>
            <a:r>
              <a:rPr lang="en-US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C0BCB-3083-C234-1571-942B0A5E5BAC}"/>
              </a:ext>
            </a:extLst>
          </p:cNvPr>
          <p:cNvSpPr txBox="1"/>
          <p:nvPr/>
        </p:nvSpPr>
        <p:spPr>
          <a:xfrm>
            <a:off x="76200" y="-135279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 3:14-15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01A00-4FED-EC26-603C-5C5B4948493F}"/>
              </a:ext>
            </a:extLst>
          </p:cNvPr>
          <p:cNvSpPr txBox="1"/>
          <p:nvPr/>
        </p:nvSpPr>
        <p:spPr>
          <a:xfrm>
            <a:off x="6057900" y="2758202"/>
            <a:ext cx="6793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Zēker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remember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45CDB-E881-10CA-9D5D-ADAE7FED28B2}"/>
              </a:ext>
            </a:extLst>
          </p:cNvPr>
          <p:cNvSpPr txBox="1"/>
          <p:nvPr/>
        </p:nvSpPr>
        <p:spPr>
          <a:xfrm>
            <a:off x="0" y="3731329"/>
            <a:ext cx="12115800" cy="3170099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Dt 8:2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remember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way which the </a:t>
            </a:r>
            <a:r>
              <a:rPr lang="en-US" sz="4000" b="1" i="1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God led thee these forty years in the wilderness,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humble thee, and to prove thee,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know what was in thine heart,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thou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wouldest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keep his commandments, or no.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B6BE22-9758-7920-158E-ECAC6920EFC2}"/>
              </a:ext>
            </a:extLst>
          </p:cNvPr>
          <p:cNvSpPr txBox="1"/>
          <p:nvPr/>
        </p:nvSpPr>
        <p:spPr>
          <a:xfrm>
            <a:off x="152400" y="139430"/>
            <a:ext cx="1173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discussed how God intercepted Abram at least 7 times to invite, encourage, and direct him toward God’s “Expected End”. 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were several times in which Abraham either initiated or responded to a meeting with God and erected an altar or “Memorial”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commemorate those meetings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1200"/>
              </a:spcBef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Abram’s Memorial Altars!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1887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Altar at Sichem.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12:6,7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Abram’s Problems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He’d come through a 5 year delay/detour.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a)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God meet and/or speak with him?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The land was inhospitable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(Mountainous)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“Abram passed through the land unto …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Sichem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Shechem: a place of burdens, to load up)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He was alone.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(He’d left his family in Haran)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1887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Abram’s Problems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Canaanites were wicked/dangerous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Gen 12:6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the plain of Moreh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(archer)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Canaanite was then in the land.”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oup of men walking with camels&#10;&#10;Description automatically generated">
            <a:extLst>
              <a:ext uri="{FF2B5EF4-FFF2-40B4-BE49-F238E27FC236}">
                <a16:creationId xmlns:a16="http://schemas.microsoft.com/office/drawing/2014/main" id="{BA671052-CF0E-0162-D62B-BE75F9F29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95" y="2900244"/>
            <a:ext cx="5726321" cy="38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avid And Goliath | ortovitalsas.com">
            <a:extLst>
              <a:ext uri="{FF2B5EF4-FFF2-40B4-BE49-F238E27FC236}">
                <a16:creationId xmlns:a16="http://schemas.microsoft.com/office/drawing/2014/main" id="{2B2FC148-803A-4037-7A05-9D54B4605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276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435309" y="3429000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Remember David and Goliath? 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189A1-3163-3872-2DD5-974D692501CE}"/>
              </a:ext>
            </a:extLst>
          </p:cNvPr>
          <p:cNvSpPr txBox="1"/>
          <p:nvPr/>
        </p:nvSpPr>
        <p:spPr>
          <a:xfrm>
            <a:off x="187545" y="145760"/>
            <a:ext cx="55000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Dt 2:20-21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was accounted a land of giants:…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people great, many, and tall, as the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Anakims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6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4163E-EDF7-1D27-A761-155C35E75C10}"/>
              </a:ext>
            </a:extLst>
          </p:cNvPr>
          <p:cNvSpPr txBox="1"/>
          <p:nvPr/>
        </p:nvSpPr>
        <p:spPr>
          <a:xfrm>
            <a:off x="76200" y="76200"/>
            <a:ext cx="11887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Altar at Sichem.  Gen. 12:6,7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God’s Promise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7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appeared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…and said Unto thy seed will I give this land:”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1) Why was God silent for 5 years?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2) What was God’s immediate response when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Abram was ready to really obey?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3) What was Abram’s response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God’s Promise?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1681</Words>
  <Application>Microsoft Office PowerPoint</Application>
  <PresentationFormat>Widescreen</PresentationFormat>
  <Paragraphs>203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Arial</vt:lpstr>
      <vt:lpstr>Calibri</vt:lpstr>
      <vt:lpstr>Gentium</vt:lpstr>
      <vt:lpstr>Georgia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6</cp:revision>
  <dcterms:created xsi:type="dcterms:W3CDTF">2011-06-07T04:33:49Z</dcterms:created>
  <dcterms:modified xsi:type="dcterms:W3CDTF">2024-05-26T00:14:40Z</dcterms:modified>
</cp:coreProperties>
</file>