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1" r:id="rId6"/>
    <p:sldId id="260" r:id="rId7"/>
    <p:sldId id="262" r:id="rId8"/>
    <p:sldId id="263" r:id="rId9"/>
    <p:sldId id="264" r:id="rId10"/>
    <p:sldId id="265" r:id="rId11"/>
    <p:sldId id="267" r:id="rId12"/>
    <p:sldId id="271" r:id="rId13"/>
    <p:sldId id="266"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181B3-214B-4E8D-8933-DADD66C00BC4}"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4A8F784D-1CAB-4192-82CB-7D3A39CC7071}">
      <dgm:prSet/>
      <dgm:spPr>
        <a:solidFill>
          <a:schemeClr val="bg1">
            <a:lumMod val="85000"/>
            <a:lumOff val="15000"/>
          </a:schemeClr>
        </a:solidFill>
      </dgm:spPr>
      <dgm:t>
        <a:bodyPr/>
        <a:lstStyle/>
        <a:p>
          <a:r>
            <a:rPr lang="en-US"/>
            <a:t>Everyone Should Trust that Jesus Can do the Impossible</a:t>
          </a:r>
        </a:p>
      </dgm:t>
    </dgm:pt>
    <dgm:pt modelId="{18E89DFF-BD76-453D-A0C5-5270704EB71A}" type="parTrans" cxnId="{616EC225-C684-406B-AEA1-C2CC712CC55B}">
      <dgm:prSet/>
      <dgm:spPr/>
      <dgm:t>
        <a:bodyPr/>
        <a:lstStyle/>
        <a:p>
          <a:endParaRPr lang="en-US"/>
        </a:p>
      </dgm:t>
    </dgm:pt>
    <dgm:pt modelId="{E104D8C6-C4C7-4297-A973-E04B5356BDD6}" type="sibTrans" cxnId="{616EC225-C684-406B-AEA1-C2CC712CC55B}">
      <dgm:prSet/>
      <dgm:spPr/>
      <dgm:t>
        <a:bodyPr/>
        <a:lstStyle/>
        <a:p>
          <a:endParaRPr lang="en-US"/>
        </a:p>
      </dgm:t>
    </dgm:pt>
    <dgm:pt modelId="{B94A2758-830B-4F57-A29E-ED154076E1D8}">
      <dgm:prSet/>
      <dgm:spPr>
        <a:solidFill>
          <a:schemeClr val="bg1">
            <a:lumMod val="85000"/>
            <a:lumOff val="15000"/>
          </a:schemeClr>
        </a:solidFill>
      </dgm:spPr>
      <dgm:t>
        <a:bodyPr/>
        <a:lstStyle/>
        <a:p>
          <a:r>
            <a:rPr lang="en-US"/>
            <a:t>For These Three Reasons</a:t>
          </a:r>
        </a:p>
      </dgm:t>
    </dgm:pt>
    <dgm:pt modelId="{EAB06B6C-FB9A-47D5-8FA0-53E627A94A19}" type="parTrans" cxnId="{AFE8C790-A628-459B-948B-0495B9EB5B10}">
      <dgm:prSet/>
      <dgm:spPr/>
      <dgm:t>
        <a:bodyPr/>
        <a:lstStyle/>
        <a:p>
          <a:endParaRPr lang="en-US"/>
        </a:p>
      </dgm:t>
    </dgm:pt>
    <dgm:pt modelId="{8058A080-FD2A-4764-8D56-49005C17DA0D}" type="sibTrans" cxnId="{AFE8C790-A628-459B-948B-0495B9EB5B10}">
      <dgm:prSet/>
      <dgm:spPr/>
      <dgm:t>
        <a:bodyPr/>
        <a:lstStyle/>
        <a:p>
          <a:endParaRPr lang="en-US"/>
        </a:p>
      </dgm:t>
    </dgm:pt>
    <dgm:pt modelId="{C14F822E-3AFE-47BD-B3E4-15B4C43380A2}" type="pres">
      <dgm:prSet presAssocID="{2DE181B3-214B-4E8D-8933-DADD66C00BC4}" presName="linear" presStyleCnt="0">
        <dgm:presLayoutVars>
          <dgm:animLvl val="lvl"/>
          <dgm:resizeHandles val="exact"/>
        </dgm:presLayoutVars>
      </dgm:prSet>
      <dgm:spPr/>
    </dgm:pt>
    <dgm:pt modelId="{FCAB57B1-E369-4C01-AE81-1EED2035C262}" type="pres">
      <dgm:prSet presAssocID="{4A8F784D-1CAB-4192-82CB-7D3A39CC7071}" presName="parentText" presStyleLbl="node1" presStyleIdx="0" presStyleCnt="2">
        <dgm:presLayoutVars>
          <dgm:chMax val="0"/>
          <dgm:bulletEnabled val="1"/>
        </dgm:presLayoutVars>
      </dgm:prSet>
      <dgm:spPr/>
    </dgm:pt>
    <dgm:pt modelId="{FBF67FD4-7B34-4B07-9B0B-D021BDB8B358}" type="pres">
      <dgm:prSet presAssocID="{E104D8C6-C4C7-4297-A973-E04B5356BDD6}" presName="spacer" presStyleCnt="0"/>
      <dgm:spPr/>
    </dgm:pt>
    <dgm:pt modelId="{B0383466-55FE-40AA-AE05-E93C9A2171C2}" type="pres">
      <dgm:prSet presAssocID="{B94A2758-830B-4F57-A29E-ED154076E1D8}" presName="parentText" presStyleLbl="node1" presStyleIdx="1" presStyleCnt="2">
        <dgm:presLayoutVars>
          <dgm:chMax val="0"/>
          <dgm:bulletEnabled val="1"/>
        </dgm:presLayoutVars>
      </dgm:prSet>
      <dgm:spPr/>
    </dgm:pt>
  </dgm:ptLst>
  <dgm:cxnLst>
    <dgm:cxn modelId="{B29E3A15-BD7B-4B1F-96DD-1A29B5F87209}" type="presOf" srcId="{4A8F784D-1CAB-4192-82CB-7D3A39CC7071}" destId="{FCAB57B1-E369-4C01-AE81-1EED2035C262}" srcOrd="0" destOrd="0" presId="urn:microsoft.com/office/officeart/2005/8/layout/vList2"/>
    <dgm:cxn modelId="{A9246F1E-426E-4DA4-9F0D-A122B0DFEECE}" type="presOf" srcId="{B94A2758-830B-4F57-A29E-ED154076E1D8}" destId="{B0383466-55FE-40AA-AE05-E93C9A2171C2}" srcOrd="0" destOrd="0" presId="urn:microsoft.com/office/officeart/2005/8/layout/vList2"/>
    <dgm:cxn modelId="{616EC225-C684-406B-AEA1-C2CC712CC55B}" srcId="{2DE181B3-214B-4E8D-8933-DADD66C00BC4}" destId="{4A8F784D-1CAB-4192-82CB-7D3A39CC7071}" srcOrd="0" destOrd="0" parTransId="{18E89DFF-BD76-453D-A0C5-5270704EB71A}" sibTransId="{E104D8C6-C4C7-4297-A973-E04B5356BDD6}"/>
    <dgm:cxn modelId="{AFE8C790-A628-459B-948B-0495B9EB5B10}" srcId="{2DE181B3-214B-4E8D-8933-DADD66C00BC4}" destId="{B94A2758-830B-4F57-A29E-ED154076E1D8}" srcOrd="1" destOrd="0" parTransId="{EAB06B6C-FB9A-47D5-8FA0-53E627A94A19}" sibTransId="{8058A080-FD2A-4764-8D56-49005C17DA0D}"/>
    <dgm:cxn modelId="{51337FB6-C82B-4649-9748-0530FE301D91}" type="presOf" srcId="{2DE181B3-214B-4E8D-8933-DADD66C00BC4}" destId="{C14F822E-3AFE-47BD-B3E4-15B4C43380A2}" srcOrd="0" destOrd="0" presId="urn:microsoft.com/office/officeart/2005/8/layout/vList2"/>
    <dgm:cxn modelId="{B52C66FB-6A9E-4B24-84D7-370760F8C2C9}" type="presParOf" srcId="{C14F822E-3AFE-47BD-B3E4-15B4C43380A2}" destId="{FCAB57B1-E369-4C01-AE81-1EED2035C262}" srcOrd="0" destOrd="0" presId="urn:microsoft.com/office/officeart/2005/8/layout/vList2"/>
    <dgm:cxn modelId="{78A457AF-5AE8-4E63-8FFA-183011778094}" type="presParOf" srcId="{C14F822E-3AFE-47BD-B3E4-15B4C43380A2}" destId="{FBF67FD4-7B34-4B07-9B0B-D021BDB8B358}" srcOrd="1" destOrd="0" presId="urn:microsoft.com/office/officeart/2005/8/layout/vList2"/>
    <dgm:cxn modelId="{91665A7D-964B-49B2-BC27-7EB2A959181D}" type="presParOf" srcId="{C14F822E-3AFE-47BD-B3E4-15B4C43380A2}" destId="{B0383466-55FE-40AA-AE05-E93C9A2171C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5C4AA-60E2-495A-AFE3-E04FDA018C6F}"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F278423A-3018-45C3-978B-348180012FC6}">
      <dgm:prSet/>
      <dgm:spPr>
        <a:solidFill>
          <a:schemeClr val="bg1">
            <a:lumMod val="85000"/>
            <a:lumOff val="15000"/>
          </a:schemeClr>
        </a:solidFill>
      </dgm:spPr>
      <dgm:t>
        <a:bodyPr/>
        <a:lstStyle/>
        <a:p>
          <a:r>
            <a:rPr lang="en-US" dirty="0"/>
            <a:t>The Centurion Believed in Jesus’ Authority to do the Impossible</a:t>
          </a:r>
        </a:p>
      </dgm:t>
    </dgm:pt>
    <dgm:pt modelId="{49CF1189-4879-432F-811E-D73887477C1A}" type="parTrans" cxnId="{87C8B065-99CD-49F9-96E3-B051E0007A6E}">
      <dgm:prSet/>
      <dgm:spPr/>
      <dgm:t>
        <a:bodyPr/>
        <a:lstStyle/>
        <a:p>
          <a:endParaRPr lang="en-US"/>
        </a:p>
      </dgm:t>
    </dgm:pt>
    <dgm:pt modelId="{3A95A4F7-C213-48BC-8BD3-A14E9BB1EC62}" type="sibTrans" cxnId="{87C8B065-99CD-49F9-96E3-B051E0007A6E}">
      <dgm:prSet/>
      <dgm:spPr/>
      <dgm:t>
        <a:bodyPr/>
        <a:lstStyle/>
        <a:p>
          <a:endParaRPr lang="en-US"/>
        </a:p>
      </dgm:t>
    </dgm:pt>
    <dgm:pt modelId="{FFAD5BBB-3247-4A7C-A59F-BBFDA43BA81E}">
      <dgm:prSet/>
      <dgm:spPr>
        <a:solidFill>
          <a:schemeClr val="bg1">
            <a:lumMod val="85000"/>
            <a:lumOff val="15000"/>
          </a:schemeClr>
        </a:solidFill>
      </dgm:spPr>
      <dgm:t>
        <a:bodyPr/>
        <a:lstStyle/>
        <a:p>
          <a:r>
            <a:rPr lang="en-US" dirty="0"/>
            <a:t>The Centurion’s Faith Amazed Jesus</a:t>
          </a:r>
        </a:p>
      </dgm:t>
    </dgm:pt>
    <dgm:pt modelId="{69F0065D-CCB9-4F27-B164-5B298AC55CB9}" type="parTrans" cxnId="{91563B6F-FECF-451F-8AE3-D6592B06CAA4}">
      <dgm:prSet/>
      <dgm:spPr/>
      <dgm:t>
        <a:bodyPr/>
        <a:lstStyle/>
        <a:p>
          <a:endParaRPr lang="en-US"/>
        </a:p>
      </dgm:t>
    </dgm:pt>
    <dgm:pt modelId="{4221249C-E312-4D88-8C2A-29205A23E031}" type="sibTrans" cxnId="{91563B6F-FECF-451F-8AE3-D6592B06CAA4}">
      <dgm:prSet/>
      <dgm:spPr/>
      <dgm:t>
        <a:bodyPr/>
        <a:lstStyle/>
        <a:p>
          <a:endParaRPr lang="en-US"/>
        </a:p>
      </dgm:t>
    </dgm:pt>
    <dgm:pt modelId="{01E4944C-357F-4A18-B0A2-4A10677B91C3}">
      <dgm:prSet/>
      <dgm:spPr>
        <a:solidFill>
          <a:schemeClr val="bg1">
            <a:lumMod val="85000"/>
            <a:lumOff val="15000"/>
          </a:schemeClr>
        </a:solidFill>
      </dgm:spPr>
      <dgm:t>
        <a:bodyPr/>
        <a:lstStyle/>
        <a:p>
          <a:r>
            <a:rPr lang="en-US" dirty="0"/>
            <a:t>The Centurion’s Faith was proved </a:t>
          </a:r>
        </a:p>
      </dgm:t>
    </dgm:pt>
    <dgm:pt modelId="{AA968956-6B1E-4F96-89C8-CEC96C14297A}" type="parTrans" cxnId="{9C28366F-E528-447C-971B-1978DB724BC6}">
      <dgm:prSet/>
      <dgm:spPr/>
      <dgm:t>
        <a:bodyPr/>
        <a:lstStyle/>
        <a:p>
          <a:endParaRPr lang="en-US"/>
        </a:p>
      </dgm:t>
    </dgm:pt>
    <dgm:pt modelId="{E2FEE5B5-05D1-4D5F-AEAE-CF26FC363930}" type="sibTrans" cxnId="{9C28366F-E528-447C-971B-1978DB724BC6}">
      <dgm:prSet/>
      <dgm:spPr/>
      <dgm:t>
        <a:bodyPr/>
        <a:lstStyle/>
        <a:p>
          <a:endParaRPr lang="en-US"/>
        </a:p>
      </dgm:t>
    </dgm:pt>
    <dgm:pt modelId="{D93A3610-EA42-460F-B42C-1D46AB19D806}" type="pres">
      <dgm:prSet presAssocID="{3355C4AA-60E2-495A-AFE3-E04FDA018C6F}" presName="linear" presStyleCnt="0">
        <dgm:presLayoutVars>
          <dgm:animLvl val="lvl"/>
          <dgm:resizeHandles val="exact"/>
        </dgm:presLayoutVars>
      </dgm:prSet>
      <dgm:spPr/>
    </dgm:pt>
    <dgm:pt modelId="{D751CEBA-BC95-495A-A80F-85E0832CADE1}" type="pres">
      <dgm:prSet presAssocID="{F278423A-3018-45C3-978B-348180012FC6}" presName="parentText" presStyleLbl="node1" presStyleIdx="0" presStyleCnt="3">
        <dgm:presLayoutVars>
          <dgm:chMax val="0"/>
          <dgm:bulletEnabled val="1"/>
        </dgm:presLayoutVars>
      </dgm:prSet>
      <dgm:spPr/>
    </dgm:pt>
    <dgm:pt modelId="{0ECE0307-92F5-458B-9624-A3DFAC5E3D0B}" type="pres">
      <dgm:prSet presAssocID="{3A95A4F7-C213-48BC-8BD3-A14E9BB1EC62}" presName="spacer" presStyleCnt="0"/>
      <dgm:spPr/>
    </dgm:pt>
    <dgm:pt modelId="{BA1F6965-A204-461E-AD9C-B7AF584EB2DF}" type="pres">
      <dgm:prSet presAssocID="{FFAD5BBB-3247-4A7C-A59F-BBFDA43BA81E}" presName="parentText" presStyleLbl="node1" presStyleIdx="1" presStyleCnt="3">
        <dgm:presLayoutVars>
          <dgm:chMax val="0"/>
          <dgm:bulletEnabled val="1"/>
        </dgm:presLayoutVars>
      </dgm:prSet>
      <dgm:spPr/>
    </dgm:pt>
    <dgm:pt modelId="{29127B0E-7752-47E8-963B-44BDF782E94B}" type="pres">
      <dgm:prSet presAssocID="{4221249C-E312-4D88-8C2A-29205A23E031}" presName="spacer" presStyleCnt="0"/>
      <dgm:spPr/>
    </dgm:pt>
    <dgm:pt modelId="{ED75CC67-3ED2-42BC-99A7-FE522127ED93}" type="pres">
      <dgm:prSet presAssocID="{01E4944C-357F-4A18-B0A2-4A10677B91C3}" presName="parentText" presStyleLbl="node1" presStyleIdx="2" presStyleCnt="3">
        <dgm:presLayoutVars>
          <dgm:chMax val="0"/>
          <dgm:bulletEnabled val="1"/>
        </dgm:presLayoutVars>
      </dgm:prSet>
      <dgm:spPr/>
    </dgm:pt>
  </dgm:ptLst>
  <dgm:cxnLst>
    <dgm:cxn modelId="{4BF5D12B-0B10-4BCD-A6D5-C940A94E8033}" type="presOf" srcId="{01E4944C-357F-4A18-B0A2-4A10677B91C3}" destId="{ED75CC67-3ED2-42BC-99A7-FE522127ED93}" srcOrd="0" destOrd="0" presId="urn:microsoft.com/office/officeart/2005/8/layout/vList2"/>
    <dgm:cxn modelId="{87C8B065-99CD-49F9-96E3-B051E0007A6E}" srcId="{3355C4AA-60E2-495A-AFE3-E04FDA018C6F}" destId="{F278423A-3018-45C3-978B-348180012FC6}" srcOrd="0" destOrd="0" parTransId="{49CF1189-4879-432F-811E-D73887477C1A}" sibTransId="{3A95A4F7-C213-48BC-8BD3-A14E9BB1EC62}"/>
    <dgm:cxn modelId="{9C28366F-E528-447C-971B-1978DB724BC6}" srcId="{3355C4AA-60E2-495A-AFE3-E04FDA018C6F}" destId="{01E4944C-357F-4A18-B0A2-4A10677B91C3}" srcOrd="2" destOrd="0" parTransId="{AA968956-6B1E-4F96-89C8-CEC96C14297A}" sibTransId="{E2FEE5B5-05D1-4D5F-AEAE-CF26FC363930}"/>
    <dgm:cxn modelId="{91563B6F-FECF-451F-8AE3-D6592B06CAA4}" srcId="{3355C4AA-60E2-495A-AFE3-E04FDA018C6F}" destId="{FFAD5BBB-3247-4A7C-A59F-BBFDA43BA81E}" srcOrd="1" destOrd="0" parTransId="{69F0065D-CCB9-4F27-B164-5B298AC55CB9}" sibTransId="{4221249C-E312-4D88-8C2A-29205A23E031}"/>
    <dgm:cxn modelId="{8F534354-03F0-4E46-856E-6EBAD3B290E5}" type="presOf" srcId="{F278423A-3018-45C3-978B-348180012FC6}" destId="{D751CEBA-BC95-495A-A80F-85E0832CADE1}" srcOrd="0" destOrd="0" presId="urn:microsoft.com/office/officeart/2005/8/layout/vList2"/>
    <dgm:cxn modelId="{078E28BC-9483-4891-B75B-052E10A048F5}" type="presOf" srcId="{3355C4AA-60E2-495A-AFE3-E04FDA018C6F}" destId="{D93A3610-EA42-460F-B42C-1D46AB19D806}" srcOrd="0" destOrd="0" presId="urn:microsoft.com/office/officeart/2005/8/layout/vList2"/>
    <dgm:cxn modelId="{995986C6-6746-4F10-A15E-A063E560AFF0}" type="presOf" srcId="{FFAD5BBB-3247-4A7C-A59F-BBFDA43BA81E}" destId="{BA1F6965-A204-461E-AD9C-B7AF584EB2DF}" srcOrd="0" destOrd="0" presId="urn:microsoft.com/office/officeart/2005/8/layout/vList2"/>
    <dgm:cxn modelId="{3F82B4C7-CC80-47FC-9FD4-0053EF5669C4}" type="presParOf" srcId="{D93A3610-EA42-460F-B42C-1D46AB19D806}" destId="{D751CEBA-BC95-495A-A80F-85E0832CADE1}" srcOrd="0" destOrd="0" presId="urn:microsoft.com/office/officeart/2005/8/layout/vList2"/>
    <dgm:cxn modelId="{FD4030D9-6F87-434F-96B3-36C057C01DFC}" type="presParOf" srcId="{D93A3610-EA42-460F-B42C-1D46AB19D806}" destId="{0ECE0307-92F5-458B-9624-A3DFAC5E3D0B}" srcOrd="1" destOrd="0" presId="urn:microsoft.com/office/officeart/2005/8/layout/vList2"/>
    <dgm:cxn modelId="{58AF178A-CD8F-4B04-9C15-D637EFD8B9FC}" type="presParOf" srcId="{D93A3610-EA42-460F-B42C-1D46AB19D806}" destId="{BA1F6965-A204-461E-AD9C-B7AF584EB2DF}" srcOrd="2" destOrd="0" presId="urn:microsoft.com/office/officeart/2005/8/layout/vList2"/>
    <dgm:cxn modelId="{832927CF-38C2-47DC-8BCC-FDB79038BE55}" type="presParOf" srcId="{D93A3610-EA42-460F-B42C-1D46AB19D806}" destId="{29127B0E-7752-47E8-963B-44BDF782E94B}" srcOrd="3" destOrd="0" presId="urn:microsoft.com/office/officeart/2005/8/layout/vList2"/>
    <dgm:cxn modelId="{36454249-9614-46D7-B361-44B022668D8B}" type="presParOf" srcId="{D93A3610-EA42-460F-B42C-1D46AB19D806}" destId="{ED75CC67-3ED2-42BC-99A7-FE522127ED9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181B3-214B-4E8D-8933-DADD66C00BC4}"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4A8F784D-1CAB-4192-82CB-7D3A39CC7071}">
      <dgm:prSet/>
      <dgm:spPr>
        <a:solidFill>
          <a:schemeClr val="bg1">
            <a:lumMod val="85000"/>
            <a:lumOff val="15000"/>
          </a:schemeClr>
        </a:solidFill>
      </dgm:spPr>
      <dgm:t>
        <a:bodyPr/>
        <a:lstStyle/>
        <a:p>
          <a:r>
            <a:rPr lang="en-US"/>
            <a:t>Everyone Should Trust that Jesus Can do the Impossible</a:t>
          </a:r>
        </a:p>
      </dgm:t>
    </dgm:pt>
    <dgm:pt modelId="{18E89DFF-BD76-453D-A0C5-5270704EB71A}" type="parTrans" cxnId="{616EC225-C684-406B-AEA1-C2CC712CC55B}">
      <dgm:prSet/>
      <dgm:spPr/>
      <dgm:t>
        <a:bodyPr/>
        <a:lstStyle/>
        <a:p>
          <a:endParaRPr lang="en-US"/>
        </a:p>
      </dgm:t>
    </dgm:pt>
    <dgm:pt modelId="{E104D8C6-C4C7-4297-A973-E04B5356BDD6}" type="sibTrans" cxnId="{616EC225-C684-406B-AEA1-C2CC712CC55B}">
      <dgm:prSet/>
      <dgm:spPr/>
      <dgm:t>
        <a:bodyPr/>
        <a:lstStyle/>
        <a:p>
          <a:endParaRPr lang="en-US"/>
        </a:p>
      </dgm:t>
    </dgm:pt>
    <dgm:pt modelId="{B94A2758-830B-4F57-A29E-ED154076E1D8}">
      <dgm:prSet/>
      <dgm:spPr>
        <a:solidFill>
          <a:schemeClr val="bg1">
            <a:lumMod val="85000"/>
            <a:lumOff val="15000"/>
          </a:schemeClr>
        </a:solidFill>
      </dgm:spPr>
      <dgm:t>
        <a:bodyPr/>
        <a:lstStyle/>
        <a:p>
          <a:r>
            <a:rPr lang="en-US"/>
            <a:t>For These Three Reasons</a:t>
          </a:r>
        </a:p>
      </dgm:t>
    </dgm:pt>
    <dgm:pt modelId="{EAB06B6C-FB9A-47D5-8FA0-53E627A94A19}" type="parTrans" cxnId="{AFE8C790-A628-459B-948B-0495B9EB5B10}">
      <dgm:prSet/>
      <dgm:spPr/>
      <dgm:t>
        <a:bodyPr/>
        <a:lstStyle/>
        <a:p>
          <a:endParaRPr lang="en-US"/>
        </a:p>
      </dgm:t>
    </dgm:pt>
    <dgm:pt modelId="{8058A080-FD2A-4764-8D56-49005C17DA0D}" type="sibTrans" cxnId="{AFE8C790-A628-459B-948B-0495B9EB5B10}">
      <dgm:prSet/>
      <dgm:spPr/>
      <dgm:t>
        <a:bodyPr/>
        <a:lstStyle/>
        <a:p>
          <a:endParaRPr lang="en-US"/>
        </a:p>
      </dgm:t>
    </dgm:pt>
    <dgm:pt modelId="{C14F822E-3AFE-47BD-B3E4-15B4C43380A2}" type="pres">
      <dgm:prSet presAssocID="{2DE181B3-214B-4E8D-8933-DADD66C00BC4}" presName="linear" presStyleCnt="0">
        <dgm:presLayoutVars>
          <dgm:animLvl val="lvl"/>
          <dgm:resizeHandles val="exact"/>
        </dgm:presLayoutVars>
      </dgm:prSet>
      <dgm:spPr/>
    </dgm:pt>
    <dgm:pt modelId="{FCAB57B1-E369-4C01-AE81-1EED2035C262}" type="pres">
      <dgm:prSet presAssocID="{4A8F784D-1CAB-4192-82CB-7D3A39CC7071}" presName="parentText" presStyleLbl="node1" presStyleIdx="0" presStyleCnt="2">
        <dgm:presLayoutVars>
          <dgm:chMax val="0"/>
          <dgm:bulletEnabled val="1"/>
        </dgm:presLayoutVars>
      </dgm:prSet>
      <dgm:spPr/>
    </dgm:pt>
    <dgm:pt modelId="{FBF67FD4-7B34-4B07-9B0B-D021BDB8B358}" type="pres">
      <dgm:prSet presAssocID="{E104D8C6-C4C7-4297-A973-E04B5356BDD6}" presName="spacer" presStyleCnt="0"/>
      <dgm:spPr/>
    </dgm:pt>
    <dgm:pt modelId="{B0383466-55FE-40AA-AE05-E93C9A2171C2}" type="pres">
      <dgm:prSet presAssocID="{B94A2758-830B-4F57-A29E-ED154076E1D8}" presName="parentText" presStyleLbl="node1" presStyleIdx="1" presStyleCnt="2">
        <dgm:presLayoutVars>
          <dgm:chMax val="0"/>
          <dgm:bulletEnabled val="1"/>
        </dgm:presLayoutVars>
      </dgm:prSet>
      <dgm:spPr/>
    </dgm:pt>
  </dgm:ptLst>
  <dgm:cxnLst>
    <dgm:cxn modelId="{B29E3A15-BD7B-4B1F-96DD-1A29B5F87209}" type="presOf" srcId="{4A8F784D-1CAB-4192-82CB-7D3A39CC7071}" destId="{FCAB57B1-E369-4C01-AE81-1EED2035C262}" srcOrd="0" destOrd="0" presId="urn:microsoft.com/office/officeart/2005/8/layout/vList2"/>
    <dgm:cxn modelId="{A9246F1E-426E-4DA4-9F0D-A122B0DFEECE}" type="presOf" srcId="{B94A2758-830B-4F57-A29E-ED154076E1D8}" destId="{B0383466-55FE-40AA-AE05-E93C9A2171C2}" srcOrd="0" destOrd="0" presId="urn:microsoft.com/office/officeart/2005/8/layout/vList2"/>
    <dgm:cxn modelId="{616EC225-C684-406B-AEA1-C2CC712CC55B}" srcId="{2DE181B3-214B-4E8D-8933-DADD66C00BC4}" destId="{4A8F784D-1CAB-4192-82CB-7D3A39CC7071}" srcOrd="0" destOrd="0" parTransId="{18E89DFF-BD76-453D-A0C5-5270704EB71A}" sibTransId="{E104D8C6-C4C7-4297-A973-E04B5356BDD6}"/>
    <dgm:cxn modelId="{AFE8C790-A628-459B-948B-0495B9EB5B10}" srcId="{2DE181B3-214B-4E8D-8933-DADD66C00BC4}" destId="{B94A2758-830B-4F57-A29E-ED154076E1D8}" srcOrd="1" destOrd="0" parTransId="{EAB06B6C-FB9A-47D5-8FA0-53E627A94A19}" sibTransId="{8058A080-FD2A-4764-8D56-49005C17DA0D}"/>
    <dgm:cxn modelId="{51337FB6-C82B-4649-9748-0530FE301D91}" type="presOf" srcId="{2DE181B3-214B-4E8D-8933-DADD66C00BC4}" destId="{C14F822E-3AFE-47BD-B3E4-15B4C43380A2}" srcOrd="0" destOrd="0" presId="urn:microsoft.com/office/officeart/2005/8/layout/vList2"/>
    <dgm:cxn modelId="{B52C66FB-6A9E-4B24-84D7-370760F8C2C9}" type="presParOf" srcId="{C14F822E-3AFE-47BD-B3E4-15B4C43380A2}" destId="{FCAB57B1-E369-4C01-AE81-1EED2035C262}" srcOrd="0" destOrd="0" presId="urn:microsoft.com/office/officeart/2005/8/layout/vList2"/>
    <dgm:cxn modelId="{78A457AF-5AE8-4E63-8FFA-183011778094}" type="presParOf" srcId="{C14F822E-3AFE-47BD-B3E4-15B4C43380A2}" destId="{FBF67FD4-7B34-4B07-9B0B-D021BDB8B358}" srcOrd="1" destOrd="0" presId="urn:microsoft.com/office/officeart/2005/8/layout/vList2"/>
    <dgm:cxn modelId="{91665A7D-964B-49B2-BC27-7EB2A959181D}" type="presParOf" srcId="{C14F822E-3AFE-47BD-B3E4-15B4C43380A2}" destId="{B0383466-55FE-40AA-AE05-E93C9A2171C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55C4AA-60E2-495A-AFE3-E04FDA018C6F}"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F278423A-3018-45C3-978B-348180012FC6}">
      <dgm:prSet/>
      <dgm:spPr>
        <a:solidFill>
          <a:schemeClr val="bg1">
            <a:lumMod val="85000"/>
            <a:lumOff val="15000"/>
          </a:schemeClr>
        </a:solidFill>
      </dgm:spPr>
      <dgm:t>
        <a:bodyPr/>
        <a:lstStyle/>
        <a:p>
          <a:r>
            <a:rPr lang="en-US" dirty="0"/>
            <a:t>The Centurion Believed in Jesus’ Authority to do the Impossible</a:t>
          </a:r>
        </a:p>
      </dgm:t>
    </dgm:pt>
    <dgm:pt modelId="{49CF1189-4879-432F-811E-D73887477C1A}" type="parTrans" cxnId="{87C8B065-99CD-49F9-96E3-B051E0007A6E}">
      <dgm:prSet/>
      <dgm:spPr/>
      <dgm:t>
        <a:bodyPr/>
        <a:lstStyle/>
        <a:p>
          <a:endParaRPr lang="en-US"/>
        </a:p>
      </dgm:t>
    </dgm:pt>
    <dgm:pt modelId="{3A95A4F7-C213-48BC-8BD3-A14E9BB1EC62}" type="sibTrans" cxnId="{87C8B065-99CD-49F9-96E3-B051E0007A6E}">
      <dgm:prSet/>
      <dgm:spPr/>
      <dgm:t>
        <a:bodyPr/>
        <a:lstStyle/>
        <a:p>
          <a:endParaRPr lang="en-US"/>
        </a:p>
      </dgm:t>
    </dgm:pt>
    <dgm:pt modelId="{FFAD5BBB-3247-4A7C-A59F-BBFDA43BA81E}">
      <dgm:prSet/>
      <dgm:spPr>
        <a:solidFill>
          <a:schemeClr val="bg1">
            <a:lumMod val="85000"/>
            <a:lumOff val="15000"/>
          </a:schemeClr>
        </a:solidFill>
      </dgm:spPr>
      <dgm:t>
        <a:bodyPr/>
        <a:lstStyle/>
        <a:p>
          <a:r>
            <a:rPr lang="en-US" dirty="0"/>
            <a:t>The Centurion’s Faith Amazed Jesus</a:t>
          </a:r>
        </a:p>
      </dgm:t>
    </dgm:pt>
    <dgm:pt modelId="{69F0065D-CCB9-4F27-B164-5B298AC55CB9}" type="parTrans" cxnId="{91563B6F-FECF-451F-8AE3-D6592B06CAA4}">
      <dgm:prSet/>
      <dgm:spPr/>
      <dgm:t>
        <a:bodyPr/>
        <a:lstStyle/>
        <a:p>
          <a:endParaRPr lang="en-US"/>
        </a:p>
      </dgm:t>
    </dgm:pt>
    <dgm:pt modelId="{4221249C-E312-4D88-8C2A-29205A23E031}" type="sibTrans" cxnId="{91563B6F-FECF-451F-8AE3-D6592B06CAA4}">
      <dgm:prSet/>
      <dgm:spPr/>
      <dgm:t>
        <a:bodyPr/>
        <a:lstStyle/>
        <a:p>
          <a:endParaRPr lang="en-US"/>
        </a:p>
      </dgm:t>
    </dgm:pt>
    <dgm:pt modelId="{01E4944C-357F-4A18-B0A2-4A10677B91C3}">
      <dgm:prSet/>
      <dgm:spPr>
        <a:solidFill>
          <a:schemeClr val="bg1">
            <a:lumMod val="85000"/>
            <a:lumOff val="15000"/>
          </a:schemeClr>
        </a:solidFill>
      </dgm:spPr>
      <dgm:t>
        <a:bodyPr/>
        <a:lstStyle/>
        <a:p>
          <a:r>
            <a:rPr lang="en-US" dirty="0"/>
            <a:t>The Centurion’s Faith was proved </a:t>
          </a:r>
        </a:p>
      </dgm:t>
    </dgm:pt>
    <dgm:pt modelId="{AA968956-6B1E-4F96-89C8-CEC96C14297A}" type="parTrans" cxnId="{9C28366F-E528-447C-971B-1978DB724BC6}">
      <dgm:prSet/>
      <dgm:spPr/>
      <dgm:t>
        <a:bodyPr/>
        <a:lstStyle/>
        <a:p>
          <a:endParaRPr lang="en-US"/>
        </a:p>
      </dgm:t>
    </dgm:pt>
    <dgm:pt modelId="{E2FEE5B5-05D1-4D5F-AEAE-CF26FC363930}" type="sibTrans" cxnId="{9C28366F-E528-447C-971B-1978DB724BC6}">
      <dgm:prSet/>
      <dgm:spPr/>
      <dgm:t>
        <a:bodyPr/>
        <a:lstStyle/>
        <a:p>
          <a:endParaRPr lang="en-US"/>
        </a:p>
      </dgm:t>
    </dgm:pt>
    <dgm:pt modelId="{D93A3610-EA42-460F-B42C-1D46AB19D806}" type="pres">
      <dgm:prSet presAssocID="{3355C4AA-60E2-495A-AFE3-E04FDA018C6F}" presName="linear" presStyleCnt="0">
        <dgm:presLayoutVars>
          <dgm:animLvl val="lvl"/>
          <dgm:resizeHandles val="exact"/>
        </dgm:presLayoutVars>
      </dgm:prSet>
      <dgm:spPr/>
    </dgm:pt>
    <dgm:pt modelId="{D751CEBA-BC95-495A-A80F-85E0832CADE1}" type="pres">
      <dgm:prSet presAssocID="{F278423A-3018-45C3-978B-348180012FC6}" presName="parentText" presStyleLbl="node1" presStyleIdx="0" presStyleCnt="3">
        <dgm:presLayoutVars>
          <dgm:chMax val="0"/>
          <dgm:bulletEnabled val="1"/>
        </dgm:presLayoutVars>
      </dgm:prSet>
      <dgm:spPr/>
    </dgm:pt>
    <dgm:pt modelId="{0ECE0307-92F5-458B-9624-A3DFAC5E3D0B}" type="pres">
      <dgm:prSet presAssocID="{3A95A4F7-C213-48BC-8BD3-A14E9BB1EC62}" presName="spacer" presStyleCnt="0"/>
      <dgm:spPr/>
    </dgm:pt>
    <dgm:pt modelId="{BA1F6965-A204-461E-AD9C-B7AF584EB2DF}" type="pres">
      <dgm:prSet presAssocID="{FFAD5BBB-3247-4A7C-A59F-BBFDA43BA81E}" presName="parentText" presStyleLbl="node1" presStyleIdx="1" presStyleCnt="3">
        <dgm:presLayoutVars>
          <dgm:chMax val="0"/>
          <dgm:bulletEnabled val="1"/>
        </dgm:presLayoutVars>
      </dgm:prSet>
      <dgm:spPr/>
    </dgm:pt>
    <dgm:pt modelId="{29127B0E-7752-47E8-963B-44BDF782E94B}" type="pres">
      <dgm:prSet presAssocID="{4221249C-E312-4D88-8C2A-29205A23E031}" presName="spacer" presStyleCnt="0"/>
      <dgm:spPr/>
    </dgm:pt>
    <dgm:pt modelId="{ED75CC67-3ED2-42BC-99A7-FE522127ED93}" type="pres">
      <dgm:prSet presAssocID="{01E4944C-357F-4A18-B0A2-4A10677B91C3}" presName="parentText" presStyleLbl="node1" presStyleIdx="2" presStyleCnt="3">
        <dgm:presLayoutVars>
          <dgm:chMax val="0"/>
          <dgm:bulletEnabled val="1"/>
        </dgm:presLayoutVars>
      </dgm:prSet>
      <dgm:spPr/>
    </dgm:pt>
  </dgm:ptLst>
  <dgm:cxnLst>
    <dgm:cxn modelId="{4BF5D12B-0B10-4BCD-A6D5-C940A94E8033}" type="presOf" srcId="{01E4944C-357F-4A18-B0A2-4A10677B91C3}" destId="{ED75CC67-3ED2-42BC-99A7-FE522127ED93}" srcOrd="0" destOrd="0" presId="urn:microsoft.com/office/officeart/2005/8/layout/vList2"/>
    <dgm:cxn modelId="{87C8B065-99CD-49F9-96E3-B051E0007A6E}" srcId="{3355C4AA-60E2-495A-AFE3-E04FDA018C6F}" destId="{F278423A-3018-45C3-978B-348180012FC6}" srcOrd="0" destOrd="0" parTransId="{49CF1189-4879-432F-811E-D73887477C1A}" sibTransId="{3A95A4F7-C213-48BC-8BD3-A14E9BB1EC62}"/>
    <dgm:cxn modelId="{9C28366F-E528-447C-971B-1978DB724BC6}" srcId="{3355C4AA-60E2-495A-AFE3-E04FDA018C6F}" destId="{01E4944C-357F-4A18-B0A2-4A10677B91C3}" srcOrd="2" destOrd="0" parTransId="{AA968956-6B1E-4F96-89C8-CEC96C14297A}" sibTransId="{E2FEE5B5-05D1-4D5F-AEAE-CF26FC363930}"/>
    <dgm:cxn modelId="{91563B6F-FECF-451F-8AE3-D6592B06CAA4}" srcId="{3355C4AA-60E2-495A-AFE3-E04FDA018C6F}" destId="{FFAD5BBB-3247-4A7C-A59F-BBFDA43BA81E}" srcOrd="1" destOrd="0" parTransId="{69F0065D-CCB9-4F27-B164-5B298AC55CB9}" sibTransId="{4221249C-E312-4D88-8C2A-29205A23E031}"/>
    <dgm:cxn modelId="{8F534354-03F0-4E46-856E-6EBAD3B290E5}" type="presOf" srcId="{F278423A-3018-45C3-978B-348180012FC6}" destId="{D751CEBA-BC95-495A-A80F-85E0832CADE1}" srcOrd="0" destOrd="0" presId="urn:microsoft.com/office/officeart/2005/8/layout/vList2"/>
    <dgm:cxn modelId="{078E28BC-9483-4891-B75B-052E10A048F5}" type="presOf" srcId="{3355C4AA-60E2-495A-AFE3-E04FDA018C6F}" destId="{D93A3610-EA42-460F-B42C-1D46AB19D806}" srcOrd="0" destOrd="0" presId="urn:microsoft.com/office/officeart/2005/8/layout/vList2"/>
    <dgm:cxn modelId="{995986C6-6746-4F10-A15E-A063E560AFF0}" type="presOf" srcId="{FFAD5BBB-3247-4A7C-A59F-BBFDA43BA81E}" destId="{BA1F6965-A204-461E-AD9C-B7AF584EB2DF}" srcOrd="0" destOrd="0" presId="urn:microsoft.com/office/officeart/2005/8/layout/vList2"/>
    <dgm:cxn modelId="{3F82B4C7-CC80-47FC-9FD4-0053EF5669C4}" type="presParOf" srcId="{D93A3610-EA42-460F-B42C-1D46AB19D806}" destId="{D751CEBA-BC95-495A-A80F-85E0832CADE1}" srcOrd="0" destOrd="0" presId="urn:microsoft.com/office/officeart/2005/8/layout/vList2"/>
    <dgm:cxn modelId="{FD4030D9-6F87-434F-96B3-36C057C01DFC}" type="presParOf" srcId="{D93A3610-EA42-460F-B42C-1D46AB19D806}" destId="{0ECE0307-92F5-458B-9624-A3DFAC5E3D0B}" srcOrd="1" destOrd="0" presId="urn:microsoft.com/office/officeart/2005/8/layout/vList2"/>
    <dgm:cxn modelId="{58AF178A-CD8F-4B04-9C15-D637EFD8B9FC}" type="presParOf" srcId="{D93A3610-EA42-460F-B42C-1D46AB19D806}" destId="{BA1F6965-A204-461E-AD9C-B7AF584EB2DF}" srcOrd="2" destOrd="0" presId="urn:microsoft.com/office/officeart/2005/8/layout/vList2"/>
    <dgm:cxn modelId="{832927CF-38C2-47DC-8BCC-FDB79038BE55}" type="presParOf" srcId="{D93A3610-EA42-460F-B42C-1D46AB19D806}" destId="{29127B0E-7752-47E8-963B-44BDF782E94B}" srcOrd="3" destOrd="0" presId="urn:microsoft.com/office/officeart/2005/8/layout/vList2"/>
    <dgm:cxn modelId="{36454249-9614-46D7-B361-44B022668D8B}" type="presParOf" srcId="{D93A3610-EA42-460F-B42C-1D46AB19D806}" destId="{ED75CC67-3ED2-42BC-99A7-FE522127ED9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B57B1-E369-4C01-AE81-1EED2035C262}">
      <dsp:nvSpPr>
        <dsp:cNvPr id="0" name=""/>
        <dsp:cNvSpPr/>
      </dsp:nvSpPr>
      <dsp:spPr>
        <a:xfrm>
          <a:off x="0" y="138827"/>
          <a:ext cx="6261100" cy="2579849"/>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Everyone Should Trust that Jesus Can do the Impossible</a:t>
          </a:r>
        </a:p>
      </dsp:txBody>
      <dsp:txXfrm>
        <a:off x="125938" y="264765"/>
        <a:ext cx="6009224" cy="2327973"/>
      </dsp:txXfrm>
    </dsp:sp>
    <dsp:sp modelId="{B0383466-55FE-40AA-AE05-E93C9A2171C2}">
      <dsp:nvSpPr>
        <dsp:cNvPr id="0" name=""/>
        <dsp:cNvSpPr/>
      </dsp:nvSpPr>
      <dsp:spPr>
        <a:xfrm>
          <a:off x="0" y="2859797"/>
          <a:ext cx="6261100" cy="2579849"/>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For These Three Reasons</a:t>
          </a:r>
        </a:p>
      </dsp:txBody>
      <dsp:txXfrm>
        <a:off x="125938" y="2985735"/>
        <a:ext cx="6009224" cy="2327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CEBA-BC95-495A-A80F-85E0832CADE1}">
      <dsp:nvSpPr>
        <dsp:cNvPr id="0" name=""/>
        <dsp:cNvSpPr/>
      </dsp:nvSpPr>
      <dsp:spPr>
        <a:xfrm>
          <a:off x="0" y="6167"/>
          <a:ext cx="6261100" cy="17901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Centurion Believed in Jesus’ Authority to do the Impossible</a:t>
          </a:r>
        </a:p>
      </dsp:txBody>
      <dsp:txXfrm>
        <a:off x="87385" y="93552"/>
        <a:ext cx="6086330" cy="1615330"/>
      </dsp:txXfrm>
    </dsp:sp>
    <dsp:sp modelId="{BA1F6965-A204-461E-AD9C-B7AF584EB2DF}">
      <dsp:nvSpPr>
        <dsp:cNvPr id="0" name=""/>
        <dsp:cNvSpPr/>
      </dsp:nvSpPr>
      <dsp:spPr>
        <a:xfrm>
          <a:off x="0" y="1894187"/>
          <a:ext cx="6261100" cy="17901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Centurion’s Faith Amazed Jesus</a:t>
          </a:r>
        </a:p>
      </dsp:txBody>
      <dsp:txXfrm>
        <a:off x="87385" y="1981572"/>
        <a:ext cx="6086330" cy="1615330"/>
      </dsp:txXfrm>
    </dsp:sp>
    <dsp:sp modelId="{ED75CC67-3ED2-42BC-99A7-FE522127ED93}">
      <dsp:nvSpPr>
        <dsp:cNvPr id="0" name=""/>
        <dsp:cNvSpPr/>
      </dsp:nvSpPr>
      <dsp:spPr>
        <a:xfrm>
          <a:off x="0" y="3782207"/>
          <a:ext cx="6261100" cy="17901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Centurion’s Faith was proved </a:t>
          </a:r>
        </a:p>
      </dsp:txBody>
      <dsp:txXfrm>
        <a:off x="87385" y="3869592"/>
        <a:ext cx="6086330" cy="161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B57B1-E369-4C01-AE81-1EED2035C262}">
      <dsp:nvSpPr>
        <dsp:cNvPr id="0" name=""/>
        <dsp:cNvSpPr/>
      </dsp:nvSpPr>
      <dsp:spPr>
        <a:xfrm>
          <a:off x="0" y="138827"/>
          <a:ext cx="6261100" cy="2579849"/>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Everyone Should Trust that Jesus Can do the Impossible</a:t>
          </a:r>
        </a:p>
      </dsp:txBody>
      <dsp:txXfrm>
        <a:off x="125938" y="264765"/>
        <a:ext cx="6009224" cy="2327973"/>
      </dsp:txXfrm>
    </dsp:sp>
    <dsp:sp modelId="{B0383466-55FE-40AA-AE05-E93C9A2171C2}">
      <dsp:nvSpPr>
        <dsp:cNvPr id="0" name=""/>
        <dsp:cNvSpPr/>
      </dsp:nvSpPr>
      <dsp:spPr>
        <a:xfrm>
          <a:off x="0" y="2859797"/>
          <a:ext cx="6261100" cy="2579849"/>
        </a:xfrm>
        <a:prstGeom prst="roundRect">
          <a:avLst/>
        </a:prstGeom>
        <a:solidFill>
          <a:schemeClr val="bg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For These Three Reasons</a:t>
          </a:r>
        </a:p>
      </dsp:txBody>
      <dsp:txXfrm>
        <a:off x="125938" y="2985735"/>
        <a:ext cx="6009224" cy="2327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CEBA-BC95-495A-A80F-85E0832CADE1}">
      <dsp:nvSpPr>
        <dsp:cNvPr id="0" name=""/>
        <dsp:cNvSpPr/>
      </dsp:nvSpPr>
      <dsp:spPr>
        <a:xfrm>
          <a:off x="0" y="6167"/>
          <a:ext cx="6261100" cy="17901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Centurion Believed in Jesus’ Authority to do the Impossible</a:t>
          </a:r>
        </a:p>
      </dsp:txBody>
      <dsp:txXfrm>
        <a:off x="87385" y="93552"/>
        <a:ext cx="6086330" cy="1615330"/>
      </dsp:txXfrm>
    </dsp:sp>
    <dsp:sp modelId="{BA1F6965-A204-461E-AD9C-B7AF584EB2DF}">
      <dsp:nvSpPr>
        <dsp:cNvPr id="0" name=""/>
        <dsp:cNvSpPr/>
      </dsp:nvSpPr>
      <dsp:spPr>
        <a:xfrm>
          <a:off x="0" y="1894187"/>
          <a:ext cx="6261100" cy="17901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Centurion’s Faith Amazed Jesus</a:t>
          </a:r>
        </a:p>
      </dsp:txBody>
      <dsp:txXfrm>
        <a:off x="87385" y="1981572"/>
        <a:ext cx="6086330" cy="1615330"/>
      </dsp:txXfrm>
    </dsp:sp>
    <dsp:sp modelId="{ED75CC67-3ED2-42BC-99A7-FE522127ED93}">
      <dsp:nvSpPr>
        <dsp:cNvPr id="0" name=""/>
        <dsp:cNvSpPr/>
      </dsp:nvSpPr>
      <dsp:spPr>
        <a:xfrm>
          <a:off x="0" y="3782207"/>
          <a:ext cx="6261100" cy="17901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Centurion’s Faith was proved </a:t>
          </a:r>
        </a:p>
      </dsp:txBody>
      <dsp:txXfrm>
        <a:off x="87385" y="3869592"/>
        <a:ext cx="6086330" cy="1615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BC1DD-2385-4A6E-92CA-7B953BE68E56}"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282337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BC1DD-2385-4A6E-92CA-7B953BE68E56}"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295287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BC1DD-2385-4A6E-92CA-7B953BE68E56}"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368332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BC1DD-2385-4A6E-92CA-7B953BE68E56}"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34C91C1-66AF-48FA-A693-7EDAB5DF648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3187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BC1DD-2385-4A6E-92CA-7B953BE68E56}"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166930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BC1DD-2385-4A6E-92CA-7B953BE68E56}"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131176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BC1DD-2385-4A6E-92CA-7B953BE68E56}"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4237243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BC1DD-2385-4A6E-92CA-7B953BE68E56}"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1057838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23BC1DD-2385-4A6E-92CA-7B953BE68E56}" type="datetimeFigureOut">
              <a:rPr lang="en-US" smtClean="0"/>
              <a:t>8/14/2025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34C91C1-66AF-48FA-A693-7EDAB5DF648B}" type="slidenum">
              <a:rPr lang="en-US" smtClean="0"/>
              <a:t>‹#›</a:t>
            </a:fld>
            <a:endParaRPr lang="en-US"/>
          </a:p>
        </p:txBody>
      </p:sp>
    </p:spTree>
    <p:extLst>
      <p:ext uri="{BB962C8B-B14F-4D97-AF65-F5344CB8AC3E}">
        <p14:creationId xmlns:p14="http://schemas.microsoft.com/office/powerpoint/2010/main" val="328979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BC1DD-2385-4A6E-92CA-7B953BE68E56}"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345260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BC1DD-2385-4A6E-92CA-7B953BE68E56}"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323090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BC1DD-2385-4A6E-92CA-7B953BE68E56}"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131581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BC1DD-2385-4A6E-92CA-7B953BE68E56}"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373255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BC1DD-2385-4A6E-92CA-7B953BE68E56}"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50824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23BC1DD-2385-4A6E-92CA-7B953BE68E56}"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162452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BC1DD-2385-4A6E-92CA-7B953BE68E56}"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385314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BC1DD-2385-4A6E-92CA-7B953BE68E56}"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C91C1-66AF-48FA-A693-7EDAB5DF648B}" type="slidenum">
              <a:rPr lang="en-US" smtClean="0"/>
              <a:t>‹#›</a:t>
            </a:fld>
            <a:endParaRPr lang="en-US"/>
          </a:p>
        </p:txBody>
      </p:sp>
    </p:spTree>
    <p:extLst>
      <p:ext uri="{BB962C8B-B14F-4D97-AF65-F5344CB8AC3E}">
        <p14:creationId xmlns:p14="http://schemas.microsoft.com/office/powerpoint/2010/main" val="318495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3BC1DD-2385-4A6E-92CA-7B953BE68E56}" type="datetimeFigureOut">
              <a:rPr lang="en-US" smtClean="0"/>
              <a:t>8/14/2025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34C91C1-66AF-48FA-A693-7EDAB5DF648B}" type="slidenum">
              <a:rPr lang="en-US" smtClean="0"/>
              <a:t>‹#›</a:t>
            </a:fld>
            <a:endParaRPr lang="en-US"/>
          </a:p>
        </p:txBody>
      </p:sp>
    </p:spTree>
    <p:extLst>
      <p:ext uri="{BB962C8B-B14F-4D97-AF65-F5344CB8AC3E}">
        <p14:creationId xmlns:p14="http://schemas.microsoft.com/office/powerpoint/2010/main" val="25994071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person in a garment&#10;&#10;AI-generated content may be incorrect.">
            <a:extLst>
              <a:ext uri="{FF2B5EF4-FFF2-40B4-BE49-F238E27FC236}">
                <a16:creationId xmlns:a16="http://schemas.microsoft.com/office/drawing/2014/main" id="{7D5D9022-5A30-096D-59A4-CDCBB1EB1336}"/>
              </a:ext>
            </a:extLst>
          </p:cNvPr>
          <p:cNvPicPr>
            <a:picLocks noChangeAspect="1"/>
          </p:cNvPicPr>
          <p:nvPr/>
        </p:nvPicPr>
        <p:blipFill>
          <a:blip r:embed="rId2"/>
          <a:srcRect l="2644" t="10679" r="6447"/>
          <a:stretch>
            <a:fillRect/>
          </a:stretch>
        </p:blipFill>
        <p:spPr>
          <a:xfrm>
            <a:off x="-3176" y="10"/>
            <a:ext cx="12192000" cy="6857991"/>
          </a:xfrm>
          <a:prstGeom prst="rect">
            <a:avLst/>
          </a:prstGeom>
        </p:spPr>
      </p:pic>
      <p:sp>
        <p:nvSpPr>
          <p:cNvPr id="1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50C6AB6-AF38-82F9-A2B6-CE0E4359050C}"/>
              </a:ext>
            </a:extLst>
          </p:cNvPr>
          <p:cNvSpPr>
            <a:spLocks noGrp="1"/>
          </p:cNvSpPr>
          <p:nvPr>
            <p:ph type="ctrTitle"/>
          </p:nvPr>
        </p:nvSpPr>
        <p:spPr>
          <a:xfrm>
            <a:off x="680322" y="4402667"/>
            <a:ext cx="8133478" cy="940240"/>
          </a:xfrm>
        </p:spPr>
        <p:txBody>
          <a:bodyPr>
            <a:normAutofit/>
          </a:bodyPr>
          <a:lstStyle/>
          <a:p>
            <a:r>
              <a:rPr lang="en-US" sz="4800" dirty="0"/>
              <a:t>Amazed by a Solid Faith</a:t>
            </a:r>
          </a:p>
        </p:txBody>
      </p:sp>
      <p:sp>
        <p:nvSpPr>
          <p:cNvPr id="3" name="Subtitle 2">
            <a:extLst>
              <a:ext uri="{FF2B5EF4-FFF2-40B4-BE49-F238E27FC236}">
                <a16:creationId xmlns:a16="http://schemas.microsoft.com/office/drawing/2014/main" id="{ECEA754A-3649-33FA-8B41-A6D7FC2D0130}"/>
              </a:ext>
            </a:extLst>
          </p:cNvPr>
          <p:cNvSpPr>
            <a:spLocks noGrp="1"/>
          </p:cNvSpPr>
          <p:nvPr>
            <p:ph type="subTitle" idx="1"/>
          </p:nvPr>
        </p:nvSpPr>
        <p:spPr>
          <a:xfrm>
            <a:off x="680322" y="5342302"/>
            <a:ext cx="8133478" cy="406566"/>
          </a:xfrm>
        </p:spPr>
        <p:txBody>
          <a:bodyPr>
            <a:normAutofit/>
          </a:bodyPr>
          <a:lstStyle/>
          <a:p>
            <a:r>
              <a:rPr lang="en-US" sz="1800" dirty="0"/>
              <a:t>By Joseph Peters</a:t>
            </a:r>
          </a:p>
        </p:txBody>
      </p:sp>
      <p:sp>
        <p:nvSpPr>
          <p:cNvPr id="12"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29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7" name="Picture 36">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9" name="Rectangle 38">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709E66F8-DBC1-214A-0E32-626E1D5EB8D7}"/>
              </a:ext>
            </a:extLst>
          </p:cNvPr>
          <p:cNvPicPr>
            <a:picLocks noChangeAspect="1"/>
          </p:cNvPicPr>
          <p:nvPr/>
        </p:nvPicPr>
        <p:blipFill>
          <a:blip r:embed="rId5"/>
          <a:srcRect t="10679" r="9091"/>
          <a:stretch>
            <a:fillRect/>
          </a:stretch>
        </p:blipFill>
        <p:spPr>
          <a:xfrm>
            <a:off x="-3176" y="10"/>
            <a:ext cx="12192000" cy="6857991"/>
          </a:xfrm>
          <a:prstGeom prst="rect">
            <a:avLst/>
          </a:prstGeom>
        </p:spPr>
      </p:pic>
      <p:sp>
        <p:nvSpPr>
          <p:cNvPr id="43" name="Rectangle 42">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05A7D15-3F32-2962-E6E5-C4EE7123BA7E}"/>
              </a:ext>
            </a:extLst>
          </p:cNvPr>
          <p:cNvSpPr>
            <a:spLocks noGrp="1"/>
          </p:cNvSpPr>
          <p:nvPr>
            <p:ph type="title"/>
          </p:nvPr>
        </p:nvSpPr>
        <p:spPr>
          <a:xfrm>
            <a:off x="226142" y="4402667"/>
            <a:ext cx="8587658" cy="940240"/>
          </a:xfrm>
        </p:spPr>
        <p:txBody>
          <a:bodyPr vert="horz" lIns="91440" tIns="45720" rIns="91440" bIns="45720" rtlCol="0" anchor="b">
            <a:normAutofit fontScale="90000"/>
          </a:bodyPr>
          <a:lstStyle/>
          <a:p>
            <a:pPr lvl="0"/>
            <a:r>
              <a:rPr lang="en-US" sz="4400" dirty="0"/>
              <a:t>The Centurion’s Faith Amazed Jesus</a:t>
            </a:r>
          </a:p>
        </p:txBody>
      </p:sp>
      <p:sp>
        <p:nvSpPr>
          <p:cNvPr id="45" name="Rectangle 44">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62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920F-A6E6-1144-B0E8-84137BD56722}"/>
              </a:ext>
            </a:extLst>
          </p:cNvPr>
          <p:cNvSpPr>
            <a:spLocks noGrp="1"/>
          </p:cNvSpPr>
          <p:nvPr>
            <p:ph type="title"/>
          </p:nvPr>
        </p:nvSpPr>
        <p:spPr/>
        <p:txBody>
          <a:bodyPr/>
          <a:lstStyle/>
          <a:p>
            <a:r>
              <a:rPr lang="en-US" dirty="0"/>
              <a:t>His Faith VS Israel’s Faith</a:t>
            </a:r>
          </a:p>
        </p:txBody>
      </p:sp>
      <p:sp>
        <p:nvSpPr>
          <p:cNvPr id="3" name="Content Placeholder 2">
            <a:extLst>
              <a:ext uri="{FF2B5EF4-FFF2-40B4-BE49-F238E27FC236}">
                <a16:creationId xmlns:a16="http://schemas.microsoft.com/office/drawing/2014/main" id="{CA3D3B38-A474-322F-58E9-8341C2C1B8A0}"/>
              </a:ext>
            </a:extLst>
          </p:cNvPr>
          <p:cNvSpPr>
            <a:spLocks noGrp="1"/>
          </p:cNvSpPr>
          <p:nvPr>
            <p:ph idx="1"/>
          </p:nvPr>
        </p:nvSpPr>
        <p:spPr>
          <a:xfrm>
            <a:off x="680321" y="2336873"/>
            <a:ext cx="10341640" cy="4093424"/>
          </a:xfrm>
        </p:spPr>
        <p:txBody>
          <a:bodyPr>
            <a:normAutofit/>
          </a:bodyPr>
          <a:lstStyle/>
          <a:p>
            <a:r>
              <a:rPr lang="en-US" sz="3200" dirty="0">
                <a:solidFill>
                  <a:srgbClr val="FFFF00"/>
                </a:solidFill>
              </a:rPr>
              <a:t>When Jesus heard it, he </a:t>
            </a:r>
            <a:r>
              <a:rPr lang="en-US" sz="3200" dirty="0" err="1">
                <a:solidFill>
                  <a:srgbClr val="FFFF00"/>
                </a:solidFill>
              </a:rPr>
              <a:t>marvelled</a:t>
            </a:r>
            <a:r>
              <a:rPr lang="en-US" sz="3200" dirty="0">
                <a:solidFill>
                  <a:srgbClr val="FFFF00"/>
                </a:solidFill>
              </a:rPr>
              <a:t>, and said to them that followed, Verily I say unto you, I have not found so great faith, no, not in Israel. And I say unto you, That many shall come from the east and west, and shall sit down with Abraham, and Isaac, and Jacob, in the kingdom of heaven. But the children of the kingdom shall be cast out into outer darkness: there shall be weeping and gnashing of teeth </a:t>
            </a:r>
            <a:r>
              <a:rPr lang="en-US" sz="3200" dirty="0"/>
              <a:t>(Matt 8:10–12).</a:t>
            </a:r>
          </a:p>
        </p:txBody>
      </p:sp>
    </p:spTree>
    <p:extLst>
      <p:ext uri="{BB962C8B-B14F-4D97-AF65-F5344CB8AC3E}">
        <p14:creationId xmlns:p14="http://schemas.microsoft.com/office/powerpoint/2010/main" val="257349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AEC3D-0218-B24D-E5D3-B525911AE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995EC-B786-097F-FDC9-D133B3F255F0}"/>
              </a:ext>
            </a:extLst>
          </p:cNvPr>
          <p:cNvSpPr>
            <a:spLocks noGrp="1"/>
          </p:cNvSpPr>
          <p:nvPr>
            <p:ph type="title"/>
          </p:nvPr>
        </p:nvSpPr>
        <p:spPr/>
        <p:txBody>
          <a:bodyPr/>
          <a:lstStyle/>
          <a:p>
            <a:r>
              <a:rPr lang="en-US" dirty="0"/>
              <a:t>Different Responses</a:t>
            </a:r>
          </a:p>
        </p:txBody>
      </p:sp>
      <p:sp>
        <p:nvSpPr>
          <p:cNvPr id="3" name="Content Placeholder 2">
            <a:extLst>
              <a:ext uri="{FF2B5EF4-FFF2-40B4-BE49-F238E27FC236}">
                <a16:creationId xmlns:a16="http://schemas.microsoft.com/office/drawing/2014/main" id="{495274DD-7B6F-7582-3637-69D7B4863F52}"/>
              </a:ext>
            </a:extLst>
          </p:cNvPr>
          <p:cNvSpPr>
            <a:spLocks noGrp="1"/>
          </p:cNvSpPr>
          <p:nvPr>
            <p:ph idx="1"/>
          </p:nvPr>
        </p:nvSpPr>
        <p:spPr>
          <a:xfrm>
            <a:off x="680321" y="2336872"/>
            <a:ext cx="9613861" cy="4521127"/>
          </a:xfrm>
        </p:spPr>
        <p:txBody>
          <a:bodyPr>
            <a:normAutofit lnSpcReduction="10000"/>
          </a:bodyPr>
          <a:lstStyle/>
          <a:p>
            <a:r>
              <a:rPr lang="en-US" sz="3200" dirty="0"/>
              <a:t>Then said Jesus unto him, Except ye see signs and wonders, ye will not believe (John 4:48).</a:t>
            </a:r>
          </a:p>
          <a:p>
            <a:r>
              <a:rPr lang="en-US" sz="3200" dirty="0"/>
              <a:t>When Jesus therefore saw her weeping, and the Jews also weeping which came with her, he groaned in the spirit, and was troubled (John 11:33).</a:t>
            </a:r>
          </a:p>
          <a:p>
            <a:r>
              <a:rPr lang="en-US" sz="3200" dirty="0"/>
              <a:t>Then Jesus answered and said, O faithless and perverse generation, how long shall I be with you? how long shall I suffer you? bring him hither to me (Matt 17:17).</a:t>
            </a:r>
          </a:p>
          <a:p>
            <a:endParaRPr lang="en-US" sz="3200" dirty="0"/>
          </a:p>
          <a:p>
            <a:endParaRPr lang="en-US" sz="3200" dirty="0"/>
          </a:p>
        </p:txBody>
      </p:sp>
    </p:spTree>
    <p:extLst>
      <p:ext uri="{BB962C8B-B14F-4D97-AF65-F5344CB8AC3E}">
        <p14:creationId xmlns:p14="http://schemas.microsoft.com/office/powerpoint/2010/main" val="350230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74690D17-C48F-B931-403B-FFC95E4E62F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617697B-E0A1-3166-6383-3178479922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C978972-F90E-29FF-1C4A-0E83A58066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6" name="Picture 15">
            <a:extLst>
              <a:ext uri="{FF2B5EF4-FFF2-40B4-BE49-F238E27FC236}">
                <a16:creationId xmlns:a16="http://schemas.microsoft.com/office/drawing/2014/main" id="{6D28C23E-078E-08EC-CE99-C73AC774FD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 name="Rectangle 17">
            <a:extLst>
              <a:ext uri="{FF2B5EF4-FFF2-40B4-BE49-F238E27FC236}">
                <a16:creationId xmlns:a16="http://schemas.microsoft.com/office/drawing/2014/main" id="{49C72B1E-9B4F-2DF0-D366-AA1F9665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4DAC1BB8-8BF2-A679-74F4-0E1DD98A2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A person in a bed smiling&#10;&#10;AI-generated content may be incorrect.">
            <a:extLst>
              <a:ext uri="{FF2B5EF4-FFF2-40B4-BE49-F238E27FC236}">
                <a16:creationId xmlns:a16="http://schemas.microsoft.com/office/drawing/2014/main" id="{1BCB8F54-FEB9-2EDB-5901-C9ABAB59C52C}"/>
              </a:ext>
            </a:extLst>
          </p:cNvPr>
          <p:cNvPicPr>
            <a:picLocks noChangeAspect="1"/>
          </p:cNvPicPr>
          <p:nvPr/>
        </p:nvPicPr>
        <p:blipFill>
          <a:blip r:embed="rId5"/>
          <a:srcRect l="5519" r="3572" b="10679"/>
          <a:stretch>
            <a:fillRect/>
          </a:stretch>
        </p:blipFill>
        <p:spPr>
          <a:xfrm>
            <a:off x="-3176" y="10"/>
            <a:ext cx="12192000" cy="6857991"/>
          </a:xfrm>
          <a:prstGeom prst="rect">
            <a:avLst/>
          </a:prstGeom>
        </p:spPr>
      </p:pic>
      <p:sp>
        <p:nvSpPr>
          <p:cNvPr id="22" name="Rectangle 21">
            <a:extLst>
              <a:ext uri="{FF2B5EF4-FFF2-40B4-BE49-F238E27FC236}">
                <a16:creationId xmlns:a16="http://schemas.microsoft.com/office/drawing/2014/main" id="{F49177C1-104B-2FEF-9953-46ECED35D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C6AAA3B-6C30-545B-BC1A-47966D7D1C95}"/>
              </a:ext>
            </a:extLst>
          </p:cNvPr>
          <p:cNvSpPr>
            <a:spLocks noGrp="1"/>
          </p:cNvSpPr>
          <p:nvPr>
            <p:ph type="title"/>
          </p:nvPr>
        </p:nvSpPr>
        <p:spPr>
          <a:xfrm>
            <a:off x="176981" y="4402667"/>
            <a:ext cx="8636819" cy="940240"/>
          </a:xfrm>
        </p:spPr>
        <p:txBody>
          <a:bodyPr vert="horz" lIns="91440" tIns="45720" rIns="91440" bIns="45720" rtlCol="0" anchor="b">
            <a:normAutofit fontScale="90000"/>
          </a:bodyPr>
          <a:lstStyle/>
          <a:p>
            <a:pPr algn="r"/>
            <a:r>
              <a:rPr lang="en-US" sz="4800" dirty="0"/>
              <a:t>The Centurion’s Faith was proved </a:t>
            </a:r>
          </a:p>
        </p:txBody>
      </p:sp>
      <p:sp>
        <p:nvSpPr>
          <p:cNvPr id="24" name="Rectangle 23">
            <a:extLst>
              <a:ext uri="{FF2B5EF4-FFF2-40B4-BE49-F238E27FC236}">
                <a16:creationId xmlns:a16="http://schemas.microsoft.com/office/drawing/2014/main" id="{3038DB05-7242-4715-67E6-B2066AC4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A049444-698F-8BF1-A468-464CB29E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91CD2B3-F39D-DA53-790B-B07EC5CA9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1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380C-685F-0428-5AEB-1C64DE94556D}"/>
              </a:ext>
            </a:extLst>
          </p:cNvPr>
          <p:cNvSpPr>
            <a:spLocks noGrp="1"/>
          </p:cNvSpPr>
          <p:nvPr>
            <p:ph type="title"/>
          </p:nvPr>
        </p:nvSpPr>
        <p:spPr/>
        <p:txBody>
          <a:bodyPr/>
          <a:lstStyle/>
          <a:p>
            <a:r>
              <a:rPr lang="en-US" dirty="0"/>
              <a:t>The Healing of the Servant</a:t>
            </a:r>
          </a:p>
        </p:txBody>
      </p:sp>
      <p:sp>
        <p:nvSpPr>
          <p:cNvPr id="3" name="Content Placeholder 2">
            <a:extLst>
              <a:ext uri="{FF2B5EF4-FFF2-40B4-BE49-F238E27FC236}">
                <a16:creationId xmlns:a16="http://schemas.microsoft.com/office/drawing/2014/main" id="{427ED17F-A6B2-8561-03B9-7E580B7C47F1}"/>
              </a:ext>
            </a:extLst>
          </p:cNvPr>
          <p:cNvSpPr>
            <a:spLocks noGrp="1"/>
          </p:cNvSpPr>
          <p:nvPr>
            <p:ph idx="1"/>
          </p:nvPr>
        </p:nvSpPr>
        <p:spPr/>
        <p:txBody>
          <a:bodyPr>
            <a:normAutofit/>
          </a:bodyPr>
          <a:lstStyle/>
          <a:p>
            <a:r>
              <a:rPr lang="en-US" sz="3200" dirty="0">
                <a:solidFill>
                  <a:srgbClr val="FFFF00"/>
                </a:solidFill>
              </a:rPr>
              <a:t>And to the centurion Jesus said, “Go; let it be done for you as you have believed.” And the servant was healed at that very moment </a:t>
            </a:r>
            <a:r>
              <a:rPr lang="en-US" sz="3200" dirty="0"/>
              <a:t>(Matt 8:13).</a:t>
            </a:r>
          </a:p>
          <a:p>
            <a:r>
              <a:rPr lang="en-US" sz="3200" dirty="0">
                <a:solidFill>
                  <a:srgbClr val="FFFF00"/>
                </a:solidFill>
              </a:rPr>
              <a:t>And they that were sent, returning to the house, found the servant whole that had been sick. </a:t>
            </a:r>
            <a:r>
              <a:rPr lang="en-US" sz="3200" dirty="0"/>
              <a:t>Luke 7:10).</a:t>
            </a:r>
          </a:p>
        </p:txBody>
      </p:sp>
    </p:spTree>
    <p:extLst>
      <p:ext uri="{BB962C8B-B14F-4D97-AF65-F5344CB8AC3E}">
        <p14:creationId xmlns:p14="http://schemas.microsoft.com/office/powerpoint/2010/main" val="243131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8E60DDCD-91B3-1C2C-2340-1E58C7AE86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807ECD-94D2-5869-6ECA-A81D61FA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CDC052D-39D7-1CCC-7274-5E56300655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94AC0AD-317B-5B86-3696-B462F5D1F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BAFBBEB-F594-DFAD-C1D8-2BA421D1FE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6978A03E-AFB2-5E22-C6AE-D0FF6B735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7BFCD7-CC42-42DF-6D86-51A56A493175}"/>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2163630F-97D8-B3FD-E3A3-662AB9148AB5}"/>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638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25416526-7C93-A939-4345-DF1BDB1C9D3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56AAA1-DAF1-86A8-4473-E7EC7DE5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9313EBE-B335-E949-4046-4F9CBF86DB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FE2173B9-E92D-491E-C5A6-E746D22AA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7C9BE70-8FA6-AB56-00FA-9688558EF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12D8B1B3-6D80-0042-1543-F2B602089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45ADA4-57EC-6CD0-92DC-59993822395D}"/>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5227A378-86E1-A00C-7461-5A5F7F43C143}"/>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03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1829470-3DC0-DF20-A004-EE9676E46875}"/>
              </a:ext>
            </a:extLst>
          </p:cNvPr>
          <p:cNvSpPr>
            <a:spLocks noGrp="1"/>
          </p:cNvSpPr>
          <p:nvPr>
            <p:ph type="title"/>
          </p:nvPr>
        </p:nvSpPr>
        <p:spPr>
          <a:xfrm>
            <a:off x="680321" y="2063262"/>
            <a:ext cx="3739279" cy="2661052"/>
          </a:xfrm>
        </p:spPr>
        <p:txBody>
          <a:bodyPr>
            <a:normAutofit/>
          </a:bodyPr>
          <a:lstStyle/>
          <a:p>
            <a:pPr algn="r"/>
            <a:r>
              <a:rPr lang="en-US" sz="4400"/>
              <a:t>Goal</a:t>
            </a:r>
          </a:p>
        </p:txBody>
      </p:sp>
      <p:graphicFrame>
        <p:nvGraphicFramePr>
          <p:cNvPr id="5" name="Content Placeholder 2">
            <a:extLst>
              <a:ext uri="{FF2B5EF4-FFF2-40B4-BE49-F238E27FC236}">
                <a16:creationId xmlns:a16="http://schemas.microsoft.com/office/drawing/2014/main" id="{C8D4F357-25FF-616F-C913-501928ACA217}"/>
              </a:ext>
            </a:extLst>
          </p:cNvPr>
          <p:cNvGraphicFramePr>
            <a:graphicFrameLocks noGrp="1"/>
          </p:cNvGraphicFramePr>
          <p:nvPr>
            <p:ph idx="1"/>
            <p:extLst>
              <p:ext uri="{D42A27DB-BD31-4B8C-83A1-F6EECF244321}">
                <p14:modId xmlns:p14="http://schemas.microsoft.com/office/powerpoint/2010/main" val="26571878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09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71A5147-AEDB-792F-F2D6-F85CEEA149B0}"/>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51B0F34A-CACC-7585-B4F4-0FBAC59B5FE2}"/>
              </a:ext>
            </a:extLst>
          </p:cNvPr>
          <p:cNvGraphicFramePr>
            <a:graphicFrameLocks noGrp="1"/>
          </p:cNvGraphicFramePr>
          <p:nvPr>
            <p:ph idx="1"/>
            <p:extLst>
              <p:ext uri="{D42A27DB-BD31-4B8C-83A1-F6EECF244321}">
                <p14:modId xmlns:p14="http://schemas.microsoft.com/office/powerpoint/2010/main" val="355717696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7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9FEB-A70C-52FE-8F91-7F6FE934BEFF}"/>
              </a:ext>
            </a:extLst>
          </p:cNvPr>
          <p:cNvSpPr>
            <a:spLocks noGrp="1"/>
          </p:cNvSpPr>
          <p:nvPr>
            <p:ph type="title"/>
          </p:nvPr>
        </p:nvSpPr>
        <p:spPr/>
        <p:txBody>
          <a:bodyPr/>
          <a:lstStyle/>
          <a:p>
            <a:r>
              <a:rPr lang="en-US" dirty="0"/>
              <a:t>The Royal Official</a:t>
            </a:r>
          </a:p>
        </p:txBody>
      </p:sp>
      <p:sp>
        <p:nvSpPr>
          <p:cNvPr id="3" name="Content Placeholder 2">
            <a:extLst>
              <a:ext uri="{FF2B5EF4-FFF2-40B4-BE49-F238E27FC236}">
                <a16:creationId xmlns:a16="http://schemas.microsoft.com/office/drawing/2014/main" id="{BDF0CD42-0839-68F7-25F8-F8256D8CEB47}"/>
              </a:ext>
            </a:extLst>
          </p:cNvPr>
          <p:cNvSpPr>
            <a:spLocks noGrp="1"/>
          </p:cNvSpPr>
          <p:nvPr>
            <p:ph idx="1"/>
          </p:nvPr>
        </p:nvSpPr>
        <p:spPr>
          <a:xfrm>
            <a:off x="680321" y="2336873"/>
            <a:ext cx="10734931" cy="3599316"/>
          </a:xfrm>
        </p:spPr>
        <p:txBody>
          <a:bodyPr>
            <a:normAutofit/>
          </a:bodyPr>
          <a:lstStyle/>
          <a:p>
            <a:r>
              <a:rPr lang="en-US" sz="2800" dirty="0"/>
              <a:t>So Jesus came again into Cana of Galilee, where he made the water wine. And there was a certain nobleman, whose son was sick at Capernaum. When he heard that Jesus was come out of Judaea into Galilee, he went unto him, and besought him that he would come down, and heal his son: for he was at the point of death. Then said Jesus unto him, Except ye see signs and wonders, ye will not believe (John 4:46–48).</a:t>
            </a:r>
          </a:p>
        </p:txBody>
      </p:sp>
    </p:spTree>
    <p:extLst>
      <p:ext uri="{BB962C8B-B14F-4D97-AF65-F5344CB8AC3E}">
        <p14:creationId xmlns:p14="http://schemas.microsoft.com/office/powerpoint/2010/main" val="331168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D5503-40C4-05DC-77CA-0AFE2575E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9FFB0-138A-2FAA-CBB9-E2E8B50FE6C0}"/>
              </a:ext>
            </a:extLst>
          </p:cNvPr>
          <p:cNvSpPr>
            <a:spLocks noGrp="1"/>
          </p:cNvSpPr>
          <p:nvPr>
            <p:ph type="title"/>
          </p:nvPr>
        </p:nvSpPr>
        <p:spPr/>
        <p:txBody>
          <a:bodyPr/>
          <a:lstStyle/>
          <a:p>
            <a:r>
              <a:rPr lang="en-US" dirty="0"/>
              <a:t>The Royal Official</a:t>
            </a:r>
          </a:p>
        </p:txBody>
      </p:sp>
      <p:sp>
        <p:nvSpPr>
          <p:cNvPr id="3" name="Content Placeholder 2">
            <a:extLst>
              <a:ext uri="{FF2B5EF4-FFF2-40B4-BE49-F238E27FC236}">
                <a16:creationId xmlns:a16="http://schemas.microsoft.com/office/drawing/2014/main" id="{DC29ECFC-AFD0-51E5-82A8-1DA1AA8ABB25}"/>
              </a:ext>
            </a:extLst>
          </p:cNvPr>
          <p:cNvSpPr>
            <a:spLocks noGrp="1"/>
          </p:cNvSpPr>
          <p:nvPr>
            <p:ph idx="1"/>
          </p:nvPr>
        </p:nvSpPr>
        <p:spPr>
          <a:xfrm>
            <a:off x="680321" y="2172929"/>
            <a:ext cx="10784092" cy="4685071"/>
          </a:xfrm>
        </p:spPr>
        <p:txBody>
          <a:bodyPr>
            <a:normAutofit fontScale="92500" lnSpcReduction="10000"/>
          </a:bodyPr>
          <a:lstStyle/>
          <a:p>
            <a:r>
              <a:rPr lang="en-US" sz="3200" dirty="0"/>
              <a:t>The nobleman saith unto him, Sir, come down ere my child die. Jesus saith unto him, Go thy way; thy son </a:t>
            </a:r>
            <a:r>
              <a:rPr lang="en-US" sz="3200" dirty="0" err="1"/>
              <a:t>liveth</a:t>
            </a:r>
            <a:r>
              <a:rPr lang="en-US" sz="3200" dirty="0"/>
              <a:t>. And the man believed the word that Jesus had spoken unto him, and he went his way. And as he was now going down, his servants met him, and told him, saying, Thy son </a:t>
            </a:r>
            <a:r>
              <a:rPr lang="en-US" sz="3200" dirty="0" err="1"/>
              <a:t>liveth</a:t>
            </a:r>
            <a:r>
              <a:rPr lang="en-US" sz="3200" dirty="0"/>
              <a:t>. Then inquired he of them the hour when he began to amend. And they said unto him, Yesterday at the seventh hour the fever left him. So the father knew that it was at the same hour, in the which Jesus said unto him, Thy son </a:t>
            </a:r>
            <a:r>
              <a:rPr lang="en-US" sz="3200" dirty="0" err="1"/>
              <a:t>liveth</a:t>
            </a:r>
            <a:r>
              <a:rPr lang="en-US" sz="3200" dirty="0"/>
              <a:t>: and himself believed, and his whole house. This is again the second miracle that Jesus did, when he was come out of Judaea into Galilee (John 4:49–54).</a:t>
            </a:r>
          </a:p>
        </p:txBody>
      </p:sp>
    </p:spTree>
    <p:extLst>
      <p:ext uri="{BB962C8B-B14F-4D97-AF65-F5344CB8AC3E}">
        <p14:creationId xmlns:p14="http://schemas.microsoft.com/office/powerpoint/2010/main" val="33341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8" name="Picture 17">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0" name="Rectangle 19">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A close up of a person's face&#10;&#10;AI-generated content may be incorrect.">
            <a:extLst>
              <a:ext uri="{FF2B5EF4-FFF2-40B4-BE49-F238E27FC236}">
                <a16:creationId xmlns:a16="http://schemas.microsoft.com/office/drawing/2014/main" id="{CA888ECE-302C-8F03-4C57-645B84F4E235}"/>
              </a:ext>
            </a:extLst>
          </p:cNvPr>
          <p:cNvPicPr>
            <a:picLocks noChangeAspect="1"/>
          </p:cNvPicPr>
          <p:nvPr/>
        </p:nvPicPr>
        <p:blipFill>
          <a:blip r:embed="rId5"/>
          <a:srcRect t="10679" r="9091"/>
          <a:stretch>
            <a:fillRect/>
          </a:stretch>
        </p:blipFill>
        <p:spPr>
          <a:xfrm>
            <a:off x="-3176" y="10"/>
            <a:ext cx="12192000" cy="6857991"/>
          </a:xfrm>
          <a:prstGeom prst="rect">
            <a:avLst/>
          </a:prstGeom>
        </p:spPr>
      </p:pic>
      <p:sp>
        <p:nvSpPr>
          <p:cNvPr id="24" name="Rectangle 23">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A0301F-6F05-5E38-915B-A40DFC483B81}"/>
              </a:ext>
            </a:extLst>
          </p:cNvPr>
          <p:cNvSpPr>
            <a:spLocks noGrp="1"/>
          </p:cNvSpPr>
          <p:nvPr>
            <p:ph type="title"/>
          </p:nvPr>
        </p:nvSpPr>
        <p:spPr>
          <a:xfrm>
            <a:off x="0" y="4902088"/>
            <a:ext cx="8813800" cy="940240"/>
          </a:xfrm>
        </p:spPr>
        <p:txBody>
          <a:bodyPr vert="horz" lIns="91440" tIns="45720" rIns="91440" bIns="45720" rtlCol="0" anchor="b">
            <a:normAutofit fontScale="90000"/>
          </a:bodyPr>
          <a:lstStyle/>
          <a:p>
            <a:pPr algn="r"/>
            <a:r>
              <a:rPr lang="en-US" sz="4800" dirty="0"/>
              <a:t>The Centurion Believed in Jesus’ Authority to do the Impossible</a:t>
            </a:r>
          </a:p>
        </p:txBody>
      </p:sp>
      <p:sp>
        <p:nvSpPr>
          <p:cNvPr id="26" name="Rectangle 25">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41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A465-EA16-14CD-3FA7-18BA51A23452}"/>
              </a:ext>
            </a:extLst>
          </p:cNvPr>
          <p:cNvSpPr>
            <a:spLocks noGrp="1"/>
          </p:cNvSpPr>
          <p:nvPr>
            <p:ph type="title"/>
          </p:nvPr>
        </p:nvSpPr>
        <p:spPr/>
        <p:txBody>
          <a:bodyPr/>
          <a:lstStyle/>
          <a:p>
            <a:r>
              <a:rPr lang="en-US" dirty="0"/>
              <a:t>Matthew’s Account</a:t>
            </a:r>
          </a:p>
        </p:txBody>
      </p:sp>
      <p:sp>
        <p:nvSpPr>
          <p:cNvPr id="3" name="Content Placeholder 2">
            <a:extLst>
              <a:ext uri="{FF2B5EF4-FFF2-40B4-BE49-F238E27FC236}">
                <a16:creationId xmlns:a16="http://schemas.microsoft.com/office/drawing/2014/main" id="{6633C684-48AB-0FE0-B92A-19239061B119}"/>
              </a:ext>
            </a:extLst>
          </p:cNvPr>
          <p:cNvSpPr>
            <a:spLocks noGrp="1"/>
          </p:cNvSpPr>
          <p:nvPr>
            <p:ph idx="1"/>
          </p:nvPr>
        </p:nvSpPr>
        <p:spPr>
          <a:xfrm>
            <a:off x="680321" y="2336872"/>
            <a:ext cx="10921744" cy="4221243"/>
          </a:xfrm>
        </p:spPr>
        <p:txBody>
          <a:bodyPr>
            <a:normAutofit/>
          </a:bodyPr>
          <a:lstStyle/>
          <a:p>
            <a:r>
              <a:rPr lang="en-US" sz="3200" dirty="0">
                <a:solidFill>
                  <a:srgbClr val="FFFF00"/>
                </a:solidFill>
              </a:rPr>
              <a:t>And when Jesus was entered into Capernaum, </a:t>
            </a:r>
            <a:r>
              <a:rPr lang="en-US" sz="3200" u="sng" dirty="0">
                <a:solidFill>
                  <a:srgbClr val="FFFF00"/>
                </a:solidFill>
              </a:rPr>
              <a:t>there came unto him a centurion, beseeching him</a:t>
            </a:r>
            <a:r>
              <a:rPr lang="en-US" sz="3200" dirty="0">
                <a:solidFill>
                  <a:srgbClr val="FFFF00"/>
                </a:solidFill>
              </a:rPr>
              <a:t> </a:t>
            </a:r>
            <a:r>
              <a:rPr lang="en-US" sz="3200" dirty="0"/>
              <a:t>(Matt 8:5–8).</a:t>
            </a:r>
          </a:p>
        </p:txBody>
      </p:sp>
    </p:spTree>
    <p:extLst>
      <p:ext uri="{BB962C8B-B14F-4D97-AF65-F5344CB8AC3E}">
        <p14:creationId xmlns:p14="http://schemas.microsoft.com/office/powerpoint/2010/main" val="120840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672C-18CB-7EE7-D522-E611A4396B2A}"/>
              </a:ext>
            </a:extLst>
          </p:cNvPr>
          <p:cNvSpPr>
            <a:spLocks noGrp="1"/>
          </p:cNvSpPr>
          <p:nvPr>
            <p:ph type="title"/>
          </p:nvPr>
        </p:nvSpPr>
        <p:spPr/>
        <p:txBody>
          <a:bodyPr/>
          <a:lstStyle/>
          <a:p>
            <a:r>
              <a:rPr lang="en-US" dirty="0"/>
              <a:t>Luke’s Account</a:t>
            </a:r>
          </a:p>
        </p:txBody>
      </p:sp>
      <p:sp>
        <p:nvSpPr>
          <p:cNvPr id="3" name="Content Placeholder 2">
            <a:extLst>
              <a:ext uri="{FF2B5EF4-FFF2-40B4-BE49-F238E27FC236}">
                <a16:creationId xmlns:a16="http://schemas.microsoft.com/office/drawing/2014/main" id="{B7EC0D12-29FC-D2B6-A7A2-64AF1F2A5D92}"/>
              </a:ext>
            </a:extLst>
          </p:cNvPr>
          <p:cNvSpPr>
            <a:spLocks noGrp="1"/>
          </p:cNvSpPr>
          <p:nvPr>
            <p:ph idx="1"/>
          </p:nvPr>
        </p:nvSpPr>
        <p:spPr>
          <a:xfrm>
            <a:off x="680321" y="2336872"/>
            <a:ext cx="10931576" cy="4231075"/>
          </a:xfrm>
        </p:spPr>
        <p:txBody>
          <a:bodyPr>
            <a:normAutofit lnSpcReduction="10000"/>
          </a:bodyPr>
          <a:lstStyle/>
          <a:p>
            <a:r>
              <a:rPr lang="en-US" sz="3200" dirty="0">
                <a:solidFill>
                  <a:srgbClr val="FFFF00"/>
                </a:solidFill>
              </a:rPr>
              <a:t>Now when he had ended all his sayings in the audience of the people, he entered into Capernaum. And a certain centurion’s servant, who was dear unto him, was sick, and ready to die. And when he heard of Jesus, </a:t>
            </a:r>
            <a:r>
              <a:rPr lang="en-US" sz="3200" u="sng" dirty="0">
                <a:solidFill>
                  <a:srgbClr val="FFFF00"/>
                </a:solidFill>
              </a:rPr>
              <a:t>he sent unto him the elders of the Jews</a:t>
            </a:r>
            <a:r>
              <a:rPr lang="en-US" sz="3200" dirty="0">
                <a:solidFill>
                  <a:srgbClr val="FFFF00"/>
                </a:solidFill>
              </a:rPr>
              <a:t>, beseeching him that he would come and heal his servant. And when they came to Jesus, they besought him instantly, saying, That he was worthy for whom he should do this: For he loveth our nation, and he hath built us a synagogue </a:t>
            </a:r>
            <a:r>
              <a:rPr lang="en-US" sz="3200" dirty="0"/>
              <a:t>(Luke 7:1–5).</a:t>
            </a:r>
          </a:p>
        </p:txBody>
      </p:sp>
    </p:spTree>
    <p:extLst>
      <p:ext uri="{BB962C8B-B14F-4D97-AF65-F5344CB8AC3E}">
        <p14:creationId xmlns:p14="http://schemas.microsoft.com/office/powerpoint/2010/main" val="185915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6AD5-C643-3CAA-02C3-721F405EE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BDE0B-B811-46E5-83C4-8D858AA4459E}"/>
              </a:ext>
            </a:extLst>
          </p:cNvPr>
          <p:cNvSpPr>
            <a:spLocks noGrp="1"/>
          </p:cNvSpPr>
          <p:nvPr>
            <p:ph type="title"/>
          </p:nvPr>
        </p:nvSpPr>
        <p:spPr/>
        <p:txBody>
          <a:bodyPr/>
          <a:lstStyle/>
          <a:p>
            <a:r>
              <a:rPr lang="en-US" dirty="0"/>
              <a:t>Luke’s Account</a:t>
            </a:r>
          </a:p>
        </p:txBody>
      </p:sp>
      <p:sp>
        <p:nvSpPr>
          <p:cNvPr id="3" name="Content Placeholder 2">
            <a:extLst>
              <a:ext uri="{FF2B5EF4-FFF2-40B4-BE49-F238E27FC236}">
                <a16:creationId xmlns:a16="http://schemas.microsoft.com/office/drawing/2014/main" id="{0BF96A83-7E98-5328-A971-6F4B8F5C81F0}"/>
              </a:ext>
            </a:extLst>
          </p:cNvPr>
          <p:cNvSpPr>
            <a:spLocks noGrp="1"/>
          </p:cNvSpPr>
          <p:nvPr>
            <p:ph idx="1"/>
          </p:nvPr>
        </p:nvSpPr>
        <p:spPr>
          <a:xfrm>
            <a:off x="680321" y="2336872"/>
            <a:ext cx="10931576" cy="4231075"/>
          </a:xfrm>
        </p:spPr>
        <p:txBody>
          <a:bodyPr>
            <a:normAutofit lnSpcReduction="10000"/>
          </a:bodyPr>
          <a:lstStyle/>
          <a:p>
            <a:r>
              <a:rPr lang="en-US" sz="3200" dirty="0">
                <a:solidFill>
                  <a:srgbClr val="FFFF00"/>
                </a:solidFill>
              </a:rPr>
              <a:t>Then Jesus went with them. And when he was now not far from the house, </a:t>
            </a:r>
            <a:r>
              <a:rPr lang="en-US" sz="3200" u="sng" dirty="0">
                <a:solidFill>
                  <a:srgbClr val="FFFF00"/>
                </a:solidFill>
              </a:rPr>
              <a:t>the centurion sent friends </a:t>
            </a:r>
            <a:r>
              <a:rPr lang="en-US" sz="3200" dirty="0">
                <a:solidFill>
                  <a:srgbClr val="FFFF00"/>
                </a:solidFill>
              </a:rPr>
              <a:t>to him, saying </a:t>
            </a:r>
            <a:r>
              <a:rPr lang="en-US" sz="3200" dirty="0"/>
              <a:t>[singular] </a:t>
            </a:r>
            <a:r>
              <a:rPr lang="en-US" sz="3200" dirty="0">
                <a:solidFill>
                  <a:srgbClr val="FFFF00"/>
                </a:solidFill>
              </a:rPr>
              <a:t>unto him, Lord, trouble not thyself: for I am not worthy that thou shouldest enter under my roof: Wherefore neither thought I myself worthy to come unto thee: but say in a word, and my servant shall be healed. For I also am a man set under authority, having under me soldiers, and I say unto one, Go, and he </a:t>
            </a:r>
            <a:r>
              <a:rPr lang="en-US" sz="3200" dirty="0" err="1">
                <a:solidFill>
                  <a:srgbClr val="FFFF00"/>
                </a:solidFill>
              </a:rPr>
              <a:t>goeth</a:t>
            </a:r>
            <a:r>
              <a:rPr lang="en-US" sz="3200" dirty="0">
                <a:solidFill>
                  <a:srgbClr val="FFFF00"/>
                </a:solidFill>
              </a:rPr>
              <a:t>; and to another, Come, and he cometh; and to my servant, Do this, and he doeth it </a:t>
            </a:r>
            <a:r>
              <a:rPr lang="en-US" sz="3200" dirty="0"/>
              <a:t>(Luke 7:6–8).</a:t>
            </a:r>
          </a:p>
        </p:txBody>
      </p:sp>
    </p:spTree>
    <p:extLst>
      <p:ext uri="{BB962C8B-B14F-4D97-AF65-F5344CB8AC3E}">
        <p14:creationId xmlns:p14="http://schemas.microsoft.com/office/powerpoint/2010/main" val="101922519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1278</TotalTime>
  <Words>870</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Trebuchet MS</vt:lpstr>
      <vt:lpstr>Berlin</vt:lpstr>
      <vt:lpstr>Amazed by a Solid Faith</vt:lpstr>
      <vt:lpstr>Goal</vt:lpstr>
      <vt:lpstr>Reasons</vt:lpstr>
      <vt:lpstr>The Royal Official</vt:lpstr>
      <vt:lpstr>The Royal Official</vt:lpstr>
      <vt:lpstr>The Centurion Believed in Jesus’ Authority to do the Impossible</vt:lpstr>
      <vt:lpstr>Matthew’s Account</vt:lpstr>
      <vt:lpstr>Luke’s Account</vt:lpstr>
      <vt:lpstr>Luke’s Account</vt:lpstr>
      <vt:lpstr>The Centurion’s Faith Amazed Jesus</vt:lpstr>
      <vt:lpstr>His Faith VS Israel’s Faith</vt:lpstr>
      <vt:lpstr>Different Responses</vt:lpstr>
      <vt:lpstr>The Centurion’s Faith was proved </vt:lpstr>
      <vt:lpstr>The Healing of the Servant</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2</cp:revision>
  <dcterms:created xsi:type="dcterms:W3CDTF">2025-08-13T19:07:11Z</dcterms:created>
  <dcterms:modified xsi:type="dcterms:W3CDTF">2025-08-15T19:53:37Z</dcterms:modified>
</cp:coreProperties>
</file>