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48" r:id="rId2"/>
  </p:sldMasterIdLst>
  <p:notesMasterIdLst>
    <p:notesMasterId r:id="rId58"/>
  </p:notesMasterIdLst>
  <p:sldIdLst>
    <p:sldId id="360" r:id="rId3"/>
    <p:sldId id="331" r:id="rId4"/>
    <p:sldId id="332" r:id="rId5"/>
    <p:sldId id="333" r:id="rId6"/>
    <p:sldId id="334" r:id="rId7"/>
    <p:sldId id="346" r:id="rId8"/>
    <p:sldId id="336" r:id="rId9"/>
    <p:sldId id="348" r:id="rId10"/>
    <p:sldId id="347" r:id="rId11"/>
    <p:sldId id="260" r:id="rId12"/>
    <p:sldId id="257" r:id="rId13"/>
    <p:sldId id="337" r:id="rId14"/>
    <p:sldId id="316" r:id="rId15"/>
    <p:sldId id="317" r:id="rId16"/>
    <p:sldId id="318" r:id="rId17"/>
    <p:sldId id="319" r:id="rId18"/>
    <p:sldId id="320" r:id="rId19"/>
    <p:sldId id="329" r:id="rId20"/>
    <p:sldId id="321" r:id="rId21"/>
    <p:sldId id="322" r:id="rId22"/>
    <p:sldId id="323" r:id="rId23"/>
    <p:sldId id="324" r:id="rId24"/>
    <p:sldId id="325" r:id="rId25"/>
    <p:sldId id="330" r:id="rId26"/>
    <p:sldId id="326" r:id="rId27"/>
    <p:sldId id="327" r:id="rId28"/>
    <p:sldId id="364" r:id="rId29"/>
    <p:sldId id="365" r:id="rId30"/>
    <p:sldId id="261" r:id="rId31"/>
    <p:sldId id="262" r:id="rId32"/>
    <p:sldId id="267" r:id="rId33"/>
    <p:sldId id="338" r:id="rId34"/>
    <p:sldId id="354" r:id="rId35"/>
    <p:sldId id="369" r:id="rId36"/>
    <p:sldId id="358" r:id="rId37"/>
    <p:sldId id="349" r:id="rId38"/>
    <p:sldId id="356" r:id="rId39"/>
    <p:sldId id="361" r:id="rId40"/>
    <p:sldId id="350" r:id="rId41"/>
    <p:sldId id="351" r:id="rId42"/>
    <p:sldId id="352" r:id="rId43"/>
    <p:sldId id="343" r:id="rId44"/>
    <p:sldId id="371" r:id="rId45"/>
    <p:sldId id="341" r:id="rId46"/>
    <p:sldId id="340" r:id="rId47"/>
    <p:sldId id="339" r:id="rId48"/>
    <p:sldId id="353" r:id="rId49"/>
    <p:sldId id="362" r:id="rId50"/>
    <p:sldId id="366" r:id="rId51"/>
    <p:sldId id="367" r:id="rId52"/>
    <p:sldId id="308" r:id="rId53"/>
    <p:sldId id="344" r:id="rId54"/>
    <p:sldId id="345" r:id="rId55"/>
    <p:sldId id="368" r:id="rId56"/>
    <p:sldId id="370" r:id="rId5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0033CC"/>
    <a:srgbClr val="990000"/>
    <a:srgbClr val="FF9900"/>
    <a:srgbClr val="FF0000"/>
    <a:srgbClr val="0B6EFF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678" y="6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61" Type="http://schemas.openxmlformats.org/officeDocument/2006/relationships/theme" Target="theme/theme1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295CB9-89F8-4CAC-9DEE-10793F4C776F}" type="datetimeFigureOut">
              <a:rPr lang="en-US" smtClean="0"/>
              <a:t>10/31/2020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4FECB1-47EF-438A-AF20-5580A50168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1611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4FECB1-47EF-438A-AF20-5580A50168E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7674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4FECB1-47EF-438A-AF20-5580A50168EF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370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4FECB1-47EF-438A-AF20-5580A50168EF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0830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4FECB1-47EF-438A-AF20-5580A50168EF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1503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4FECB1-47EF-438A-AF20-5580A50168EF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0819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4FECB1-47EF-438A-AF20-5580A50168EF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9935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4FECB1-47EF-438A-AF20-5580A50168EF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03158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4FECB1-47EF-438A-AF20-5580A50168EF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66345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4FECB1-47EF-438A-AF20-5580A50168EF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24997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4FECB1-47EF-438A-AF20-5580A50168EF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8650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4FECB1-47EF-438A-AF20-5580A50168E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8540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pPr defTabSz="914400"/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pPr defTabSz="914400"/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4FECB1-47EF-438A-AF20-5580A50168EF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3431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4FECB1-47EF-438A-AF20-5580A50168EF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1805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4FECB1-47EF-438A-AF20-5580A50168EF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3676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4FECB1-47EF-438A-AF20-5580A50168EF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2350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4FECB1-47EF-438A-AF20-5580A50168EF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0652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B0283-3D61-4C13-8FAC-4C54627AA9EC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730015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C1B9D-5B66-43C9-99F1-3D23A0C96F17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033665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FFDC1-ECEC-4988-AAE3-AB325C89A87B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017046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866" y="275167"/>
            <a:ext cx="10972271" cy="1143000"/>
          </a:xfrm>
          <a:prstGeom prst="rect">
            <a:avLst/>
          </a:prstGeom>
        </p:spPr>
        <p:txBody>
          <a:bodyPr lIns="91440" tIns="45720" rIns="91440" bIns="457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865" y="1600729"/>
            <a:ext cx="5422635" cy="2198688"/>
          </a:xfrm>
          <a:prstGeom prst="rect">
            <a:avLst/>
          </a:prstGeom>
        </p:spPr>
        <p:txBody>
          <a:bodyPr lIns="91440" tIns="45720" rIns="91440" bIns="4572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59501" y="1600729"/>
            <a:ext cx="5422636" cy="2198688"/>
          </a:xfrm>
          <a:prstGeom prst="rect">
            <a:avLst/>
          </a:prstGeom>
        </p:spPr>
        <p:txBody>
          <a:bodyPr lIns="91440" tIns="45720" rIns="91440" bIns="4572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865" y="3926418"/>
            <a:ext cx="5422635" cy="2200011"/>
          </a:xfrm>
          <a:prstGeom prst="rect">
            <a:avLst/>
          </a:prstGeom>
        </p:spPr>
        <p:txBody>
          <a:bodyPr lIns="91440" tIns="45720" rIns="91440" bIns="4572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59501" y="3926418"/>
            <a:ext cx="5422636" cy="2200011"/>
          </a:xfrm>
          <a:prstGeom prst="rect">
            <a:avLst/>
          </a:prstGeom>
        </p:spPr>
        <p:txBody>
          <a:bodyPr lIns="91440" tIns="45720" rIns="91440" bIns="4572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004317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46188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866" y="275167"/>
            <a:ext cx="10972271" cy="5851262"/>
          </a:xfrm>
          <a:prstGeom prst="rect">
            <a:avLst/>
          </a:prstGeom>
        </p:spPr>
        <p:txBody>
          <a:bodyPr lIns="91440" tIns="45720" rIns="91440" bIns="4572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47198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lIns="91440" tIns="45720" rIns="91440" bIns="4572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897641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1" y="1333501"/>
            <a:ext cx="3365500" cy="3771636"/>
          </a:xfrm>
        </p:spPr>
        <p:txBody>
          <a:bodyPr lIns="91440" tIns="45720" rIns="91440" bIns="45720"/>
          <a:lstStyle>
            <a:lvl1pPr>
              <a:defRPr sz="2417"/>
            </a:lvl1pPr>
            <a:lvl2pPr>
              <a:defRPr sz="2000"/>
            </a:lvl2pPr>
            <a:lvl3pPr>
              <a:defRPr sz="175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73501" y="1333501"/>
            <a:ext cx="3365500" cy="3771636"/>
          </a:xfrm>
        </p:spPr>
        <p:txBody>
          <a:bodyPr lIns="91440" tIns="45720" rIns="91440" bIns="45720"/>
          <a:lstStyle>
            <a:lvl1pPr>
              <a:defRPr sz="2417"/>
            </a:lvl1pPr>
            <a:lvl2pPr>
              <a:defRPr sz="2000"/>
            </a:lvl2pPr>
            <a:lvl3pPr>
              <a:defRPr sz="175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760019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95A24-70CC-4530-996A-BF05C71C9958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420212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0FDEA-A839-45F8-9790-495CDA722466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06535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CCCD4-F6F6-4CDA-B3C4-DC5754355E0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352868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517A5-7B0F-42AE-A044-BF7AC24D5E69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1459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708F4-322F-48A1-95B3-A72FD8673A25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870338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B23CD-800C-47E0-8F6F-B707D9A47676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114173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00548-D3CA-4FF6-B8BC-749E4676142A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891995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C711C-D4DA-440E-8A8F-20541835D815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161221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DFFC8E-C9D2-41C1-8FFE-699B47EB5B25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555596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62" r:id="rId2"/>
    <p:sldLayoutId id="2147483663" r:id="rId3"/>
    <p:sldLayoutId id="2147483673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10_WOTW_PPT_New1"/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47"/>
            <a:ext cx="12188032" cy="6855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55" r:id="rId2"/>
    <p:sldLayoutId id="2147483661" r:id="rId3"/>
    <p:sldLayoutId id="2147483650" r:id="rId4"/>
    <p:sldLayoutId id="2147483652" r:id="rId5"/>
  </p:sldLayoutIdLst>
  <p:txStyles>
    <p:titleStyle>
      <a:lvl1pPr algn="ctr" defTabSz="652462" rtl="0" fontAlgn="base">
        <a:spcBef>
          <a:spcPct val="0"/>
        </a:spcBef>
        <a:spcAft>
          <a:spcPct val="0"/>
        </a:spcAft>
        <a:defRPr sz="6200" kern="1200">
          <a:solidFill>
            <a:schemeClr val="tx1"/>
          </a:solidFill>
          <a:latin typeface="+mj-lt"/>
          <a:ea typeface="ＭＳ Ｐゴシック" charset="-128"/>
          <a:cs typeface="+mj-cs"/>
        </a:defRPr>
      </a:lvl1pPr>
      <a:lvl2pPr algn="ctr" defTabSz="652462" rtl="0" fontAlgn="base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Calibri" pitchFamily="34" charset="0"/>
          <a:ea typeface="ＭＳ Ｐゴシック" charset="-128"/>
        </a:defRPr>
      </a:lvl2pPr>
      <a:lvl3pPr algn="ctr" defTabSz="652462" rtl="0" fontAlgn="base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Calibri" pitchFamily="34" charset="0"/>
          <a:ea typeface="ＭＳ Ｐゴシック" charset="-128"/>
        </a:defRPr>
      </a:lvl3pPr>
      <a:lvl4pPr algn="ctr" defTabSz="652462" rtl="0" fontAlgn="base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Calibri" pitchFamily="34" charset="0"/>
          <a:ea typeface="ＭＳ Ｐゴシック" charset="-128"/>
        </a:defRPr>
      </a:lvl4pPr>
      <a:lvl5pPr algn="ctr" defTabSz="652462" rtl="0" fontAlgn="base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Calibri" pitchFamily="34" charset="0"/>
          <a:ea typeface="ＭＳ Ｐゴシック" charset="-128"/>
        </a:defRPr>
      </a:lvl5pPr>
      <a:lvl6pPr marL="457200" algn="ctr" defTabSz="652462" rtl="0" fontAlgn="base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Calibri" pitchFamily="34" charset="0"/>
          <a:ea typeface="ＭＳ Ｐゴシック" charset="-128"/>
        </a:defRPr>
      </a:lvl6pPr>
      <a:lvl7pPr marL="914400" algn="ctr" defTabSz="652462" rtl="0" fontAlgn="base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Calibri" pitchFamily="34" charset="0"/>
          <a:ea typeface="ＭＳ Ｐゴシック" charset="-128"/>
        </a:defRPr>
      </a:lvl7pPr>
      <a:lvl8pPr marL="1371600" algn="ctr" defTabSz="652462" rtl="0" fontAlgn="base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Calibri" pitchFamily="34" charset="0"/>
          <a:ea typeface="ＭＳ Ｐゴシック" charset="-128"/>
        </a:defRPr>
      </a:lvl8pPr>
      <a:lvl9pPr marL="1828800" algn="ctr" defTabSz="652462" rtl="0" fontAlgn="base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Calibri" pitchFamily="34" charset="0"/>
          <a:ea typeface="ＭＳ Ｐゴシック" charset="-128"/>
        </a:defRPr>
      </a:lvl9pPr>
    </p:titleStyle>
    <p:bodyStyle>
      <a:lvl1pPr marL="490538" indent="-490538" algn="l" defTabSz="652462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4600" kern="1200">
          <a:solidFill>
            <a:schemeClr val="tx1"/>
          </a:solidFill>
          <a:latin typeface="+mn-lt"/>
          <a:ea typeface="ＭＳ Ｐゴシック" charset="-128"/>
          <a:cs typeface="+mn-cs"/>
        </a:defRPr>
      </a:lvl1pPr>
      <a:lvl2pPr marL="1062038" indent="-409574" algn="l" defTabSz="652462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40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633538" indent="-327026" algn="l" defTabSz="652462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3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2286000" indent="-327026" algn="l" defTabSz="652462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9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938462" indent="-325438" algn="l" defTabSz="652462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9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2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4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6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dailycaller.com/2020/10/16/joe-biden-eight-year-old-child-decide-transgender-town-hall/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www.tumblr.com/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0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tand in &quot;The WAY&quot; and SEE, And ask for the old paths ...">
            <a:extLst>
              <a:ext uri="{FF2B5EF4-FFF2-40B4-BE49-F238E27FC236}">
                <a16:creationId xmlns:a16="http://schemas.microsoft.com/office/drawing/2014/main" id="{C9F9A0A3-69BB-4E93-9D37-905A362DCE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034"/>
            <a:ext cx="12192000" cy="6790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60806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9" name="Picture 5">
            <a:extLst>
              <a:ext uri="{FF2B5EF4-FFF2-40B4-BE49-F238E27FC236}">
                <a16:creationId xmlns:a16="http://schemas.microsoft.com/office/drawing/2014/main" id="{F8615E52-3CB1-4205-86C6-9F414FB881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48000" contrast="-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70" name="Rectangle 6">
            <a:extLst>
              <a:ext uri="{FF2B5EF4-FFF2-40B4-BE49-F238E27FC236}">
                <a16:creationId xmlns:a16="http://schemas.microsoft.com/office/drawing/2014/main" id="{CCB95D99-90B2-4334-A906-3D444EE708AB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438150" y="152400"/>
            <a:ext cx="11506200" cy="4876800"/>
          </a:xfrm>
          <a:noFill/>
          <a:ln/>
        </p:spPr>
        <p:txBody>
          <a:bodyPr/>
          <a:lstStyle/>
          <a:p>
            <a:r>
              <a:rPr lang="en-US" alt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onotype Corsiva" panose="03010101010201010101" pitchFamily="66" charset="0"/>
              </a:rPr>
              <a:t>The Declaration of Independence   July 1776</a:t>
            </a:r>
          </a:p>
          <a:p>
            <a:r>
              <a:rPr lang="en-US" altLang="en-US" sz="4400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The Signers declared both our </a:t>
            </a:r>
            <a:r>
              <a:rPr lang="en-US" altLang="en-US" sz="4400" b="1" i="1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Independence</a:t>
            </a:r>
            <a:r>
              <a:rPr lang="en-US" altLang="en-US" sz="4400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from Britain</a:t>
            </a:r>
          </a:p>
          <a:p>
            <a:r>
              <a:rPr lang="en-US" altLang="en-US" sz="5400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and our </a:t>
            </a:r>
            <a:r>
              <a:rPr lang="en-US" altLang="en-US" sz="5400" b="1" i="1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Dependence</a:t>
            </a:r>
            <a:r>
              <a:rPr lang="en-US" altLang="en-US" sz="5400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upon God!</a:t>
            </a:r>
          </a:p>
          <a:p>
            <a:endParaRPr lang="en-US" altLang="en-US" sz="44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3289DB8-BC19-4BAE-A824-DFF252D44E64}"/>
              </a:ext>
            </a:extLst>
          </p:cNvPr>
          <p:cNvSpPr txBox="1"/>
          <p:nvPr/>
        </p:nvSpPr>
        <p:spPr>
          <a:xfrm>
            <a:off x="76200" y="4038600"/>
            <a:ext cx="12115799" cy="24314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“for the support of this Declaration, with a firm reliance on the protection of divine Providence,</a:t>
            </a:r>
          </a:p>
          <a:p>
            <a:pPr algn="ctr"/>
            <a:r>
              <a:rPr lang="en-US" sz="36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</a:t>
            </a:r>
            <a:r>
              <a:rPr lang="en-US" sz="4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we mutually pledge to each other our Lives, our Fortunes and our sacred Honor.”</a:t>
            </a:r>
            <a:endParaRPr lang="en-US" sz="3600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2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2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2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02" name="Picture 10">
            <a:extLst>
              <a:ext uri="{FF2B5EF4-FFF2-40B4-BE49-F238E27FC236}">
                <a16:creationId xmlns:a16="http://schemas.microsoft.com/office/drawing/2014/main" id="{33DEF925-F714-4C40-BBA1-24428CA268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50000" contras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97" y="2795"/>
            <a:ext cx="12162503" cy="6918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7" name="Rectangle 5">
            <a:extLst>
              <a:ext uri="{FF2B5EF4-FFF2-40B4-BE49-F238E27FC236}">
                <a16:creationId xmlns:a16="http://schemas.microsoft.com/office/drawing/2014/main" id="{2D89F9A7-51D3-480F-829F-5A64E59E4697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1309" y="0"/>
            <a:ext cx="11933903" cy="2057400"/>
          </a:xfrm>
        </p:spPr>
        <p:txBody>
          <a:bodyPr anchor="ctr">
            <a:normAutofit/>
          </a:bodyPr>
          <a:lstStyle/>
          <a:p>
            <a:r>
              <a:rPr lang="en-US" altLang="en-US" sz="6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onotype Corsiva" panose="03010101010201010101" pitchFamily="66" charset="0"/>
              </a:rPr>
              <a:t>The Declaration of Independence</a:t>
            </a:r>
            <a:br>
              <a:rPr lang="en-US" altLang="en-US" sz="6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onotype Corsiva" panose="03010101010201010101" pitchFamily="66" charset="0"/>
              </a:rPr>
            </a:br>
            <a:r>
              <a:rPr lang="en-US" alt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Refers to God Four Times!</a:t>
            </a:r>
            <a:endParaRPr lang="en-US" altLang="en-US" sz="44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8196" name="Rectangle 4">
            <a:extLst>
              <a:ext uri="{FF2B5EF4-FFF2-40B4-BE49-F238E27FC236}">
                <a16:creationId xmlns:a16="http://schemas.microsoft.com/office/drawing/2014/main" id="{48F021EF-4A9D-477A-B3E7-8EC41126033E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304800" y="1371600"/>
            <a:ext cx="11582400" cy="5181600"/>
          </a:xfrm>
        </p:spPr>
        <p:txBody>
          <a:bodyPr>
            <a:normAutofit fontScale="92500" lnSpcReduction="10000"/>
          </a:bodyPr>
          <a:lstStyle/>
          <a:p>
            <a:pPr marL="609600" indent="-609600"/>
            <a:endParaRPr lang="en-US" alt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609600" indent="-609600" algn="l">
              <a:buFontTx/>
              <a:buAutoNum type="arabicPeriod"/>
            </a:pPr>
            <a:r>
              <a:rPr lang="en-US" altLang="en-US" sz="4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altLang="en-US" sz="4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laws of nature and nature’s God”</a:t>
            </a:r>
          </a:p>
          <a:p>
            <a:pPr marL="609600" indent="-609600" algn="l">
              <a:buFontTx/>
              <a:buAutoNum type="arabicPeriod"/>
            </a:pPr>
            <a:r>
              <a:rPr lang="en-US" altLang="en-US" sz="4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“endowed by their Creator”</a:t>
            </a:r>
          </a:p>
          <a:p>
            <a:pPr marL="609600" indent="-609600" algn="l">
              <a:buFontTx/>
              <a:buAutoNum type="arabicPeriod"/>
            </a:pPr>
            <a:r>
              <a:rPr lang="en-US" altLang="en-US" sz="4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“the Supreme Judge of the world”</a:t>
            </a:r>
          </a:p>
          <a:p>
            <a:pPr marL="609600" indent="-609600" algn="l">
              <a:buFontTx/>
              <a:buAutoNum type="arabicPeriod"/>
            </a:pPr>
            <a:r>
              <a:rPr lang="en-US" altLang="en-US" sz="4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“firm reliance upon Divine Providence”</a:t>
            </a:r>
          </a:p>
          <a:p>
            <a:pPr marL="609600" indent="-609600" algn="l">
              <a:buFontTx/>
              <a:buAutoNum type="arabicPeriod"/>
            </a:pPr>
            <a:endParaRPr lang="en-US" altLang="en-US" sz="4400" b="1" i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4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Why did they feel God held such an integral part in our struggle for independence?</a:t>
            </a:r>
            <a:endParaRPr lang="en-US" altLang="en-US" sz="4300" b="1" i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198" name="Rectangle 6">
            <a:extLst>
              <a:ext uri="{FF2B5EF4-FFF2-40B4-BE49-F238E27FC236}">
                <a16:creationId xmlns:a16="http://schemas.microsoft.com/office/drawing/2014/main" id="{EAC21698-B9C1-4442-A5BF-12C9099AE7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3200" y="152400"/>
            <a:ext cx="79248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3200" b="1" i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1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1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1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1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1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1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1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1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19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19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19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19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19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19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6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46C7BF3-929D-405A-9D9E-5584F0CF7E97}"/>
              </a:ext>
            </a:extLst>
          </p:cNvPr>
          <p:cNvSpPr txBox="1"/>
          <p:nvPr/>
        </p:nvSpPr>
        <p:spPr>
          <a:xfrm>
            <a:off x="9296400" y="0"/>
            <a:ext cx="1371600" cy="58477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r>
              <a:rPr lang="en-US" sz="3200" dirty="0"/>
              <a:t>2020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266B5F7-5DF9-448E-8399-984C3D9F56EF}"/>
              </a:ext>
            </a:extLst>
          </p:cNvPr>
          <p:cNvSpPr txBox="1"/>
          <p:nvPr/>
        </p:nvSpPr>
        <p:spPr>
          <a:xfrm>
            <a:off x="76200" y="1423394"/>
            <a:ext cx="12039600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/>
              <a:t>These men had been influenced by the preaching of Jonathan Edwards and George Whitefield during the Great Awakening.  (1730’s) </a:t>
            </a:r>
            <a:endParaRPr lang="en-US" sz="60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0658" name="Picture 2" descr="The First Great Awakening's Impact on Our Founding Fathers ...">
            <a:extLst>
              <a:ext uri="{FF2B5EF4-FFF2-40B4-BE49-F238E27FC236}">
                <a16:creationId xmlns:a16="http://schemas.microsoft.com/office/drawing/2014/main" id="{1DE21C07-A569-4B12-B51F-DE3A8DA3CC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48" y="3519256"/>
            <a:ext cx="6053847" cy="3320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682" name="Picture 2" descr="The Great Awakening and the American Revolution - Journal ...">
            <a:extLst>
              <a:ext uri="{FF2B5EF4-FFF2-40B4-BE49-F238E27FC236}">
                <a16:creationId xmlns:a16="http://schemas.microsoft.com/office/drawing/2014/main" id="{9335888D-D655-4EA0-88F9-28784D0B9B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3619500"/>
            <a:ext cx="5715000" cy="323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1619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638800" y="1437750"/>
            <a:ext cx="5996782" cy="510513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8852" tIns="54425" rIns="108852" bIns="54425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380985" rtl="0" fontAlgn="base">
              <a:spcBef>
                <a:spcPct val="0"/>
              </a:spcBef>
              <a:spcAft>
                <a:spcPct val="0"/>
              </a:spcAft>
              <a:defRPr sz="2167"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1pPr>
            <a:lvl2pPr marL="380985" algn="l" defTabSz="380985" rtl="0" fontAlgn="base">
              <a:spcBef>
                <a:spcPct val="0"/>
              </a:spcBef>
              <a:spcAft>
                <a:spcPct val="0"/>
              </a:spcAft>
              <a:defRPr sz="2167"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2pPr>
            <a:lvl3pPr marL="761970" algn="l" defTabSz="380985" rtl="0" fontAlgn="base">
              <a:spcBef>
                <a:spcPct val="0"/>
              </a:spcBef>
              <a:spcAft>
                <a:spcPct val="0"/>
              </a:spcAft>
              <a:defRPr sz="2167"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3pPr>
            <a:lvl4pPr marL="1142954" algn="l" defTabSz="380985" rtl="0" fontAlgn="base">
              <a:spcBef>
                <a:spcPct val="0"/>
              </a:spcBef>
              <a:spcAft>
                <a:spcPct val="0"/>
              </a:spcAft>
              <a:defRPr sz="2167"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4pPr>
            <a:lvl5pPr marL="1523939" algn="l" defTabSz="380985" rtl="0" fontAlgn="base">
              <a:spcBef>
                <a:spcPct val="0"/>
              </a:spcBef>
              <a:spcAft>
                <a:spcPct val="0"/>
              </a:spcAft>
              <a:defRPr sz="2167"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5pPr>
            <a:lvl6pPr marL="1904924" algn="l" defTabSz="761970" rtl="0" eaLnBrk="1" latinLnBrk="0" hangingPunct="1">
              <a:defRPr sz="2167"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6pPr>
            <a:lvl7pPr marL="2285909" algn="l" defTabSz="761970" rtl="0" eaLnBrk="1" latinLnBrk="0" hangingPunct="1">
              <a:defRPr sz="2167"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7pPr>
            <a:lvl8pPr marL="2666893" algn="l" defTabSz="761970" rtl="0" eaLnBrk="1" latinLnBrk="0" hangingPunct="1">
              <a:defRPr sz="2167"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8pPr>
            <a:lvl9pPr marL="3047878" algn="l" defTabSz="761970" rtl="0" eaLnBrk="1" latinLnBrk="0" hangingPunct="1">
              <a:defRPr sz="2167"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9pPr>
          </a:lstStyle>
          <a:p>
            <a:pPr algn="ctr"/>
            <a:r>
              <a:rPr lang="en-US" altLang="en-US" sz="4800" b="1" i="1" dirty="0">
                <a:solidFill>
                  <a:srgbClr val="122A48"/>
                </a:solidFill>
              </a:rPr>
              <a:t>“</a:t>
            </a:r>
            <a:r>
              <a:rPr lang="en-US" altLang="en-US" sz="5750" b="1" i="1" dirty="0">
                <a:solidFill>
                  <a:srgbClr val="122A48"/>
                </a:solidFill>
              </a:rPr>
              <a:t>Pulpit oratory ran like a shock of electricity through the whole colony.”</a:t>
            </a:r>
            <a:r>
              <a:rPr lang="en-US" altLang="en-US" i="1" dirty="0"/>
              <a:t> </a:t>
            </a:r>
          </a:p>
        </p:txBody>
      </p:sp>
      <p:pic>
        <p:nvPicPr>
          <p:cNvPr id="244741" name="Picture 5" descr="Jefferson Red Hair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bright="-6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42" r="11603"/>
          <a:stretch>
            <a:fillRect/>
          </a:stretch>
        </p:blipFill>
        <p:spPr bwMode="auto">
          <a:xfrm>
            <a:off x="508000" y="1397000"/>
            <a:ext cx="4953000" cy="452569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4742" name="Text Box 6"/>
          <p:cNvSpPr txBox="1">
            <a:spLocks noChangeArrowheads="1"/>
          </p:cNvSpPr>
          <p:nvPr/>
        </p:nvSpPr>
        <p:spPr bwMode="auto">
          <a:xfrm>
            <a:off x="1206500" y="6032500"/>
            <a:ext cx="3556000" cy="4818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8852" tIns="54425" rIns="108852" bIns="54425">
            <a:spAutoFit/>
          </a:bodyPr>
          <a:lstStyle>
            <a:defPPr>
              <a:defRPr lang="en-US"/>
            </a:defPPr>
            <a:lvl1pPr algn="l" defTabSz="380985" rtl="0" fontAlgn="base">
              <a:spcBef>
                <a:spcPct val="0"/>
              </a:spcBef>
              <a:spcAft>
                <a:spcPct val="0"/>
              </a:spcAft>
              <a:defRPr sz="2167"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1pPr>
            <a:lvl2pPr marL="380985" algn="l" defTabSz="380985" rtl="0" fontAlgn="base">
              <a:spcBef>
                <a:spcPct val="0"/>
              </a:spcBef>
              <a:spcAft>
                <a:spcPct val="0"/>
              </a:spcAft>
              <a:defRPr sz="2167"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2pPr>
            <a:lvl3pPr marL="761970" algn="l" defTabSz="380985" rtl="0" fontAlgn="base">
              <a:spcBef>
                <a:spcPct val="0"/>
              </a:spcBef>
              <a:spcAft>
                <a:spcPct val="0"/>
              </a:spcAft>
              <a:defRPr sz="2167"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3pPr>
            <a:lvl4pPr marL="1142954" algn="l" defTabSz="380985" rtl="0" fontAlgn="base">
              <a:spcBef>
                <a:spcPct val="0"/>
              </a:spcBef>
              <a:spcAft>
                <a:spcPct val="0"/>
              </a:spcAft>
              <a:defRPr sz="2167"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4pPr>
            <a:lvl5pPr marL="1523939" algn="l" defTabSz="380985" rtl="0" fontAlgn="base">
              <a:spcBef>
                <a:spcPct val="0"/>
              </a:spcBef>
              <a:spcAft>
                <a:spcPct val="0"/>
              </a:spcAft>
              <a:defRPr sz="2167"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5pPr>
            <a:lvl6pPr marL="1904924" algn="l" defTabSz="761970" rtl="0" eaLnBrk="1" latinLnBrk="0" hangingPunct="1">
              <a:defRPr sz="2167"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6pPr>
            <a:lvl7pPr marL="2285909" algn="l" defTabSz="761970" rtl="0" eaLnBrk="1" latinLnBrk="0" hangingPunct="1">
              <a:defRPr sz="2167"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7pPr>
            <a:lvl8pPr marL="2666893" algn="l" defTabSz="761970" rtl="0" eaLnBrk="1" latinLnBrk="0" hangingPunct="1">
              <a:defRPr sz="2167"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8pPr>
            <a:lvl9pPr marL="3047878" algn="l" defTabSz="761970" rtl="0" eaLnBrk="1" latinLnBrk="0" hangingPunct="1">
              <a:defRPr sz="2167"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17" b="1">
                <a:solidFill>
                  <a:srgbClr val="122A48"/>
                </a:solidFill>
                <a:latin typeface="Arial" pitchFamily="34" charset="0"/>
              </a:rPr>
              <a:t>Thomas Jefferson</a:t>
            </a:r>
          </a:p>
        </p:txBody>
      </p:sp>
    </p:spTree>
    <p:extLst>
      <p:ext uri="{BB962C8B-B14F-4D97-AF65-F5344CB8AC3E}">
        <p14:creationId xmlns:p14="http://schemas.microsoft.com/office/powerpoint/2010/main" val="20694286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43720" y="1587500"/>
            <a:ext cx="5996782" cy="510513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8852" tIns="54425" rIns="108852" bIns="54425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380985" rtl="0" fontAlgn="base">
              <a:spcBef>
                <a:spcPct val="0"/>
              </a:spcBef>
              <a:spcAft>
                <a:spcPct val="0"/>
              </a:spcAft>
              <a:defRPr sz="2167"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1pPr>
            <a:lvl2pPr marL="380985" algn="l" defTabSz="380985" rtl="0" fontAlgn="base">
              <a:spcBef>
                <a:spcPct val="0"/>
              </a:spcBef>
              <a:spcAft>
                <a:spcPct val="0"/>
              </a:spcAft>
              <a:defRPr sz="2167"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2pPr>
            <a:lvl3pPr marL="761970" algn="l" defTabSz="380985" rtl="0" fontAlgn="base">
              <a:spcBef>
                <a:spcPct val="0"/>
              </a:spcBef>
              <a:spcAft>
                <a:spcPct val="0"/>
              </a:spcAft>
              <a:defRPr sz="2167"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3pPr>
            <a:lvl4pPr marL="1142954" algn="l" defTabSz="380985" rtl="0" fontAlgn="base">
              <a:spcBef>
                <a:spcPct val="0"/>
              </a:spcBef>
              <a:spcAft>
                <a:spcPct val="0"/>
              </a:spcAft>
              <a:defRPr sz="2167"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4pPr>
            <a:lvl5pPr marL="1523939" algn="l" defTabSz="380985" rtl="0" fontAlgn="base">
              <a:spcBef>
                <a:spcPct val="0"/>
              </a:spcBef>
              <a:spcAft>
                <a:spcPct val="0"/>
              </a:spcAft>
              <a:defRPr sz="2167"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5pPr>
            <a:lvl6pPr marL="1904924" algn="l" defTabSz="761970" rtl="0" eaLnBrk="1" latinLnBrk="0" hangingPunct="1">
              <a:defRPr sz="2167"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6pPr>
            <a:lvl7pPr marL="2285909" algn="l" defTabSz="761970" rtl="0" eaLnBrk="1" latinLnBrk="0" hangingPunct="1">
              <a:defRPr sz="2167"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7pPr>
            <a:lvl8pPr marL="2666893" algn="l" defTabSz="761970" rtl="0" eaLnBrk="1" latinLnBrk="0" hangingPunct="1">
              <a:defRPr sz="2167"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8pPr>
            <a:lvl9pPr marL="3047878" algn="l" defTabSz="761970" rtl="0" eaLnBrk="1" latinLnBrk="0" hangingPunct="1">
              <a:defRPr sz="2167"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9pPr>
          </a:lstStyle>
          <a:p>
            <a:pPr algn="ctr"/>
            <a:r>
              <a:rPr lang="en-US" altLang="en-US" sz="4400" b="1" dirty="0">
                <a:solidFill>
                  <a:srgbClr val="122A48"/>
                </a:solidFill>
              </a:rPr>
              <a:t>"The Philadelphia ministers ‘thunder and lighten’ every Sabbath against George III's despotism."</a:t>
            </a:r>
            <a:r>
              <a:rPr lang="en-US" altLang="en-US" sz="4400" dirty="0"/>
              <a:t> </a:t>
            </a:r>
          </a:p>
        </p:txBody>
      </p:sp>
      <p:pic>
        <p:nvPicPr>
          <p:cNvPr id="242692" name="Picture 4" descr="John-Adams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1053" y="1333500"/>
            <a:ext cx="5281084" cy="47545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2694" name="Text Box 6"/>
          <p:cNvSpPr txBox="1">
            <a:spLocks noChangeArrowheads="1"/>
          </p:cNvSpPr>
          <p:nvPr/>
        </p:nvSpPr>
        <p:spPr bwMode="auto">
          <a:xfrm>
            <a:off x="7213865" y="6032500"/>
            <a:ext cx="3556000" cy="4818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8852" tIns="54425" rIns="108852" bIns="54425">
            <a:spAutoFit/>
          </a:bodyPr>
          <a:lstStyle>
            <a:defPPr>
              <a:defRPr lang="en-US"/>
            </a:defPPr>
            <a:lvl1pPr algn="l" defTabSz="380985" rtl="0" fontAlgn="base">
              <a:spcBef>
                <a:spcPct val="0"/>
              </a:spcBef>
              <a:spcAft>
                <a:spcPct val="0"/>
              </a:spcAft>
              <a:defRPr sz="2167"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1pPr>
            <a:lvl2pPr marL="380985" algn="l" defTabSz="380985" rtl="0" fontAlgn="base">
              <a:spcBef>
                <a:spcPct val="0"/>
              </a:spcBef>
              <a:spcAft>
                <a:spcPct val="0"/>
              </a:spcAft>
              <a:defRPr sz="2167"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2pPr>
            <a:lvl3pPr marL="761970" algn="l" defTabSz="380985" rtl="0" fontAlgn="base">
              <a:spcBef>
                <a:spcPct val="0"/>
              </a:spcBef>
              <a:spcAft>
                <a:spcPct val="0"/>
              </a:spcAft>
              <a:defRPr sz="2167"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3pPr>
            <a:lvl4pPr marL="1142954" algn="l" defTabSz="380985" rtl="0" fontAlgn="base">
              <a:spcBef>
                <a:spcPct val="0"/>
              </a:spcBef>
              <a:spcAft>
                <a:spcPct val="0"/>
              </a:spcAft>
              <a:defRPr sz="2167"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4pPr>
            <a:lvl5pPr marL="1523939" algn="l" defTabSz="380985" rtl="0" fontAlgn="base">
              <a:spcBef>
                <a:spcPct val="0"/>
              </a:spcBef>
              <a:spcAft>
                <a:spcPct val="0"/>
              </a:spcAft>
              <a:defRPr sz="2167"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5pPr>
            <a:lvl6pPr marL="1904924" algn="l" defTabSz="761970" rtl="0" eaLnBrk="1" latinLnBrk="0" hangingPunct="1">
              <a:defRPr sz="2167"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6pPr>
            <a:lvl7pPr marL="2285909" algn="l" defTabSz="761970" rtl="0" eaLnBrk="1" latinLnBrk="0" hangingPunct="1">
              <a:defRPr sz="2167"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7pPr>
            <a:lvl8pPr marL="2666893" algn="l" defTabSz="761970" rtl="0" eaLnBrk="1" latinLnBrk="0" hangingPunct="1">
              <a:defRPr sz="2167"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8pPr>
            <a:lvl9pPr marL="3047878" algn="l" defTabSz="761970" rtl="0" eaLnBrk="1" latinLnBrk="0" hangingPunct="1">
              <a:defRPr sz="2167"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17" b="1">
                <a:solidFill>
                  <a:srgbClr val="122A48"/>
                </a:solidFill>
                <a:latin typeface="Arial" pitchFamily="34" charset="0"/>
              </a:rPr>
              <a:t>John Adams</a:t>
            </a:r>
          </a:p>
        </p:txBody>
      </p:sp>
    </p:spTree>
    <p:extLst>
      <p:ext uri="{BB962C8B-B14F-4D97-AF65-F5344CB8AC3E}">
        <p14:creationId xmlns:p14="http://schemas.microsoft.com/office/powerpoint/2010/main" val="19039584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49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4876269" y="1257039"/>
            <a:ext cx="6705865" cy="525727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8852" tIns="54425" rIns="108852" bIns="54425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380985" rtl="0" fontAlgn="base">
              <a:spcBef>
                <a:spcPct val="0"/>
              </a:spcBef>
              <a:spcAft>
                <a:spcPct val="0"/>
              </a:spcAft>
              <a:defRPr sz="2167"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1pPr>
            <a:lvl2pPr marL="380985" algn="l" defTabSz="380985" rtl="0" fontAlgn="base">
              <a:spcBef>
                <a:spcPct val="0"/>
              </a:spcBef>
              <a:spcAft>
                <a:spcPct val="0"/>
              </a:spcAft>
              <a:defRPr sz="2167"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2pPr>
            <a:lvl3pPr marL="761970" algn="l" defTabSz="380985" rtl="0" fontAlgn="base">
              <a:spcBef>
                <a:spcPct val="0"/>
              </a:spcBef>
              <a:spcAft>
                <a:spcPct val="0"/>
              </a:spcAft>
              <a:defRPr sz="2167"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3pPr>
            <a:lvl4pPr marL="1142954" algn="l" defTabSz="380985" rtl="0" fontAlgn="base">
              <a:spcBef>
                <a:spcPct val="0"/>
              </a:spcBef>
              <a:spcAft>
                <a:spcPct val="0"/>
              </a:spcAft>
              <a:defRPr sz="2167"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4pPr>
            <a:lvl5pPr marL="1523939" algn="l" defTabSz="380985" rtl="0" fontAlgn="base">
              <a:spcBef>
                <a:spcPct val="0"/>
              </a:spcBef>
              <a:spcAft>
                <a:spcPct val="0"/>
              </a:spcAft>
              <a:defRPr sz="2167"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5pPr>
            <a:lvl6pPr marL="1904924" algn="l" defTabSz="761970" rtl="0" eaLnBrk="1" latinLnBrk="0" hangingPunct="1">
              <a:defRPr sz="2167"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6pPr>
            <a:lvl7pPr marL="2285909" algn="l" defTabSz="761970" rtl="0" eaLnBrk="1" latinLnBrk="0" hangingPunct="1">
              <a:defRPr sz="2167"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7pPr>
            <a:lvl8pPr marL="2666893" algn="l" defTabSz="761970" rtl="0" eaLnBrk="1" latinLnBrk="0" hangingPunct="1">
              <a:defRPr sz="2167"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8pPr>
            <a:lvl9pPr marL="3047878" algn="l" defTabSz="761970" rtl="0" eaLnBrk="1" latinLnBrk="0" hangingPunct="1">
              <a:defRPr sz="2167"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9pPr>
          </a:lstStyle>
          <a:p>
            <a:pPr algn="ctr"/>
            <a:r>
              <a:rPr lang="en-US" altLang="en-US" sz="4400" b="1" dirty="0">
                <a:solidFill>
                  <a:srgbClr val="122A48"/>
                </a:solidFill>
              </a:rPr>
              <a:t>“No body of men are so extremely injurious to peace and tranquility as the clergy. </a:t>
            </a:r>
            <a:br>
              <a:rPr lang="en-US" altLang="en-US" sz="4400" b="1" dirty="0">
                <a:solidFill>
                  <a:srgbClr val="122A48"/>
                </a:solidFill>
              </a:rPr>
            </a:br>
            <a:br>
              <a:rPr lang="en-US" altLang="en-US" sz="4400" b="1" dirty="0">
                <a:solidFill>
                  <a:srgbClr val="122A48"/>
                </a:solidFill>
              </a:rPr>
            </a:br>
            <a:endParaRPr lang="en-US" altLang="en-US" dirty="0"/>
          </a:p>
        </p:txBody>
      </p:sp>
      <p:pic>
        <p:nvPicPr>
          <p:cNvPr id="262148" name="Picture 4" descr="percy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9" t="12340" r="1285" b="18765"/>
          <a:stretch>
            <a:fillRect/>
          </a:stretch>
        </p:blipFill>
        <p:spPr bwMode="auto">
          <a:xfrm>
            <a:off x="609866" y="1600729"/>
            <a:ext cx="4022989" cy="452569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2151" name="Text Box 7"/>
          <p:cNvSpPr txBox="1">
            <a:spLocks noChangeArrowheads="1"/>
          </p:cNvSpPr>
          <p:nvPr/>
        </p:nvSpPr>
        <p:spPr bwMode="auto">
          <a:xfrm>
            <a:off x="877095" y="6032500"/>
            <a:ext cx="4266405" cy="4818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8852" tIns="54425" rIns="108852" bIns="54425">
            <a:spAutoFit/>
          </a:bodyPr>
          <a:lstStyle>
            <a:defPPr>
              <a:defRPr lang="en-US"/>
            </a:defPPr>
            <a:lvl1pPr algn="l" defTabSz="380985" rtl="0" fontAlgn="base">
              <a:spcBef>
                <a:spcPct val="0"/>
              </a:spcBef>
              <a:spcAft>
                <a:spcPct val="0"/>
              </a:spcAft>
              <a:defRPr sz="2167"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1pPr>
            <a:lvl2pPr marL="380985" algn="l" defTabSz="380985" rtl="0" fontAlgn="base">
              <a:spcBef>
                <a:spcPct val="0"/>
              </a:spcBef>
              <a:spcAft>
                <a:spcPct val="0"/>
              </a:spcAft>
              <a:defRPr sz="2167"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2pPr>
            <a:lvl3pPr marL="761970" algn="l" defTabSz="380985" rtl="0" fontAlgn="base">
              <a:spcBef>
                <a:spcPct val="0"/>
              </a:spcBef>
              <a:spcAft>
                <a:spcPct val="0"/>
              </a:spcAft>
              <a:defRPr sz="2167"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3pPr>
            <a:lvl4pPr marL="1142954" algn="l" defTabSz="380985" rtl="0" fontAlgn="base">
              <a:spcBef>
                <a:spcPct val="0"/>
              </a:spcBef>
              <a:spcAft>
                <a:spcPct val="0"/>
              </a:spcAft>
              <a:defRPr sz="2167"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4pPr>
            <a:lvl5pPr marL="1523939" algn="l" defTabSz="380985" rtl="0" fontAlgn="base">
              <a:spcBef>
                <a:spcPct val="0"/>
              </a:spcBef>
              <a:spcAft>
                <a:spcPct val="0"/>
              </a:spcAft>
              <a:defRPr sz="2167"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5pPr>
            <a:lvl6pPr marL="1904924" algn="l" defTabSz="761970" rtl="0" eaLnBrk="1" latinLnBrk="0" hangingPunct="1">
              <a:defRPr sz="2167"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6pPr>
            <a:lvl7pPr marL="2285909" algn="l" defTabSz="761970" rtl="0" eaLnBrk="1" latinLnBrk="0" hangingPunct="1">
              <a:defRPr sz="2167"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7pPr>
            <a:lvl8pPr marL="2666893" algn="l" defTabSz="761970" rtl="0" eaLnBrk="1" latinLnBrk="0" hangingPunct="1">
              <a:defRPr sz="2167"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8pPr>
            <a:lvl9pPr marL="3047878" algn="l" defTabSz="761970" rtl="0" eaLnBrk="1" latinLnBrk="0" hangingPunct="1">
              <a:defRPr sz="2167"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17" b="1">
                <a:solidFill>
                  <a:srgbClr val="0F103F"/>
                </a:solidFill>
                <a:latin typeface="Arial" pitchFamily="34" charset="0"/>
              </a:rPr>
              <a:t>British Col. Hugh Percy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71CA20C-9601-490D-874D-8196459D1239}"/>
              </a:ext>
            </a:extLst>
          </p:cNvPr>
          <p:cNvSpPr txBox="1"/>
          <p:nvPr/>
        </p:nvSpPr>
        <p:spPr>
          <a:xfrm>
            <a:off x="4800600" y="4114800"/>
            <a:ext cx="7162800" cy="18466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en-US" sz="4800" b="1" dirty="0">
                <a:solidFill>
                  <a:srgbClr val="122A48"/>
                </a:solidFill>
              </a:rPr>
              <a:t>They preach sedition openly from their pulpits.“</a:t>
            </a:r>
            <a:br>
              <a:rPr lang="en-US" altLang="en-US" sz="1800" b="1" dirty="0">
                <a:solidFill>
                  <a:srgbClr val="122A48"/>
                </a:solidFill>
              </a:rPr>
            </a:br>
            <a:r>
              <a:rPr lang="en-US" altLang="en-US" dirty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573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revolutionary-war-007"/>
          <p:cNvPicPr>
            <a:picLocks noGrp="1" noChangeAspect="1" noChangeArrowheads="1"/>
          </p:cNvPicPr>
          <p:nvPr>
            <p:ph/>
          </p:nvPr>
        </p:nvPicPr>
        <p:blipFill>
          <a:blip r:embed="rId2">
            <a:lum bright="-30000" contrast="-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38" b="5869"/>
          <a:stretch>
            <a:fillRect/>
          </a:stretch>
        </p:blipFill>
        <p:spPr bwMode="auto">
          <a:xfrm>
            <a:off x="0" y="0"/>
            <a:ext cx="12192000" cy="685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083" name="WordArt 3"/>
          <p:cNvSpPr>
            <a:spLocks noChangeArrowheads="1" noChangeShapeType="1" noTextEdit="1"/>
          </p:cNvSpPr>
          <p:nvPr/>
        </p:nvSpPr>
        <p:spPr bwMode="auto">
          <a:xfrm>
            <a:off x="3759729" y="5105136"/>
            <a:ext cx="4572000" cy="762000"/>
          </a:xfrm>
          <a:prstGeom prst="rect">
            <a:avLst/>
          </a:prstGeom>
        </p:spPr>
        <p:txBody>
          <a:bodyPr wrap="none" lIns="76200" tIns="38100" rIns="76200" bIns="38100" fromWordArt="1">
            <a:prstTxWarp prst="textPlain">
              <a:avLst>
                <a:gd name="adj" fmla="val 50000"/>
              </a:avLst>
            </a:prstTxWarp>
          </a:bodyPr>
          <a:lstStyle>
            <a:defPPr>
              <a:defRPr lang="en-US"/>
            </a:defPPr>
            <a:lvl1pPr algn="l" defTabSz="380985" rtl="0" fontAlgn="base">
              <a:spcBef>
                <a:spcPct val="0"/>
              </a:spcBef>
              <a:spcAft>
                <a:spcPct val="0"/>
              </a:spcAft>
              <a:defRPr sz="2167"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1pPr>
            <a:lvl2pPr marL="380985" algn="l" defTabSz="380985" rtl="0" fontAlgn="base">
              <a:spcBef>
                <a:spcPct val="0"/>
              </a:spcBef>
              <a:spcAft>
                <a:spcPct val="0"/>
              </a:spcAft>
              <a:defRPr sz="2167"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2pPr>
            <a:lvl3pPr marL="761970" algn="l" defTabSz="380985" rtl="0" fontAlgn="base">
              <a:spcBef>
                <a:spcPct val="0"/>
              </a:spcBef>
              <a:spcAft>
                <a:spcPct val="0"/>
              </a:spcAft>
              <a:defRPr sz="2167"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3pPr>
            <a:lvl4pPr marL="1142954" algn="l" defTabSz="380985" rtl="0" fontAlgn="base">
              <a:spcBef>
                <a:spcPct val="0"/>
              </a:spcBef>
              <a:spcAft>
                <a:spcPct val="0"/>
              </a:spcAft>
              <a:defRPr sz="2167"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4pPr>
            <a:lvl5pPr marL="1523939" algn="l" defTabSz="380985" rtl="0" fontAlgn="base">
              <a:spcBef>
                <a:spcPct val="0"/>
              </a:spcBef>
              <a:spcAft>
                <a:spcPct val="0"/>
              </a:spcAft>
              <a:defRPr sz="2167"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5pPr>
            <a:lvl6pPr marL="1904924" algn="l" defTabSz="761970" rtl="0" eaLnBrk="1" latinLnBrk="0" hangingPunct="1">
              <a:defRPr sz="2167"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6pPr>
            <a:lvl7pPr marL="2285909" algn="l" defTabSz="761970" rtl="0" eaLnBrk="1" latinLnBrk="0" hangingPunct="1">
              <a:defRPr sz="2167"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7pPr>
            <a:lvl8pPr marL="2666893" algn="l" defTabSz="761970" rtl="0" eaLnBrk="1" latinLnBrk="0" hangingPunct="1">
              <a:defRPr sz="2167"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8pPr>
            <a:lvl9pPr marL="3047878" algn="l" defTabSz="761970" rtl="0" eaLnBrk="1" latinLnBrk="0" hangingPunct="1">
              <a:defRPr sz="2167"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9pPr>
          </a:lstStyle>
          <a:p>
            <a:pPr algn="ctr"/>
            <a:r>
              <a:rPr lang="en-US" sz="4000" kern="10"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April 18, 1775</a:t>
            </a:r>
          </a:p>
        </p:txBody>
      </p:sp>
      <p:sp>
        <p:nvSpPr>
          <p:cNvPr id="46084" name="WordArt 4"/>
          <p:cNvSpPr>
            <a:spLocks noChangeArrowheads="1" noChangeShapeType="1" noTextEdit="1"/>
          </p:cNvSpPr>
          <p:nvPr/>
        </p:nvSpPr>
        <p:spPr bwMode="auto">
          <a:xfrm>
            <a:off x="2540001" y="304272"/>
            <a:ext cx="7315729" cy="571500"/>
          </a:xfrm>
          <a:prstGeom prst="rect">
            <a:avLst/>
          </a:prstGeom>
        </p:spPr>
        <p:txBody>
          <a:bodyPr wrap="none" lIns="76200" tIns="38100" rIns="76200" bIns="38100" fromWordArt="1">
            <a:prstTxWarp prst="textPlain">
              <a:avLst>
                <a:gd name="adj" fmla="val 50000"/>
              </a:avLst>
            </a:prstTxWarp>
          </a:bodyPr>
          <a:lstStyle>
            <a:defPPr>
              <a:defRPr lang="en-US"/>
            </a:defPPr>
            <a:lvl1pPr algn="l" defTabSz="380985" rtl="0" fontAlgn="base">
              <a:spcBef>
                <a:spcPct val="0"/>
              </a:spcBef>
              <a:spcAft>
                <a:spcPct val="0"/>
              </a:spcAft>
              <a:defRPr sz="2167"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1pPr>
            <a:lvl2pPr marL="380985" algn="l" defTabSz="380985" rtl="0" fontAlgn="base">
              <a:spcBef>
                <a:spcPct val="0"/>
              </a:spcBef>
              <a:spcAft>
                <a:spcPct val="0"/>
              </a:spcAft>
              <a:defRPr sz="2167"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2pPr>
            <a:lvl3pPr marL="761970" algn="l" defTabSz="380985" rtl="0" fontAlgn="base">
              <a:spcBef>
                <a:spcPct val="0"/>
              </a:spcBef>
              <a:spcAft>
                <a:spcPct val="0"/>
              </a:spcAft>
              <a:defRPr sz="2167"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3pPr>
            <a:lvl4pPr marL="1142954" algn="l" defTabSz="380985" rtl="0" fontAlgn="base">
              <a:spcBef>
                <a:spcPct val="0"/>
              </a:spcBef>
              <a:spcAft>
                <a:spcPct val="0"/>
              </a:spcAft>
              <a:defRPr sz="2167"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4pPr>
            <a:lvl5pPr marL="1523939" algn="l" defTabSz="380985" rtl="0" fontAlgn="base">
              <a:spcBef>
                <a:spcPct val="0"/>
              </a:spcBef>
              <a:spcAft>
                <a:spcPct val="0"/>
              </a:spcAft>
              <a:defRPr sz="2167"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5pPr>
            <a:lvl6pPr marL="1904924" algn="l" defTabSz="761970" rtl="0" eaLnBrk="1" latinLnBrk="0" hangingPunct="1">
              <a:defRPr sz="2167"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6pPr>
            <a:lvl7pPr marL="2285909" algn="l" defTabSz="761970" rtl="0" eaLnBrk="1" latinLnBrk="0" hangingPunct="1">
              <a:defRPr sz="2167"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7pPr>
            <a:lvl8pPr marL="2666893" algn="l" defTabSz="761970" rtl="0" eaLnBrk="1" latinLnBrk="0" hangingPunct="1">
              <a:defRPr sz="2167"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8pPr>
            <a:lvl9pPr marL="3047878" algn="l" defTabSz="761970" rtl="0" eaLnBrk="1" latinLnBrk="0" hangingPunct="1">
              <a:defRPr sz="2167"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9pPr>
          </a:lstStyle>
          <a:p>
            <a:pPr algn="ctr"/>
            <a:r>
              <a:rPr lang="en-US" sz="3083" kern="10">
                <a:ln w="1905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Paul Revere's Ride</a:t>
            </a:r>
          </a:p>
        </p:txBody>
      </p:sp>
    </p:spTree>
    <p:extLst>
      <p:ext uri="{BB962C8B-B14F-4D97-AF65-F5344CB8AC3E}">
        <p14:creationId xmlns:p14="http://schemas.microsoft.com/office/powerpoint/2010/main" val="1678977739"/>
      </p:ext>
    </p:extLst>
  </p:cSld>
  <p:clrMapOvr>
    <a:masterClrMapping/>
  </p:clrMapOvr>
  <p:transition>
    <p:strips dir="ld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Hancock, John"/>
          <p:cNvPicPr>
            <a:picLocks noChangeAspect="1" noChangeArrowheads="1"/>
          </p:cNvPicPr>
          <p:nvPr/>
        </p:nvPicPr>
        <p:blipFill>
          <a:blip r:embed="rId3">
            <a:lum bright="-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17" t="2130" r="54396" b="41768"/>
          <a:stretch>
            <a:fillRect/>
          </a:stretch>
        </p:blipFill>
        <p:spPr bwMode="auto">
          <a:xfrm>
            <a:off x="1" y="0"/>
            <a:ext cx="610393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07" name="Picture 3" descr="Adams, Samuel"/>
          <p:cNvPicPr>
            <a:picLocks noChangeAspect="1" noChangeArrowheads="1"/>
          </p:cNvPicPr>
          <p:nvPr/>
        </p:nvPicPr>
        <p:blipFill>
          <a:blip r:embed="rId4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32" t="3659" r="25813"/>
          <a:stretch>
            <a:fillRect/>
          </a:stretch>
        </p:blipFill>
        <p:spPr bwMode="auto">
          <a:xfrm>
            <a:off x="6089388" y="0"/>
            <a:ext cx="610261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108" name="WordArt 4"/>
          <p:cNvSpPr>
            <a:spLocks noChangeArrowheads="1" noChangeShapeType="1" noTextEdit="1"/>
          </p:cNvSpPr>
          <p:nvPr/>
        </p:nvSpPr>
        <p:spPr bwMode="auto">
          <a:xfrm>
            <a:off x="812271" y="5905501"/>
            <a:ext cx="2693458" cy="571500"/>
          </a:xfrm>
          <a:prstGeom prst="rect">
            <a:avLst/>
          </a:prstGeom>
        </p:spPr>
        <p:txBody>
          <a:bodyPr wrap="none" lIns="76200" tIns="38100" rIns="76200" bIns="38100" fromWordArt="1">
            <a:prstTxWarp prst="textPlain">
              <a:avLst>
                <a:gd name="adj" fmla="val 50000"/>
              </a:avLst>
            </a:prstTxWarp>
          </a:bodyPr>
          <a:lstStyle>
            <a:defPPr>
              <a:defRPr lang="en-US"/>
            </a:defPPr>
            <a:lvl1pPr algn="l" defTabSz="380985" rtl="0" fontAlgn="base">
              <a:spcBef>
                <a:spcPct val="0"/>
              </a:spcBef>
              <a:spcAft>
                <a:spcPct val="0"/>
              </a:spcAft>
              <a:defRPr sz="2167"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1pPr>
            <a:lvl2pPr marL="380985" algn="l" defTabSz="380985" rtl="0" fontAlgn="base">
              <a:spcBef>
                <a:spcPct val="0"/>
              </a:spcBef>
              <a:spcAft>
                <a:spcPct val="0"/>
              </a:spcAft>
              <a:defRPr sz="2167"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2pPr>
            <a:lvl3pPr marL="761970" algn="l" defTabSz="380985" rtl="0" fontAlgn="base">
              <a:spcBef>
                <a:spcPct val="0"/>
              </a:spcBef>
              <a:spcAft>
                <a:spcPct val="0"/>
              </a:spcAft>
              <a:defRPr sz="2167"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3pPr>
            <a:lvl4pPr marL="1142954" algn="l" defTabSz="380985" rtl="0" fontAlgn="base">
              <a:spcBef>
                <a:spcPct val="0"/>
              </a:spcBef>
              <a:spcAft>
                <a:spcPct val="0"/>
              </a:spcAft>
              <a:defRPr sz="2167"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4pPr>
            <a:lvl5pPr marL="1523939" algn="l" defTabSz="380985" rtl="0" fontAlgn="base">
              <a:spcBef>
                <a:spcPct val="0"/>
              </a:spcBef>
              <a:spcAft>
                <a:spcPct val="0"/>
              </a:spcAft>
              <a:defRPr sz="2167"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5pPr>
            <a:lvl6pPr marL="1904924" algn="l" defTabSz="761970" rtl="0" eaLnBrk="1" latinLnBrk="0" hangingPunct="1">
              <a:defRPr sz="2167"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6pPr>
            <a:lvl7pPr marL="2285909" algn="l" defTabSz="761970" rtl="0" eaLnBrk="1" latinLnBrk="0" hangingPunct="1">
              <a:defRPr sz="2167"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7pPr>
            <a:lvl8pPr marL="2666893" algn="l" defTabSz="761970" rtl="0" eaLnBrk="1" latinLnBrk="0" hangingPunct="1">
              <a:defRPr sz="2167"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8pPr>
            <a:lvl9pPr marL="3047878" algn="l" defTabSz="761970" rtl="0" eaLnBrk="1" latinLnBrk="0" hangingPunct="1">
              <a:defRPr sz="2167"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9pPr>
          </a:lstStyle>
          <a:p>
            <a:pPr algn="ctr"/>
            <a:r>
              <a:rPr lang="en-US" sz="3083" kern="10">
                <a:ln w="1905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Hancock</a:t>
            </a:r>
          </a:p>
        </p:txBody>
      </p:sp>
      <p:sp>
        <p:nvSpPr>
          <p:cNvPr id="47109" name="WordArt 5"/>
          <p:cNvSpPr>
            <a:spLocks noChangeArrowheads="1" noChangeShapeType="1" noTextEdit="1"/>
          </p:cNvSpPr>
          <p:nvPr/>
        </p:nvSpPr>
        <p:spPr bwMode="auto">
          <a:xfrm>
            <a:off x="9347730" y="5886979"/>
            <a:ext cx="2184136" cy="571500"/>
          </a:xfrm>
          <a:prstGeom prst="rect">
            <a:avLst/>
          </a:prstGeom>
        </p:spPr>
        <p:txBody>
          <a:bodyPr wrap="none" lIns="76200" tIns="38100" rIns="76200" bIns="38100" fromWordArt="1">
            <a:prstTxWarp prst="textPlain">
              <a:avLst>
                <a:gd name="adj" fmla="val 50000"/>
              </a:avLst>
            </a:prstTxWarp>
          </a:bodyPr>
          <a:lstStyle>
            <a:defPPr>
              <a:defRPr lang="en-US"/>
            </a:defPPr>
            <a:lvl1pPr algn="l" defTabSz="380985" rtl="0" fontAlgn="base">
              <a:spcBef>
                <a:spcPct val="0"/>
              </a:spcBef>
              <a:spcAft>
                <a:spcPct val="0"/>
              </a:spcAft>
              <a:defRPr sz="2167"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1pPr>
            <a:lvl2pPr marL="380985" algn="l" defTabSz="380985" rtl="0" fontAlgn="base">
              <a:spcBef>
                <a:spcPct val="0"/>
              </a:spcBef>
              <a:spcAft>
                <a:spcPct val="0"/>
              </a:spcAft>
              <a:defRPr sz="2167"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2pPr>
            <a:lvl3pPr marL="761970" algn="l" defTabSz="380985" rtl="0" fontAlgn="base">
              <a:spcBef>
                <a:spcPct val="0"/>
              </a:spcBef>
              <a:spcAft>
                <a:spcPct val="0"/>
              </a:spcAft>
              <a:defRPr sz="2167"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3pPr>
            <a:lvl4pPr marL="1142954" algn="l" defTabSz="380985" rtl="0" fontAlgn="base">
              <a:spcBef>
                <a:spcPct val="0"/>
              </a:spcBef>
              <a:spcAft>
                <a:spcPct val="0"/>
              </a:spcAft>
              <a:defRPr sz="2167"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4pPr>
            <a:lvl5pPr marL="1523939" algn="l" defTabSz="380985" rtl="0" fontAlgn="base">
              <a:spcBef>
                <a:spcPct val="0"/>
              </a:spcBef>
              <a:spcAft>
                <a:spcPct val="0"/>
              </a:spcAft>
              <a:defRPr sz="2167"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5pPr>
            <a:lvl6pPr marL="1904924" algn="l" defTabSz="761970" rtl="0" eaLnBrk="1" latinLnBrk="0" hangingPunct="1">
              <a:defRPr sz="2167"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6pPr>
            <a:lvl7pPr marL="2285909" algn="l" defTabSz="761970" rtl="0" eaLnBrk="1" latinLnBrk="0" hangingPunct="1">
              <a:defRPr sz="2167"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7pPr>
            <a:lvl8pPr marL="2666893" algn="l" defTabSz="761970" rtl="0" eaLnBrk="1" latinLnBrk="0" hangingPunct="1">
              <a:defRPr sz="2167"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8pPr>
            <a:lvl9pPr marL="3047878" algn="l" defTabSz="761970" rtl="0" eaLnBrk="1" latinLnBrk="0" hangingPunct="1">
              <a:defRPr sz="2167"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9pPr>
          </a:lstStyle>
          <a:p>
            <a:pPr algn="ctr"/>
            <a:r>
              <a:rPr lang="en-US" sz="3083" kern="10">
                <a:ln w="1905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Adams</a:t>
            </a:r>
          </a:p>
        </p:txBody>
      </p:sp>
      <p:pic>
        <p:nvPicPr>
          <p:cNvPr id="47110" name="Picture 6" descr="Jonas Clarke Correcte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73" t="63348" r="39990" b="13313"/>
          <a:stretch>
            <a:fillRect/>
          </a:stretch>
        </p:blipFill>
        <p:spPr bwMode="auto">
          <a:xfrm>
            <a:off x="4673865" y="3962137"/>
            <a:ext cx="3048000" cy="2057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111" name="WordArt 7"/>
          <p:cNvSpPr>
            <a:spLocks noChangeArrowheads="1" noChangeShapeType="1" noTextEdit="1"/>
          </p:cNvSpPr>
          <p:nvPr/>
        </p:nvSpPr>
        <p:spPr bwMode="auto">
          <a:xfrm>
            <a:off x="4572001" y="6172730"/>
            <a:ext cx="3149865" cy="304271"/>
          </a:xfrm>
          <a:prstGeom prst="rect">
            <a:avLst/>
          </a:prstGeom>
        </p:spPr>
        <p:txBody>
          <a:bodyPr wrap="none" lIns="76200" tIns="38100" rIns="76200" bIns="38100" fromWordArt="1">
            <a:prstTxWarp prst="textPlain">
              <a:avLst>
                <a:gd name="adj" fmla="val 50000"/>
              </a:avLst>
            </a:prstTxWarp>
          </a:bodyPr>
          <a:lstStyle>
            <a:defPPr>
              <a:defRPr lang="en-US"/>
            </a:defPPr>
            <a:lvl1pPr algn="l" defTabSz="380985" rtl="0" fontAlgn="base">
              <a:spcBef>
                <a:spcPct val="0"/>
              </a:spcBef>
              <a:spcAft>
                <a:spcPct val="0"/>
              </a:spcAft>
              <a:defRPr sz="2167"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1pPr>
            <a:lvl2pPr marL="380985" algn="l" defTabSz="380985" rtl="0" fontAlgn="base">
              <a:spcBef>
                <a:spcPct val="0"/>
              </a:spcBef>
              <a:spcAft>
                <a:spcPct val="0"/>
              </a:spcAft>
              <a:defRPr sz="2167"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2pPr>
            <a:lvl3pPr marL="761970" algn="l" defTabSz="380985" rtl="0" fontAlgn="base">
              <a:spcBef>
                <a:spcPct val="0"/>
              </a:spcBef>
              <a:spcAft>
                <a:spcPct val="0"/>
              </a:spcAft>
              <a:defRPr sz="2167"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3pPr>
            <a:lvl4pPr marL="1142954" algn="l" defTabSz="380985" rtl="0" fontAlgn="base">
              <a:spcBef>
                <a:spcPct val="0"/>
              </a:spcBef>
              <a:spcAft>
                <a:spcPct val="0"/>
              </a:spcAft>
              <a:defRPr sz="2167"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4pPr>
            <a:lvl5pPr marL="1523939" algn="l" defTabSz="380985" rtl="0" fontAlgn="base">
              <a:spcBef>
                <a:spcPct val="0"/>
              </a:spcBef>
              <a:spcAft>
                <a:spcPct val="0"/>
              </a:spcAft>
              <a:defRPr sz="2167"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5pPr>
            <a:lvl6pPr marL="1904924" algn="l" defTabSz="761970" rtl="0" eaLnBrk="1" latinLnBrk="0" hangingPunct="1">
              <a:defRPr sz="2167"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6pPr>
            <a:lvl7pPr marL="2285909" algn="l" defTabSz="761970" rtl="0" eaLnBrk="1" latinLnBrk="0" hangingPunct="1">
              <a:defRPr sz="2167"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7pPr>
            <a:lvl8pPr marL="2666893" algn="l" defTabSz="761970" rtl="0" eaLnBrk="1" latinLnBrk="0" hangingPunct="1">
              <a:defRPr sz="2167"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8pPr>
            <a:lvl9pPr marL="3047878" algn="l" defTabSz="761970" rtl="0" eaLnBrk="1" latinLnBrk="0" hangingPunct="1">
              <a:defRPr sz="2167"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9pPr>
          </a:lstStyle>
          <a:p>
            <a:pPr algn="ctr"/>
            <a:r>
              <a:rPr lang="en-US" sz="4000" kern="10"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Rev. Jonas Clarke</a:t>
            </a:r>
          </a:p>
        </p:txBody>
      </p:sp>
    </p:spTree>
    <p:extLst>
      <p:ext uri="{BB962C8B-B14F-4D97-AF65-F5344CB8AC3E}">
        <p14:creationId xmlns:p14="http://schemas.microsoft.com/office/powerpoint/2010/main" val="3119048710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7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7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7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Lexington and Concord - Clarke, Adams, Hancock, and Revere">
            <a:extLst>
              <a:ext uri="{FF2B5EF4-FFF2-40B4-BE49-F238E27FC236}">
                <a16:creationId xmlns:a16="http://schemas.microsoft.com/office/drawing/2014/main" id="{2DE84348-37AD-4E23-A036-AB3EDFD238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9" r="1639" b="3810"/>
          <a:stretch>
            <a:fillRect/>
          </a:stretch>
        </p:blipFill>
        <p:spPr bwMode="auto">
          <a:xfrm>
            <a:off x="0" y="-68758"/>
            <a:ext cx="12314237" cy="692675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3" name="WordArt 3">
            <a:extLst>
              <a:ext uri="{FF2B5EF4-FFF2-40B4-BE49-F238E27FC236}">
                <a16:creationId xmlns:a16="http://schemas.microsoft.com/office/drawing/2014/main" id="{91C45E2A-4638-4E94-B121-843C0BA08D9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90600" y="485760"/>
            <a:ext cx="9921875" cy="639762"/>
          </a:xfrm>
          <a:prstGeom prst="rect">
            <a:avLst/>
          </a:prstGeom>
        </p:spPr>
        <p:txBody>
          <a:bodyPr wrap="none" lIns="91440" tIns="45720" rIns="91440" bIns="45720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700" kern="10" dirty="0">
                <a:ln w="1905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“Will the men of Lexington fight?”</a:t>
            </a:r>
          </a:p>
        </p:txBody>
      </p:sp>
      <p:sp>
        <p:nvSpPr>
          <p:cNvPr id="5" name="WordArt 7">
            <a:extLst>
              <a:ext uri="{FF2B5EF4-FFF2-40B4-BE49-F238E27FC236}">
                <a16:creationId xmlns:a16="http://schemas.microsoft.com/office/drawing/2014/main" id="{E1322155-951D-4672-8593-9D5F0FABF4C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646101" y="3232944"/>
            <a:ext cx="1766888" cy="411162"/>
          </a:xfrm>
          <a:prstGeom prst="rect">
            <a:avLst/>
          </a:prstGeom>
        </p:spPr>
        <p:txBody>
          <a:bodyPr wrap="none" lIns="91440" tIns="45720" rIns="91440" bIns="45720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700" kern="10" dirty="0">
                <a:ln w="1905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Revere</a:t>
            </a:r>
          </a:p>
        </p:txBody>
      </p:sp>
      <p:sp>
        <p:nvSpPr>
          <p:cNvPr id="7" name="WordArt 5">
            <a:extLst>
              <a:ext uri="{FF2B5EF4-FFF2-40B4-BE49-F238E27FC236}">
                <a16:creationId xmlns:a16="http://schemas.microsoft.com/office/drawing/2014/main" id="{695819AB-487B-449D-ABF2-D1C1CA30920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477000" y="2743200"/>
            <a:ext cx="1646237" cy="411162"/>
          </a:xfrm>
          <a:prstGeom prst="rect">
            <a:avLst/>
          </a:prstGeom>
        </p:spPr>
        <p:txBody>
          <a:bodyPr wrap="none" lIns="91440" tIns="45720" rIns="91440" bIns="45720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700" kern="10" dirty="0">
                <a:ln w="1905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Adams</a:t>
            </a:r>
          </a:p>
        </p:txBody>
      </p:sp>
      <p:sp>
        <p:nvSpPr>
          <p:cNvPr id="9" name="WordArt 6">
            <a:extLst>
              <a:ext uri="{FF2B5EF4-FFF2-40B4-BE49-F238E27FC236}">
                <a16:creationId xmlns:a16="http://schemas.microsoft.com/office/drawing/2014/main" id="{B3E80E8F-03C2-41EE-8D56-97742205FA2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677400" y="1693429"/>
            <a:ext cx="2011362" cy="411162"/>
          </a:xfrm>
          <a:prstGeom prst="rect">
            <a:avLst/>
          </a:prstGeom>
        </p:spPr>
        <p:txBody>
          <a:bodyPr wrap="none" lIns="91440" tIns="45720" rIns="91440" bIns="45720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700" kern="10" dirty="0">
                <a:ln w="1905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Hancock</a:t>
            </a:r>
          </a:p>
        </p:txBody>
      </p:sp>
      <p:sp>
        <p:nvSpPr>
          <p:cNvPr id="10" name="WordArt 4">
            <a:extLst>
              <a:ext uri="{FF2B5EF4-FFF2-40B4-BE49-F238E27FC236}">
                <a16:creationId xmlns:a16="http://schemas.microsoft.com/office/drawing/2014/main" id="{5B56373B-D8CB-48F4-AEDE-AEA152DEAF8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63562" y="4886339"/>
            <a:ext cx="11628438" cy="1485901"/>
          </a:xfrm>
          <a:prstGeom prst="rect">
            <a:avLst/>
          </a:prstGeom>
        </p:spPr>
        <p:txBody>
          <a:bodyPr wrap="none" lIns="91440" tIns="45720" rIns="91440" bIns="45720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700" kern="10" dirty="0">
                <a:ln w="1905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Pastor Clarke: </a:t>
            </a:r>
          </a:p>
          <a:p>
            <a:pPr algn="ctr"/>
            <a:r>
              <a:rPr lang="en-US" sz="3700" kern="10" dirty="0">
                <a:ln w="1905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“I have trained them for this very hour.”</a:t>
            </a:r>
          </a:p>
        </p:txBody>
      </p:sp>
    </p:spTree>
    <p:extLst>
      <p:ext uri="{BB962C8B-B14F-4D97-AF65-F5344CB8AC3E}">
        <p14:creationId xmlns:p14="http://schemas.microsoft.com/office/powerpoint/2010/main" val="717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501" name="Picture 5" descr="parliament%20stamp%20act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bright="-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757"/>
          <a:stretch>
            <a:fillRect/>
          </a:stretch>
        </p:blipFill>
        <p:spPr bwMode="auto">
          <a:xfrm>
            <a:off x="0" y="0"/>
            <a:ext cx="12192000" cy="688313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6502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609866" y="3276865"/>
            <a:ext cx="10972271" cy="1143000"/>
          </a:xfrm>
          <a:prstGeom prst="rect">
            <a:avLst/>
          </a:prstGeom>
          <a:noFill/>
          <a:ln/>
          <a:effectLst>
            <a:outerShdw dist="35921" dir="2700000" algn="ctr" rotWithShape="0">
              <a:srgbClr val="8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8852" tIns="54425" rIns="108852" bIns="54425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380985" rtl="0" fontAlgn="base">
              <a:spcBef>
                <a:spcPct val="0"/>
              </a:spcBef>
              <a:spcAft>
                <a:spcPct val="0"/>
              </a:spcAft>
              <a:defRPr sz="2167"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1pPr>
            <a:lvl2pPr marL="380985" algn="l" defTabSz="380985" rtl="0" fontAlgn="base">
              <a:spcBef>
                <a:spcPct val="0"/>
              </a:spcBef>
              <a:spcAft>
                <a:spcPct val="0"/>
              </a:spcAft>
              <a:defRPr sz="2167"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2pPr>
            <a:lvl3pPr marL="761970" algn="l" defTabSz="380985" rtl="0" fontAlgn="base">
              <a:spcBef>
                <a:spcPct val="0"/>
              </a:spcBef>
              <a:spcAft>
                <a:spcPct val="0"/>
              </a:spcAft>
              <a:defRPr sz="2167"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3pPr>
            <a:lvl4pPr marL="1142954" algn="l" defTabSz="380985" rtl="0" fontAlgn="base">
              <a:spcBef>
                <a:spcPct val="0"/>
              </a:spcBef>
              <a:spcAft>
                <a:spcPct val="0"/>
              </a:spcAft>
              <a:defRPr sz="2167"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4pPr>
            <a:lvl5pPr marL="1523939" algn="l" defTabSz="380985" rtl="0" fontAlgn="base">
              <a:spcBef>
                <a:spcPct val="0"/>
              </a:spcBef>
              <a:spcAft>
                <a:spcPct val="0"/>
              </a:spcAft>
              <a:defRPr sz="2167"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5pPr>
            <a:lvl6pPr marL="1904924" algn="l" defTabSz="761970" rtl="0" eaLnBrk="1" latinLnBrk="0" hangingPunct="1">
              <a:defRPr sz="2167"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6pPr>
            <a:lvl7pPr marL="2285909" algn="l" defTabSz="761970" rtl="0" eaLnBrk="1" latinLnBrk="0" hangingPunct="1">
              <a:defRPr sz="2167"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7pPr>
            <a:lvl8pPr marL="2666893" algn="l" defTabSz="761970" rtl="0" eaLnBrk="1" latinLnBrk="0" hangingPunct="1">
              <a:defRPr sz="2167"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8pPr>
            <a:lvl9pPr marL="3047878" algn="l" defTabSz="761970" rtl="0" eaLnBrk="1" latinLnBrk="0" hangingPunct="1">
              <a:defRPr sz="2167"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9pPr>
          </a:lstStyle>
          <a:p>
            <a:pPr algn="ctr"/>
            <a:r>
              <a:rPr lang="en-US" altLang="en-US" sz="4800" b="1" dirty="0">
                <a:solidFill>
                  <a:schemeClr val="bg1"/>
                </a:solidFill>
              </a:rPr>
              <a:t>Pastor Clarke called it:</a:t>
            </a:r>
            <a:br>
              <a:rPr lang="en-US" altLang="en-US" sz="4800" b="1" dirty="0">
                <a:solidFill>
                  <a:schemeClr val="bg1"/>
                </a:solidFill>
              </a:rPr>
            </a:br>
            <a:r>
              <a:rPr lang="en-US" altLang="en-US" sz="5400" b="1" i="1" dirty="0">
                <a:solidFill>
                  <a:schemeClr val="bg1"/>
                </a:solidFill>
              </a:rPr>
              <a:t>“A door to numberless evils”</a:t>
            </a:r>
            <a:endParaRPr lang="en-US" altLang="en-US" sz="4000" b="1" i="1" dirty="0">
              <a:solidFill>
                <a:schemeClr val="bg1"/>
              </a:solidFill>
            </a:endParaRPr>
          </a:p>
        </p:txBody>
      </p:sp>
      <p:sp>
        <p:nvSpPr>
          <p:cNvPr id="106504" name="WordArt 8"/>
          <p:cNvSpPr>
            <a:spLocks noChangeArrowheads="1" noChangeShapeType="1" noTextEdit="1"/>
          </p:cNvSpPr>
          <p:nvPr/>
        </p:nvSpPr>
        <p:spPr bwMode="auto">
          <a:xfrm>
            <a:off x="3352272" y="1524000"/>
            <a:ext cx="5181865" cy="1181365"/>
          </a:xfrm>
          <a:prstGeom prst="rect">
            <a:avLst/>
          </a:prstGeom>
        </p:spPr>
        <p:txBody>
          <a:bodyPr wrap="none" lIns="76200" tIns="38100" rIns="76200" bIns="38100" fromWordArt="1">
            <a:prstTxWarp prst="textPlain">
              <a:avLst>
                <a:gd name="adj" fmla="val 50000"/>
              </a:avLst>
            </a:prstTxWarp>
          </a:bodyPr>
          <a:lstStyle>
            <a:defPPr>
              <a:defRPr lang="en-US"/>
            </a:defPPr>
            <a:lvl1pPr algn="l" defTabSz="380985" rtl="0" fontAlgn="base">
              <a:spcBef>
                <a:spcPct val="0"/>
              </a:spcBef>
              <a:spcAft>
                <a:spcPct val="0"/>
              </a:spcAft>
              <a:defRPr sz="2167"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1pPr>
            <a:lvl2pPr marL="380985" algn="l" defTabSz="380985" rtl="0" fontAlgn="base">
              <a:spcBef>
                <a:spcPct val="0"/>
              </a:spcBef>
              <a:spcAft>
                <a:spcPct val="0"/>
              </a:spcAft>
              <a:defRPr sz="2167"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2pPr>
            <a:lvl3pPr marL="761970" algn="l" defTabSz="380985" rtl="0" fontAlgn="base">
              <a:spcBef>
                <a:spcPct val="0"/>
              </a:spcBef>
              <a:spcAft>
                <a:spcPct val="0"/>
              </a:spcAft>
              <a:defRPr sz="2167"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3pPr>
            <a:lvl4pPr marL="1142954" algn="l" defTabSz="380985" rtl="0" fontAlgn="base">
              <a:spcBef>
                <a:spcPct val="0"/>
              </a:spcBef>
              <a:spcAft>
                <a:spcPct val="0"/>
              </a:spcAft>
              <a:defRPr sz="2167"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4pPr>
            <a:lvl5pPr marL="1523939" algn="l" defTabSz="380985" rtl="0" fontAlgn="base">
              <a:spcBef>
                <a:spcPct val="0"/>
              </a:spcBef>
              <a:spcAft>
                <a:spcPct val="0"/>
              </a:spcAft>
              <a:defRPr sz="2167"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5pPr>
            <a:lvl6pPr marL="1904924" algn="l" defTabSz="761970" rtl="0" eaLnBrk="1" latinLnBrk="0" hangingPunct="1">
              <a:defRPr sz="2167"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6pPr>
            <a:lvl7pPr marL="2285909" algn="l" defTabSz="761970" rtl="0" eaLnBrk="1" latinLnBrk="0" hangingPunct="1">
              <a:defRPr sz="2167"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7pPr>
            <a:lvl8pPr marL="2666893" algn="l" defTabSz="761970" rtl="0" eaLnBrk="1" latinLnBrk="0" hangingPunct="1">
              <a:defRPr sz="2167"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8pPr>
            <a:lvl9pPr marL="3047878" algn="l" defTabSz="761970" rtl="0" eaLnBrk="1" latinLnBrk="0" hangingPunct="1">
              <a:defRPr sz="2167"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9pPr>
          </a:lstStyle>
          <a:p>
            <a:pPr algn="ctr"/>
            <a:r>
              <a:rPr lang="en-US" sz="3083" kern="10">
                <a:ln w="1905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Stamp Act</a:t>
            </a:r>
          </a:p>
        </p:txBody>
      </p:sp>
    </p:spTree>
    <p:extLst>
      <p:ext uri="{BB962C8B-B14F-4D97-AF65-F5344CB8AC3E}">
        <p14:creationId xmlns:p14="http://schemas.microsoft.com/office/powerpoint/2010/main" val="2263441605"/>
      </p:ext>
    </p:extLst>
  </p:cSld>
  <p:clrMapOvr>
    <a:masterClrMapping/>
  </p:clrMapOvr>
  <p:transition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65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65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65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50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46C7BF3-929D-405A-9D9E-5584F0CF7E97}"/>
              </a:ext>
            </a:extLst>
          </p:cNvPr>
          <p:cNvSpPr txBox="1"/>
          <p:nvPr/>
        </p:nvSpPr>
        <p:spPr>
          <a:xfrm>
            <a:off x="9296400" y="0"/>
            <a:ext cx="1371600" cy="58477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r>
              <a:rPr lang="en-US" sz="3200" dirty="0"/>
              <a:t>2020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266B5F7-5DF9-448E-8399-984C3D9F56EF}"/>
              </a:ext>
            </a:extLst>
          </p:cNvPr>
          <p:cNvSpPr txBox="1"/>
          <p:nvPr/>
        </p:nvSpPr>
        <p:spPr>
          <a:xfrm>
            <a:off x="152400" y="1676400"/>
            <a:ext cx="11811000" cy="47705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Jeremiah 5:25-28  </a:t>
            </a:r>
            <a:r>
              <a:rPr lang="en-US" sz="2800" dirty="0">
                <a:solidFill>
                  <a:srgbClr val="FF0000"/>
                </a:solidFill>
              </a:rPr>
              <a:t>“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Your iniquities have turned away these things, </a:t>
            </a:r>
          </a:p>
          <a:p>
            <a:pPr algn="ctr"/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your sins have withholden good things from you. </a:t>
            </a:r>
          </a:p>
          <a:p>
            <a:pPr algn="ctr"/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among my people are found wicked men: they lay wait, as he that sets snares...  As a cage is full of birds, </a:t>
            </a:r>
          </a:p>
          <a:p>
            <a:pPr algn="ctr"/>
            <a:r>
              <a:rPr lang="en-US" sz="48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so are their houses full of deceit</a:t>
            </a:r>
            <a:r>
              <a:rPr lang="en-US" sz="4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therefore they are become great, and waxen rich. </a:t>
            </a:r>
          </a:p>
          <a:p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They are waxen fat, they shine: yea, they overpass the deeds of the wicked: they judge not the cause…, </a:t>
            </a:r>
            <a:endParaRPr lang="en-US" sz="3600" b="1" i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5586DE8-0A55-45DC-A798-B3E15D3928A7}"/>
              </a:ext>
            </a:extLst>
          </p:cNvPr>
          <p:cNvSpPr txBox="1"/>
          <p:nvPr/>
        </p:nvSpPr>
        <p:spPr>
          <a:xfrm>
            <a:off x="8229600" y="5724911"/>
            <a:ext cx="611328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yet they prosper” 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993512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5" name="Picture 5" descr="parliament%20truce%20act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bright="-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023"/>
          <a:stretch>
            <a:fillRect/>
          </a:stretch>
        </p:blipFill>
        <p:spPr bwMode="auto">
          <a:xfrm>
            <a:off x="0" y="-18521"/>
            <a:ext cx="12192000" cy="687652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2646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609866" y="2971271"/>
            <a:ext cx="10972271" cy="1143000"/>
          </a:xfrm>
          <a:prstGeom prst="rect">
            <a:avLst/>
          </a:prstGeom>
          <a:noFill/>
          <a:ln/>
          <a:effectLst>
            <a:outerShdw dist="35921" dir="2700000" algn="ctr" rotWithShape="0">
              <a:srgbClr val="8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8852" tIns="54425" rIns="108852" bIns="54425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380985" rtl="0" fontAlgn="base">
              <a:spcBef>
                <a:spcPct val="0"/>
              </a:spcBef>
              <a:spcAft>
                <a:spcPct val="0"/>
              </a:spcAft>
              <a:defRPr sz="2167"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1pPr>
            <a:lvl2pPr marL="380985" algn="l" defTabSz="380985" rtl="0" fontAlgn="base">
              <a:spcBef>
                <a:spcPct val="0"/>
              </a:spcBef>
              <a:spcAft>
                <a:spcPct val="0"/>
              </a:spcAft>
              <a:defRPr sz="2167"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2pPr>
            <a:lvl3pPr marL="761970" algn="l" defTabSz="380985" rtl="0" fontAlgn="base">
              <a:spcBef>
                <a:spcPct val="0"/>
              </a:spcBef>
              <a:spcAft>
                <a:spcPct val="0"/>
              </a:spcAft>
              <a:defRPr sz="2167"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3pPr>
            <a:lvl4pPr marL="1142954" algn="l" defTabSz="380985" rtl="0" fontAlgn="base">
              <a:spcBef>
                <a:spcPct val="0"/>
              </a:spcBef>
              <a:spcAft>
                <a:spcPct val="0"/>
              </a:spcAft>
              <a:defRPr sz="2167"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4pPr>
            <a:lvl5pPr marL="1523939" algn="l" defTabSz="380985" rtl="0" fontAlgn="base">
              <a:spcBef>
                <a:spcPct val="0"/>
              </a:spcBef>
              <a:spcAft>
                <a:spcPct val="0"/>
              </a:spcAft>
              <a:defRPr sz="2167"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5pPr>
            <a:lvl6pPr marL="1904924" algn="l" defTabSz="761970" rtl="0" eaLnBrk="1" latinLnBrk="0" hangingPunct="1">
              <a:defRPr sz="2167"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6pPr>
            <a:lvl7pPr marL="2285909" algn="l" defTabSz="761970" rtl="0" eaLnBrk="1" latinLnBrk="0" hangingPunct="1">
              <a:defRPr sz="2167"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7pPr>
            <a:lvl8pPr marL="2666893" algn="l" defTabSz="761970" rtl="0" eaLnBrk="1" latinLnBrk="0" hangingPunct="1">
              <a:defRPr sz="2167"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8pPr>
            <a:lvl9pPr marL="3047878" algn="l" defTabSz="761970" rtl="0" eaLnBrk="1" latinLnBrk="0" hangingPunct="1">
              <a:defRPr sz="2167"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9pPr>
          </a:lstStyle>
          <a:p>
            <a:pPr algn="ctr"/>
            <a:r>
              <a:rPr lang="en-US" altLang="en-US" sz="4833" b="1" dirty="0">
                <a:solidFill>
                  <a:schemeClr val="bg1"/>
                </a:solidFill>
              </a:rPr>
              <a:t>Pastor Clarke condemned it as:</a:t>
            </a:r>
            <a:br>
              <a:rPr lang="en-US" altLang="en-US" sz="4833" b="1" dirty="0">
                <a:solidFill>
                  <a:schemeClr val="bg1"/>
                </a:solidFill>
              </a:rPr>
            </a:br>
            <a:r>
              <a:rPr lang="en-US" altLang="en-US" sz="4833" b="1" i="1" dirty="0">
                <a:solidFill>
                  <a:schemeClr val="bg1"/>
                </a:solidFill>
              </a:rPr>
              <a:t>“An infringement of their natural, constitutional, and chartered rights.”</a:t>
            </a:r>
          </a:p>
        </p:txBody>
      </p:sp>
      <p:sp>
        <p:nvSpPr>
          <p:cNvPr id="112648" name="WordArt 8"/>
          <p:cNvSpPr>
            <a:spLocks noChangeArrowheads="1" noChangeShapeType="1" noTextEdit="1"/>
          </p:cNvSpPr>
          <p:nvPr/>
        </p:nvSpPr>
        <p:spPr bwMode="auto">
          <a:xfrm>
            <a:off x="2133866" y="1580888"/>
            <a:ext cx="7721864" cy="1181364"/>
          </a:xfrm>
          <a:prstGeom prst="rect">
            <a:avLst/>
          </a:prstGeom>
        </p:spPr>
        <p:txBody>
          <a:bodyPr wrap="none" lIns="76200" tIns="38100" rIns="76200" bIns="38100" fromWordArt="1">
            <a:prstTxWarp prst="textPlain">
              <a:avLst>
                <a:gd name="adj" fmla="val 50000"/>
              </a:avLst>
            </a:prstTxWarp>
          </a:bodyPr>
          <a:lstStyle>
            <a:defPPr>
              <a:defRPr lang="en-US"/>
            </a:defPPr>
            <a:lvl1pPr algn="l" defTabSz="380985" rtl="0" fontAlgn="base">
              <a:spcBef>
                <a:spcPct val="0"/>
              </a:spcBef>
              <a:spcAft>
                <a:spcPct val="0"/>
              </a:spcAft>
              <a:defRPr sz="2167"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1pPr>
            <a:lvl2pPr marL="380985" algn="l" defTabSz="380985" rtl="0" fontAlgn="base">
              <a:spcBef>
                <a:spcPct val="0"/>
              </a:spcBef>
              <a:spcAft>
                <a:spcPct val="0"/>
              </a:spcAft>
              <a:defRPr sz="2167"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2pPr>
            <a:lvl3pPr marL="761970" algn="l" defTabSz="380985" rtl="0" fontAlgn="base">
              <a:spcBef>
                <a:spcPct val="0"/>
              </a:spcBef>
              <a:spcAft>
                <a:spcPct val="0"/>
              </a:spcAft>
              <a:defRPr sz="2167"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3pPr>
            <a:lvl4pPr marL="1142954" algn="l" defTabSz="380985" rtl="0" fontAlgn="base">
              <a:spcBef>
                <a:spcPct val="0"/>
              </a:spcBef>
              <a:spcAft>
                <a:spcPct val="0"/>
              </a:spcAft>
              <a:defRPr sz="2167"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4pPr>
            <a:lvl5pPr marL="1523939" algn="l" defTabSz="380985" rtl="0" fontAlgn="base">
              <a:spcBef>
                <a:spcPct val="0"/>
              </a:spcBef>
              <a:spcAft>
                <a:spcPct val="0"/>
              </a:spcAft>
              <a:defRPr sz="2167"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5pPr>
            <a:lvl6pPr marL="1904924" algn="l" defTabSz="761970" rtl="0" eaLnBrk="1" latinLnBrk="0" hangingPunct="1">
              <a:defRPr sz="2167"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6pPr>
            <a:lvl7pPr marL="2285909" algn="l" defTabSz="761970" rtl="0" eaLnBrk="1" latinLnBrk="0" hangingPunct="1">
              <a:defRPr sz="2167"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7pPr>
            <a:lvl8pPr marL="2666893" algn="l" defTabSz="761970" rtl="0" eaLnBrk="1" latinLnBrk="0" hangingPunct="1">
              <a:defRPr sz="2167"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8pPr>
            <a:lvl9pPr marL="3047878" algn="l" defTabSz="761970" rtl="0" eaLnBrk="1" latinLnBrk="0" hangingPunct="1">
              <a:defRPr sz="2167"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9pPr>
          </a:lstStyle>
          <a:p>
            <a:pPr algn="ctr"/>
            <a:r>
              <a:rPr lang="en-US" sz="3083" kern="10">
                <a:ln w="1905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Quartering Act</a:t>
            </a:r>
          </a:p>
        </p:txBody>
      </p:sp>
    </p:spTree>
    <p:extLst>
      <p:ext uri="{BB962C8B-B14F-4D97-AF65-F5344CB8AC3E}">
        <p14:creationId xmlns:p14="http://schemas.microsoft.com/office/powerpoint/2010/main" val="4055010265"/>
      </p:ext>
    </p:extLst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26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6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26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4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7" name="Picture 5" descr="slide0009_image029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bright="-72000" contrast="-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111"/>
          <a:stretch>
            <a:fillRect/>
          </a:stretch>
        </p:blipFill>
        <p:spPr bwMode="auto">
          <a:xfrm>
            <a:off x="0" y="-34395"/>
            <a:ext cx="12192000" cy="689239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5718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609866" y="2971271"/>
            <a:ext cx="10972271" cy="2058458"/>
          </a:xfrm>
          <a:prstGeom prst="rect">
            <a:avLst/>
          </a:prstGeom>
          <a:noFill/>
          <a:ln/>
          <a:effectLst>
            <a:outerShdw dist="35921" dir="2700000" algn="ctr" rotWithShape="0">
              <a:srgbClr val="8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8852" tIns="54425" rIns="108852" bIns="54425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380985" rtl="0" fontAlgn="base">
              <a:spcBef>
                <a:spcPct val="0"/>
              </a:spcBef>
              <a:spcAft>
                <a:spcPct val="0"/>
              </a:spcAft>
              <a:defRPr sz="2167"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1pPr>
            <a:lvl2pPr marL="380985" algn="l" defTabSz="380985" rtl="0" fontAlgn="base">
              <a:spcBef>
                <a:spcPct val="0"/>
              </a:spcBef>
              <a:spcAft>
                <a:spcPct val="0"/>
              </a:spcAft>
              <a:defRPr sz="2167"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2pPr>
            <a:lvl3pPr marL="761970" algn="l" defTabSz="380985" rtl="0" fontAlgn="base">
              <a:spcBef>
                <a:spcPct val="0"/>
              </a:spcBef>
              <a:spcAft>
                <a:spcPct val="0"/>
              </a:spcAft>
              <a:defRPr sz="2167"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3pPr>
            <a:lvl4pPr marL="1142954" algn="l" defTabSz="380985" rtl="0" fontAlgn="base">
              <a:spcBef>
                <a:spcPct val="0"/>
              </a:spcBef>
              <a:spcAft>
                <a:spcPct val="0"/>
              </a:spcAft>
              <a:defRPr sz="2167"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4pPr>
            <a:lvl5pPr marL="1523939" algn="l" defTabSz="380985" rtl="0" fontAlgn="base">
              <a:spcBef>
                <a:spcPct val="0"/>
              </a:spcBef>
              <a:spcAft>
                <a:spcPct val="0"/>
              </a:spcAft>
              <a:defRPr sz="2167"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5pPr>
            <a:lvl6pPr marL="1904924" algn="l" defTabSz="761970" rtl="0" eaLnBrk="1" latinLnBrk="0" hangingPunct="1">
              <a:defRPr sz="2167"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6pPr>
            <a:lvl7pPr marL="2285909" algn="l" defTabSz="761970" rtl="0" eaLnBrk="1" latinLnBrk="0" hangingPunct="1">
              <a:defRPr sz="2167"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7pPr>
            <a:lvl8pPr marL="2666893" algn="l" defTabSz="761970" rtl="0" eaLnBrk="1" latinLnBrk="0" hangingPunct="1">
              <a:defRPr sz="2167"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8pPr>
            <a:lvl9pPr marL="3047878" algn="l" defTabSz="761970" rtl="0" eaLnBrk="1" latinLnBrk="0" hangingPunct="1">
              <a:defRPr sz="2167"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9pPr>
          </a:lstStyle>
          <a:p>
            <a:pPr algn="ctr"/>
            <a:r>
              <a:rPr lang="en-US" altLang="en-US" sz="4833" b="1" dirty="0">
                <a:solidFill>
                  <a:schemeClr val="bg1"/>
                </a:solidFill>
              </a:rPr>
              <a:t>Pastor Clarke declared that anyone who purchases British Tea,</a:t>
            </a:r>
            <a:br>
              <a:rPr lang="en-US" altLang="en-US" sz="4833" b="1" dirty="0">
                <a:solidFill>
                  <a:schemeClr val="bg1"/>
                </a:solidFill>
              </a:rPr>
            </a:br>
            <a:r>
              <a:rPr lang="en-US" altLang="en-US" sz="4833" b="1" i="1" dirty="0">
                <a:solidFill>
                  <a:schemeClr val="bg1"/>
                </a:solidFill>
              </a:rPr>
              <a:t> “should be looked upon as an enemy of the town.”</a:t>
            </a:r>
          </a:p>
        </p:txBody>
      </p:sp>
      <p:sp>
        <p:nvSpPr>
          <p:cNvPr id="115720" name="WordArt 8"/>
          <p:cNvSpPr>
            <a:spLocks noChangeArrowheads="1" noChangeShapeType="1" noTextEdit="1"/>
          </p:cNvSpPr>
          <p:nvPr/>
        </p:nvSpPr>
        <p:spPr bwMode="auto">
          <a:xfrm>
            <a:off x="3657865" y="1371866"/>
            <a:ext cx="4572000" cy="837405"/>
          </a:xfrm>
          <a:prstGeom prst="rect">
            <a:avLst/>
          </a:prstGeom>
        </p:spPr>
        <p:txBody>
          <a:bodyPr wrap="none" lIns="76200" tIns="38100" rIns="76200" bIns="38100" fromWordArt="1">
            <a:prstTxWarp prst="textPlain">
              <a:avLst>
                <a:gd name="adj" fmla="val 50000"/>
              </a:avLst>
            </a:prstTxWarp>
          </a:bodyPr>
          <a:lstStyle>
            <a:defPPr>
              <a:defRPr lang="en-US"/>
            </a:defPPr>
            <a:lvl1pPr algn="l" defTabSz="380985" rtl="0" fontAlgn="base">
              <a:spcBef>
                <a:spcPct val="0"/>
              </a:spcBef>
              <a:spcAft>
                <a:spcPct val="0"/>
              </a:spcAft>
              <a:defRPr sz="2167"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1pPr>
            <a:lvl2pPr marL="380985" algn="l" defTabSz="380985" rtl="0" fontAlgn="base">
              <a:spcBef>
                <a:spcPct val="0"/>
              </a:spcBef>
              <a:spcAft>
                <a:spcPct val="0"/>
              </a:spcAft>
              <a:defRPr sz="2167"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2pPr>
            <a:lvl3pPr marL="761970" algn="l" defTabSz="380985" rtl="0" fontAlgn="base">
              <a:spcBef>
                <a:spcPct val="0"/>
              </a:spcBef>
              <a:spcAft>
                <a:spcPct val="0"/>
              </a:spcAft>
              <a:defRPr sz="2167"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3pPr>
            <a:lvl4pPr marL="1142954" algn="l" defTabSz="380985" rtl="0" fontAlgn="base">
              <a:spcBef>
                <a:spcPct val="0"/>
              </a:spcBef>
              <a:spcAft>
                <a:spcPct val="0"/>
              </a:spcAft>
              <a:defRPr sz="2167"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4pPr>
            <a:lvl5pPr marL="1523939" algn="l" defTabSz="380985" rtl="0" fontAlgn="base">
              <a:spcBef>
                <a:spcPct val="0"/>
              </a:spcBef>
              <a:spcAft>
                <a:spcPct val="0"/>
              </a:spcAft>
              <a:defRPr sz="2167"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5pPr>
            <a:lvl6pPr marL="1904924" algn="l" defTabSz="761970" rtl="0" eaLnBrk="1" latinLnBrk="0" hangingPunct="1">
              <a:defRPr sz="2167"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6pPr>
            <a:lvl7pPr marL="2285909" algn="l" defTabSz="761970" rtl="0" eaLnBrk="1" latinLnBrk="0" hangingPunct="1">
              <a:defRPr sz="2167"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7pPr>
            <a:lvl8pPr marL="2666893" algn="l" defTabSz="761970" rtl="0" eaLnBrk="1" latinLnBrk="0" hangingPunct="1">
              <a:defRPr sz="2167"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8pPr>
            <a:lvl9pPr marL="3047878" algn="l" defTabSz="761970" rtl="0" eaLnBrk="1" latinLnBrk="0" hangingPunct="1">
              <a:defRPr sz="2167"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9pPr>
          </a:lstStyle>
          <a:p>
            <a:pPr algn="ctr"/>
            <a:r>
              <a:rPr lang="en-US" sz="3083" kern="10">
                <a:ln w="1905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Tea Act</a:t>
            </a:r>
          </a:p>
        </p:txBody>
      </p:sp>
    </p:spTree>
    <p:extLst>
      <p:ext uri="{BB962C8B-B14F-4D97-AF65-F5344CB8AC3E}">
        <p14:creationId xmlns:p14="http://schemas.microsoft.com/office/powerpoint/2010/main" val="1252236983"/>
      </p:ext>
    </p:extLst>
  </p:cSld>
  <p:clrMapOvr>
    <a:masterClrMapping/>
  </p:clrMapOvr>
  <p:transition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57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57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57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71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609866" y="275167"/>
            <a:ext cx="10972271" cy="11430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8852" tIns="54425" rIns="108852" bIns="54425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380985" rtl="0" fontAlgn="base">
              <a:spcBef>
                <a:spcPct val="0"/>
              </a:spcBef>
              <a:spcAft>
                <a:spcPct val="0"/>
              </a:spcAft>
              <a:defRPr sz="2167"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1pPr>
            <a:lvl2pPr marL="380985" algn="l" defTabSz="380985" rtl="0" fontAlgn="base">
              <a:spcBef>
                <a:spcPct val="0"/>
              </a:spcBef>
              <a:spcAft>
                <a:spcPct val="0"/>
              </a:spcAft>
              <a:defRPr sz="2167"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2pPr>
            <a:lvl3pPr marL="761970" algn="l" defTabSz="380985" rtl="0" fontAlgn="base">
              <a:spcBef>
                <a:spcPct val="0"/>
              </a:spcBef>
              <a:spcAft>
                <a:spcPct val="0"/>
              </a:spcAft>
              <a:defRPr sz="2167"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3pPr>
            <a:lvl4pPr marL="1142954" algn="l" defTabSz="380985" rtl="0" fontAlgn="base">
              <a:spcBef>
                <a:spcPct val="0"/>
              </a:spcBef>
              <a:spcAft>
                <a:spcPct val="0"/>
              </a:spcAft>
              <a:defRPr sz="2167"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4pPr>
            <a:lvl5pPr marL="1523939" algn="l" defTabSz="380985" rtl="0" fontAlgn="base">
              <a:spcBef>
                <a:spcPct val="0"/>
              </a:spcBef>
              <a:spcAft>
                <a:spcPct val="0"/>
              </a:spcAft>
              <a:defRPr sz="2167"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5pPr>
            <a:lvl6pPr marL="1904924" algn="l" defTabSz="761970" rtl="0" eaLnBrk="1" latinLnBrk="0" hangingPunct="1">
              <a:defRPr sz="2167"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6pPr>
            <a:lvl7pPr marL="2285909" algn="l" defTabSz="761970" rtl="0" eaLnBrk="1" latinLnBrk="0" hangingPunct="1">
              <a:defRPr sz="2167"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7pPr>
            <a:lvl8pPr marL="2666893" algn="l" defTabSz="761970" rtl="0" eaLnBrk="1" latinLnBrk="0" hangingPunct="1">
              <a:defRPr sz="2167"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8pPr>
            <a:lvl9pPr marL="3047878" algn="l" defTabSz="761970" rtl="0" eaLnBrk="1" latinLnBrk="0" hangingPunct="1">
              <a:defRPr sz="2167"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9pPr>
          </a:lstStyle>
          <a:p>
            <a:endParaRPr lang="en-US" altLang="en-US"/>
          </a:p>
        </p:txBody>
      </p:sp>
      <p:pic>
        <p:nvPicPr>
          <p:cNvPr id="98309" name="Picture 5" descr="jclarke2sermon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bright="-78000" contrast="-6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22" b="29111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8312" name="WordArt 8"/>
          <p:cNvSpPr>
            <a:spLocks noChangeArrowheads="1" noChangeShapeType="1" noTextEdit="1"/>
          </p:cNvSpPr>
          <p:nvPr/>
        </p:nvSpPr>
        <p:spPr bwMode="auto">
          <a:xfrm>
            <a:off x="609866" y="1981729"/>
            <a:ext cx="10972271" cy="2513542"/>
          </a:xfrm>
          <a:prstGeom prst="rect">
            <a:avLst/>
          </a:prstGeom>
        </p:spPr>
        <p:txBody>
          <a:bodyPr wrap="none" lIns="76200" tIns="38100" rIns="76200" bIns="38100" fromWordArt="1">
            <a:prstTxWarp prst="textPlain">
              <a:avLst>
                <a:gd name="adj" fmla="val 50000"/>
              </a:avLst>
            </a:prstTxWarp>
          </a:bodyPr>
          <a:lstStyle>
            <a:defPPr>
              <a:defRPr lang="en-US"/>
            </a:defPPr>
            <a:lvl1pPr algn="l" defTabSz="380985" rtl="0" fontAlgn="base">
              <a:spcBef>
                <a:spcPct val="0"/>
              </a:spcBef>
              <a:spcAft>
                <a:spcPct val="0"/>
              </a:spcAft>
              <a:defRPr sz="2167"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1pPr>
            <a:lvl2pPr marL="380985" algn="l" defTabSz="380985" rtl="0" fontAlgn="base">
              <a:spcBef>
                <a:spcPct val="0"/>
              </a:spcBef>
              <a:spcAft>
                <a:spcPct val="0"/>
              </a:spcAft>
              <a:defRPr sz="2167"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2pPr>
            <a:lvl3pPr marL="761970" algn="l" defTabSz="380985" rtl="0" fontAlgn="base">
              <a:spcBef>
                <a:spcPct val="0"/>
              </a:spcBef>
              <a:spcAft>
                <a:spcPct val="0"/>
              </a:spcAft>
              <a:defRPr sz="2167"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3pPr>
            <a:lvl4pPr marL="1142954" algn="l" defTabSz="380985" rtl="0" fontAlgn="base">
              <a:spcBef>
                <a:spcPct val="0"/>
              </a:spcBef>
              <a:spcAft>
                <a:spcPct val="0"/>
              </a:spcAft>
              <a:defRPr sz="2167"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4pPr>
            <a:lvl5pPr marL="1523939" algn="l" defTabSz="380985" rtl="0" fontAlgn="base">
              <a:spcBef>
                <a:spcPct val="0"/>
              </a:spcBef>
              <a:spcAft>
                <a:spcPct val="0"/>
              </a:spcAft>
              <a:defRPr sz="2167"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5pPr>
            <a:lvl6pPr marL="1904924" algn="l" defTabSz="761970" rtl="0" eaLnBrk="1" latinLnBrk="0" hangingPunct="1">
              <a:defRPr sz="2167"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6pPr>
            <a:lvl7pPr marL="2285909" algn="l" defTabSz="761970" rtl="0" eaLnBrk="1" latinLnBrk="0" hangingPunct="1">
              <a:defRPr sz="2167"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7pPr>
            <a:lvl8pPr marL="2666893" algn="l" defTabSz="761970" rtl="0" eaLnBrk="1" latinLnBrk="0" hangingPunct="1">
              <a:defRPr sz="2167"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8pPr>
            <a:lvl9pPr marL="3047878" algn="l" defTabSz="761970" rtl="0" eaLnBrk="1" latinLnBrk="0" hangingPunct="1">
              <a:defRPr sz="2167"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9pPr>
          </a:lstStyle>
          <a:p>
            <a:pPr algn="ctr"/>
            <a:r>
              <a:rPr lang="en-US" sz="3083" kern="10">
                <a:ln w="1905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"The Importance of Military Skill,</a:t>
            </a:r>
          </a:p>
          <a:p>
            <a:pPr algn="ctr"/>
            <a:r>
              <a:rPr lang="en-US" sz="3083" kern="10">
                <a:ln w="1905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Measures for Defence, and a Martial Spirit</a:t>
            </a:r>
          </a:p>
          <a:p>
            <a:pPr algn="ctr"/>
            <a:r>
              <a:rPr lang="en-US" sz="3083" kern="10">
                <a:ln w="1905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in a Time of Peace"</a:t>
            </a:r>
          </a:p>
        </p:txBody>
      </p:sp>
      <p:sp>
        <p:nvSpPr>
          <p:cNvPr id="98315" name="WordArt 11"/>
          <p:cNvSpPr>
            <a:spLocks noChangeArrowheads="1" noChangeShapeType="1" noTextEdit="1"/>
          </p:cNvSpPr>
          <p:nvPr/>
        </p:nvSpPr>
        <p:spPr bwMode="auto">
          <a:xfrm>
            <a:off x="4267729" y="5105136"/>
            <a:ext cx="3556000" cy="476251"/>
          </a:xfrm>
          <a:prstGeom prst="rect">
            <a:avLst/>
          </a:prstGeom>
        </p:spPr>
        <p:txBody>
          <a:bodyPr wrap="none" lIns="76200" tIns="38100" rIns="76200" bIns="38100" fromWordArt="1">
            <a:prstTxWarp prst="textPlain">
              <a:avLst>
                <a:gd name="adj" fmla="val 50000"/>
              </a:avLst>
            </a:prstTxWarp>
          </a:bodyPr>
          <a:lstStyle>
            <a:defPPr>
              <a:defRPr lang="en-US"/>
            </a:defPPr>
            <a:lvl1pPr algn="l" defTabSz="380985" rtl="0" fontAlgn="base">
              <a:spcBef>
                <a:spcPct val="0"/>
              </a:spcBef>
              <a:spcAft>
                <a:spcPct val="0"/>
              </a:spcAft>
              <a:defRPr sz="2167"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1pPr>
            <a:lvl2pPr marL="380985" algn="l" defTabSz="380985" rtl="0" fontAlgn="base">
              <a:spcBef>
                <a:spcPct val="0"/>
              </a:spcBef>
              <a:spcAft>
                <a:spcPct val="0"/>
              </a:spcAft>
              <a:defRPr sz="2167"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2pPr>
            <a:lvl3pPr marL="761970" algn="l" defTabSz="380985" rtl="0" fontAlgn="base">
              <a:spcBef>
                <a:spcPct val="0"/>
              </a:spcBef>
              <a:spcAft>
                <a:spcPct val="0"/>
              </a:spcAft>
              <a:defRPr sz="2167"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3pPr>
            <a:lvl4pPr marL="1142954" algn="l" defTabSz="380985" rtl="0" fontAlgn="base">
              <a:spcBef>
                <a:spcPct val="0"/>
              </a:spcBef>
              <a:spcAft>
                <a:spcPct val="0"/>
              </a:spcAft>
              <a:defRPr sz="2167"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4pPr>
            <a:lvl5pPr marL="1523939" algn="l" defTabSz="380985" rtl="0" fontAlgn="base">
              <a:spcBef>
                <a:spcPct val="0"/>
              </a:spcBef>
              <a:spcAft>
                <a:spcPct val="0"/>
              </a:spcAft>
              <a:defRPr sz="2167"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5pPr>
            <a:lvl6pPr marL="1904924" algn="l" defTabSz="761970" rtl="0" eaLnBrk="1" latinLnBrk="0" hangingPunct="1">
              <a:defRPr sz="2167"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6pPr>
            <a:lvl7pPr marL="2285909" algn="l" defTabSz="761970" rtl="0" eaLnBrk="1" latinLnBrk="0" hangingPunct="1">
              <a:defRPr sz="2167"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7pPr>
            <a:lvl8pPr marL="2666893" algn="l" defTabSz="761970" rtl="0" eaLnBrk="1" latinLnBrk="0" hangingPunct="1">
              <a:defRPr sz="2167"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8pPr>
            <a:lvl9pPr marL="3047878" algn="l" defTabSz="761970" rtl="0" eaLnBrk="1" latinLnBrk="0" hangingPunct="1">
              <a:defRPr sz="2167"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9pPr>
          </a:lstStyle>
          <a:p>
            <a:pPr algn="ctr"/>
            <a:r>
              <a:rPr lang="en-US" sz="3083" kern="10">
                <a:ln w="1905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June 6, 1768</a:t>
            </a:r>
          </a:p>
        </p:txBody>
      </p:sp>
    </p:spTree>
    <p:extLst>
      <p:ext uri="{BB962C8B-B14F-4D97-AF65-F5344CB8AC3E}">
        <p14:creationId xmlns:p14="http://schemas.microsoft.com/office/powerpoint/2010/main" val="1429878690"/>
      </p:ext>
    </p:extLst>
  </p:cSld>
  <p:clrMapOvr>
    <a:masterClrMapping/>
  </p:clrMapOvr>
  <p:transition>
    <p:strips dir="rd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866" y="275167"/>
            <a:ext cx="10972271" cy="11430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8852" tIns="54425" rIns="108852" bIns="54425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380985" rtl="0" fontAlgn="base">
              <a:spcBef>
                <a:spcPct val="0"/>
              </a:spcBef>
              <a:spcAft>
                <a:spcPct val="0"/>
              </a:spcAft>
              <a:defRPr sz="2167"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1pPr>
            <a:lvl2pPr marL="380985" algn="l" defTabSz="380985" rtl="0" fontAlgn="base">
              <a:spcBef>
                <a:spcPct val="0"/>
              </a:spcBef>
              <a:spcAft>
                <a:spcPct val="0"/>
              </a:spcAft>
              <a:defRPr sz="2167"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2pPr>
            <a:lvl3pPr marL="761970" algn="l" defTabSz="380985" rtl="0" fontAlgn="base">
              <a:spcBef>
                <a:spcPct val="0"/>
              </a:spcBef>
              <a:spcAft>
                <a:spcPct val="0"/>
              </a:spcAft>
              <a:defRPr sz="2167"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3pPr>
            <a:lvl4pPr marL="1142954" algn="l" defTabSz="380985" rtl="0" fontAlgn="base">
              <a:spcBef>
                <a:spcPct val="0"/>
              </a:spcBef>
              <a:spcAft>
                <a:spcPct val="0"/>
              </a:spcAft>
              <a:defRPr sz="2167"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4pPr>
            <a:lvl5pPr marL="1523939" algn="l" defTabSz="380985" rtl="0" fontAlgn="base">
              <a:spcBef>
                <a:spcPct val="0"/>
              </a:spcBef>
              <a:spcAft>
                <a:spcPct val="0"/>
              </a:spcAft>
              <a:defRPr sz="2167"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5pPr>
            <a:lvl6pPr marL="1904924" algn="l" defTabSz="761970" rtl="0" eaLnBrk="1" latinLnBrk="0" hangingPunct="1">
              <a:defRPr sz="2167"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6pPr>
            <a:lvl7pPr marL="2285909" algn="l" defTabSz="761970" rtl="0" eaLnBrk="1" latinLnBrk="0" hangingPunct="1">
              <a:defRPr sz="2167"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7pPr>
            <a:lvl8pPr marL="2666893" algn="l" defTabSz="761970" rtl="0" eaLnBrk="1" latinLnBrk="0" hangingPunct="1">
              <a:defRPr sz="2167"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8pPr>
            <a:lvl9pPr marL="3047878" algn="l" defTabSz="761970" rtl="0" eaLnBrk="1" latinLnBrk="0" hangingPunct="1">
              <a:defRPr sz="2167"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9pPr>
          </a:lstStyle>
          <a:p>
            <a:endParaRPr lang="en-US" altLang="en-US"/>
          </a:p>
        </p:txBody>
      </p:sp>
      <p:pic>
        <p:nvPicPr>
          <p:cNvPr id="118787" name="Picture 3" descr="jclarke2sermon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bright="-78000" contrast="-6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22" b="29111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8791" name="Text Box 7"/>
          <p:cNvSpPr txBox="1">
            <a:spLocks noChangeArrowheads="1"/>
          </p:cNvSpPr>
          <p:nvPr/>
        </p:nvSpPr>
        <p:spPr bwMode="auto">
          <a:xfrm>
            <a:off x="114300" y="2438400"/>
            <a:ext cx="11963400" cy="3156901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8852" tIns="54425" rIns="108852" bIns="54425">
            <a:spAutoFit/>
          </a:bodyPr>
          <a:lstStyle>
            <a:defPPr>
              <a:defRPr lang="en-US"/>
            </a:defPPr>
            <a:lvl1pPr algn="l" defTabSz="380985" rtl="0" fontAlgn="base">
              <a:spcBef>
                <a:spcPct val="0"/>
              </a:spcBef>
              <a:spcAft>
                <a:spcPct val="0"/>
              </a:spcAft>
              <a:defRPr sz="2167"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1pPr>
            <a:lvl2pPr marL="380985" algn="l" defTabSz="380985" rtl="0" fontAlgn="base">
              <a:spcBef>
                <a:spcPct val="0"/>
              </a:spcBef>
              <a:spcAft>
                <a:spcPct val="0"/>
              </a:spcAft>
              <a:defRPr sz="2167"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2pPr>
            <a:lvl3pPr marL="761970" algn="l" defTabSz="380985" rtl="0" fontAlgn="base">
              <a:spcBef>
                <a:spcPct val="0"/>
              </a:spcBef>
              <a:spcAft>
                <a:spcPct val="0"/>
              </a:spcAft>
              <a:defRPr sz="2167"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3pPr>
            <a:lvl4pPr marL="1142954" algn="l" defTabSz="380985" rtl="0" fontAlgn="base">
              <a:spcBef>
                <a:spcPct val="0"/>
              </a:spcBef>
              <a:spcAft>
                <a:spcPct val="0"/>
              </a:spcAft>
              <a:defRPr sz="2167"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4pPr>
            <a:lvl5pPr marL="1523939" algn="l" defTabSz="380985" rtl="0" fontAlgn="base">
              <a:spcBef>
                <a:spcPct val="0"/>
              </a:spcBef>
              <a:spcAft>
                <a:spcPct val="0"/>
              </a:spcAft>
              <a:defRPr sz="2167"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5pPr>
            <a:lvl6pPr marL="1904924" algn="l" defTabSz="761970" rtl="0" eaLnBrk="1" latinLnBrk="0" hangingPunct="1">
              <a:defRPr sz="2167"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6pPr>
            <a:lvl7pPr marL="2285909" algn="l" defTabSz="761970" rtl="0" eaLnBrk="1" latinLnBrk="0" hangingPunct="1">
              <a:defRPr sz="2167"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7pPr>
            <a:lvl8pPr marL="2666893" algn="l" defTabSz="761970" rtl="0" eaLnBrk="1" latinLnBrk="0" hangingPunct="1">
              <a:defRPr sz="2167"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8pPr>
            <a:lvl9pPr marL="3047878" algn="l" defTabSz="761970" rtl="0" eaLnBrk="1" latinLnBrk="0" hangingPunct="1">
              <a:defRPr sz="2167"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400" b="1" i="1" dirty="0">
                <a:solidFill>
                  <a:schemeClr val="bg1"/>
                </a:solidFill>
              </a:rPr>
              <a:t>“We shall be ready to sacrifice…everything dear in life, yea and life itself, in support of the common cause.”</a:t>
            </a:r>
          </a:p>
          <a:p>
            <a:pPr algn="ctr">
              <a:spcBef>
                <a:spcPct val="50000"/>
              </a:spcBef>
            </a:pPr>
            <a:r>
              <a:rPr lang="en-US" altLang="en-US" sz="4400" b="1" dirty="0">
                <a:solidFill>
                  <a:schemeClr val="bg1"/>
                </a:solidFill>
              </a:rPr>
              <a:t>Pastor Jonas Clarke</a:t>
            </a:r>
          </a:p>
        </p:txBody>
      </p:sp>
    </p:spTree>
    <p:extLst>
      <p:ext uri="{BB962C8B-B14F-4D97-AF65-F5344CB8AC3E}">
        <p14:creationId xmlns:p14="http://schemas.microsoft.com/office/powerpoint/2010/main" val="119932045"/>
      </p:ext>
    </p:extLst>
  </p:cSld>
  <p:clrMapOvr>
    <a:masterClrMapping/>
  </p:clrMapOvr>
  <p:transition>
    <p:strips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30" name="Picture 6" descr="August-October 06 079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570"/>
          <a:stretch>
            <a:fillRect/>
          </a:stretch>
        </p:blipFill>
        <p:spPr bwMode="auto">
          <a:xfrm>
            <a:off x="0" y="0"/>
            <a:ext cx="12192000" cy="6858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2229" name="WordArt 5"/>
          <p:cNvSpPr>
            <a:spLocks noChangeArrowheads="1" noChangeShapeType="1" noTextEdit="1"/>
          </p:cNvSpPr>
          <p:nvPr/>
        </p:nvSpPr>
        <p:spPr bwMode="auto">
          <a:xfrm>
            <a:off x="6629136" y="533137"/>
            <a:ext cx="4953000" cy="571500"/>
          </a:xfrm>
          <a:prstGeom prst="rect">
            <a:avLst/>
          </a:prstGeom>
        </p:spPr>
        <p:txBody>
          <a:bodyPr wrap="none" lIns="76200" tIns="38100" rIns="76200" bIns="38100" fromWordArt="1">
            <a:prstTxWarp prst="textPlain">
              <a:avLst>
                <a:gd name="adj" fmla="val 50000"/>
              </a:avLst>
            </a:prstTxWarp>
          </a:bodyPr>
          <a:lstStyle>
            <a:defPPr>
              <a:defRPr lang="en-US"/>
            </a:defPPr>
            <a:lvl1pPr algn="l" defTabSz="380985" rtl="0" fontAlgn="base">
              <a:spcBef>
                <a:spcPct val="0"/>
              </a:spcBef>
              <a:spcAft>
                <a:spcPct val="0"/>
              </a:spcAft>
              <a:defRPr sz="2167"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1pPr>
            <a:lvl2pPr marL="380985" algn="l" defTabSz="380985" rtl="0" fontAlgn="base">
              <a:spcBef>
                <a:spcPct val="0"/>
              </a:spcBef>
              <a:spcAft>
                <a:spcPct val="0"/>
              </a:spcAft>
              <a:defRPr sz="2167"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2pPr>
            <a:lvl3pPr marL="761970" algn="l" defTabSz="380985" rtl="0" fontAlgn="base">
              <a:spcBef>
                <a:spcPct val="0"/>
              </a:spcBef>
              <a:spcAft>
                <a:spcPct val="0"/>
              </a:spcAft>
              <a:defRPr sz="2167"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3pPr>
            <a:lvl4pPr marL="1142954" algn="l" defTabSz="380985" rtl="0" fontAlgn="base">
              <a:spcBef>
                <a:spcPct val="0"/>
              </a:spcBef>
              <a:spcAft>
                <a:spcPct val="0"/>
              </a:spcAft>
              <a:defRPr sz="2167"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4pPr>
            <a:lvl5pPr marL="1523939" algn="l" defTabSz="380985" rtl="0" fontAlgn="base">
              <a:spcBef>
                <a:spcPct val="0"/>
              </a:spcBef>
              <a:spcAft>
                <a:spcPct val="0"/>
              </a:spcAft>
              <a:defRPr sz="2167"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5pPr>
            <a:lvl6pPr marL="1904924" algn="l" defTabSz="761970" rtl="0" eaLnBrk="1" latinLnBrk="0" hangingPunct="1">
              <a:defRPr sz="2167"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6pPr>
            <a:lvl7pPr marL="2285909" algn="l" defTabSz="761970" rtl="0" eaLnBrk="1" latinLnBrk="0" hangingPunct="1">
              <a:defRPr sz="2167"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7pPr>
            <a:lvl8pPr marL="2666893" algn="l" defTabSz="761970" rtl="0" eaLnBrk="1" latinLnBrk="0" hangingPunct="1">
              <a:defRPr sz="2167"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8pPr>
            <a:lvl9pPr marL="3047878" algn="l" defTabSz="761970" rtl="0" eaLnBrk="1" latinLnBrk="0" hangingPunct="1">
              <a:defRPr sz="2167"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9pPr>
          </a:lstStyle>
          <a:p>
            <a:pPr algn="ctr"/>
            <a:r>
              <a:rPr lang="en-US" sz="3083" kern="10">
                <a:ln w="1905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Captain John Parker</a:t>
            </a:r>
          </a:p>
        </p:txBody>
      </p:sp>
      <p:pic>
        <p:nvPicPr>
          <p:cNvPr id="52244" name="Picture 20" descr="cfiles4034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89205872"/>
      </p:ext>
    </p:extLst>
  </p:cSld>
  <p:clrMapOvr>
    <a:masterClrMapping/>
  </p:clrMapOvr>
  <p:transition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22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2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2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609866" y="275167"/>
            <a:ext cx="10972271" cy="1143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108852" tIns="54425" rIns="108852" bIns="54425"/>
          <a:lstStyle>
            <a:defPPr>
              <a:defRPr lang="en-US"/>
            </a:defPPr>
            <a:lvl1pPr algn="l" defTabSz="380985" rtl="0" fontAlgn="base">
              <a:spcBef>
                <a:spcPct val="0"/>
              </a:spcBef>
              <a:spcAft>
                <a:spcPct val="0"/>
              </a:spcAft>
              <a:defRPr sz="2167"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1pPr>
            <a:lvl2pPr marL="380985" algn="l" defTabSz="380985" rtl="0" fontAlgn="base">
              <a:spcBef>
                <a:spcPct val="0"/>
              </a:spcBef>
              <a:spcAft>
                <a:spcPct val="0"/>
              </a:spcAft>
              <a:defRPr sz="2167"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2pPr>
            <a:lvl3pPr marL="761970" algn="l" defTabSz="380985" rtl="0" fontAlgn="base">
              <a:spcBef>
                <a:spcPct val="0"/>
              </a:spcBef>
              <a:spcAft>
                <a:spcPct val="0"/>
              </a:spcAft>
              <a:defRPr sz="2167"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3pPr>
            <a:lvl4pPr marL="1142954" algn="l" defTabSz="380985" rtl="0" fontAlgn="base">
              <a:spcBef>
                <a:spcPct val="0"/>
              </a:spcBef>
              <a:spcAft>
                <a:spcPct val="0"/>
              </a:spcAft>
              <a:defRPr sz="2167"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4pPr>
            <a:lvl5pPr marL="1523939" algn="l" defTabSz="380985" rtl="0" fontAlgn="base">
              <a:spcBef>
                <a:spcPct val="0"/>
              </a:spcBef>
              <a:spcAft>
                <a:spcPct val="0"/>
              </a:spcAft>
              <a:defRPr sz="2167"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5pPr>
            <a:lvl6pPr marL="1904924" algn="l" defTabSz="761970" rtl="0" eaLnBrk="1" latinLnBrk="0" hangingPunct="1">
              <a:defRPr sz="2167"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6pPr>
            <a:lvl7pPr marL="2285909" algn="l" defTabSz="761970" rtl="0" eaLnBrk="1" latinLnBrk="0" hangingPunct="1">
              <a:defRPr sz="2167"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7pPr>
            <a:lvl8pPr marL="2666893" algn="l" defTabSz="761970" rtl="0" eaLnBrk="1" latinLnBrk="0" hangingPunct="1">
              <a:defRPr sz="2167"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8pPr>
            <a:lvl9pPr marL="3047878" algn="l" defTabSz="761970" rtl="0" eaLnBrk="1" latinLnBrk="0" hangingPunct="1">
              <a:defRPr sz="2167"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9pPr>
          </a:lstStyle>
          <a:p>
            <a:pPr defTabSz="1088718"/>
            <a:r>
              <a:rPr lang="en-US" altLang="en-US"/>
              <a:t>Minutemen at Lexington</a:t>
            </a:r>
          </a:p>
        </p:txBody>
      </p:sp>
      <p:pic>
        <p:nvPicPr>
          <p:cNvPr id="53251" name="Picture 3" descr="Minutemen 2"/>
          <p:cNvPicPr>
            <a:picLocks noChangeAspect="1" noChangeArrowheads="1"/>
          </p:cNvPicPr>
          <p:nvPr/>
        </p:nvPicPr>
        <p:blipFill>
          <a:blip r:embed="rId3">
            <a:lum bright="-6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252" name="WordArt 4"/>
          <p:cNvSpPr>
            <a:spLocks noChangeArrowheads="1" noChangeShapeType="1" noTextEdit="1"/>
          </p:cNvSpPr>
          <p:nvPr/>
        </p:nvSpPr>
        <p:spPr bwMode="auto">
          <a:xfrm>
            <a:off x="406136" y="5181865"/>
            <a:ext cx="5689864" cy="762000"/>
          </a:xfrm>
          <a:prstGeom prst="rect">
            <a:avLst/>
          </a:prstGeom>
        </p:spPr>
        <p:txBody>
          <a:bodyPr wrap="none" lIns="76200" tIns="38100" rIns="76200" bIns="38100" fromWordArt="1">
            <a:prstTxWarp prst="textPlain">
              <a:avLst>
                <a:gd name="adj" fmla="val 50000"/>
              </a:avLst>
            </a:prstTxWarp>
          </a:bodyPr>
          <a:lstStyle>
            <a:defPPr>
              <a:defRPr lang="en-US"/>
            </a:defPPr>
            <a:lvl1pPr algn="l" defTabSz="380985" rtl="0" fontAlgn="base">
              <a:spcBef>
                <a:spcPct val="0"/>
              </a:spcBef>
              <a:spcAft>
                <a:spcPct val="0"/>
              </a:spcAft>
              <a:defRPr sz="2167"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1pPr>
            <a:lvl2pPr marL="380985" algn="l" defTabSz="380985" rtl="0" fontAlgn="base">
              <a:spcBef>
                <a:spcPct val="0"/>
              </a:spcBef>
              <a:spcAft>
                <a:spcPct val="0"/>
              </a:spcAft>
              <a:defRPr sz="2167"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2pPr>
            <a:lvl3pPr marL="761970" algn="l" defTabSz="380985" rtl="0" fontAlgn="base">
              <a:spcBef>
                <a:spcPct val="0"/>
              </a:spcBef>
              <a:spcAft>
                <a:spcPct val="0"/>
              </a:spcAft>
              <a:defRPr sz="2167"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3pPr>
            <a:lvl4pPr marL="1142954" algn="l" defTabSz="380985" rtl="0" fontAlgn="base">
              <a:spcBef>
                <a:spcPct val="0"/>
              </a:spcBef>
              <a:spcAft>
                <a:spcPct val="0"/>
              </a:spcAft>
              <a:defRPr sz="2167"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4pPr>
            <a:lvl5pPr marL="1523939" algn="l" defTabSz="380985" rtl="0" fontAlgn="base">
              <a:spcBef>
                <a:spcPct val="0"/>
              </a:spcBef>
              <a:spcAft>
                <a:spcPct val="0"/>
              </a:spcAft>
              <a:defRPr sz="2167"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5pPr>
            <a:lvl6pPr marL="1904924" algn="l" defTabSz="761970" rtl="0" eaLnBrk="1" latinLnBrk="0" hangingPunct="1">
              <a:defRPr sz="2167"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6pPr>
            <a:lvl7pPr marL="2285909" algn="l" defTabSz="761970" rtl="0" eaLnBrk="1" latinLnBrk="0" hangingPunct="1">
              <a:defRPr sz="2167"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7pPr>
            <a:lvl8pPr marL="2666893" algn="l" defTabSz="761970" rtl="0" eaLnBrk="1" latinLnBrk="0" hangingPunct="1">
              <a:defRPr sz="2167"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8pPr>
            <a:lvl9pPr marL="3047878" algn="l" defTabSz="761970" rtl="0" eaLnBrk="1" latinLnBrk="0" hangingPunct="1">
              <a:defRPr sz="2167"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9pPr>
          </a:lstStyle>
          <a:p>
            <a:pPr algn="ctr"/>
            <a:r>
              <a:rPr lang="en-US" sz="4000" kern="10"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Lexington Green</a:t>
            </a:r>
          </a:p>
        </p:txBody>
      </p:sp>
      <p:sp>
        <p:nvSpPr>
          <p:cNvPr id="53253" name="WordArt 5"/>
          <p:cNvSpPr>
            <a:spLocks noChangeArrowheads="1" noChangeShapeType="1" noTextEdit="1"/>
          </p:cNvSpPr>
          <p:nvPr/>
        </p:nvSpPr>
        <p:spPr bwMode="auto">
          <a:xfrm>
            <a:off x="7112000" y="5181865"/>
            <a:ext cx="4572000" cy="762000"/>
          </a:xfrm>
          <a:prstGeom prst="rect">
            <a:avLst/>
          </a:prstGeom>
        </p:spPr>
        <p:txBody>
          <a:bodyPr wrap="none" lIns="76200" tIns="38100" rIns="76200" bIns="38100" fromWordArt="1">
            <a:prstTxWarp prst="textPlain">
              <a:avLst>
                <a:gd name="adj" fmla="val 50000"/>
              </a:avLst>
            </a:prstTxWarp>
          </a:bodyPr>
          <a:lstStyle>
            <a:defPPr>
              <a:defRPr lang="en-US"/>
            </a:defPPr>
            <a:lvl1pPr algn="l" defTabSz="380985" rtl="0" fontAlgn="base">
              <a:spcBef>
                <a:spcPct val="0"/>
              </a:spcBef>
              <a:spcAft>
                <a:spcPct val="0"/>
              </a:spcAft>
              <a:defRPr sz="2167"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1pPr>
            <a:lvl2pPr marL="380985" algn="l" defTabSz="380985" rtl="0" fontAlgn="base">
              <a:spcBef>
                <a:spcPct val="0"/>
              </a:spcBef>
              <a:spcAft>
                <a:spcPct val="0"/>
              </a:spcAft>
              <a:defRPr sz="2167"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2pPr>
            <a:lvl3pPr marL="761970" algn="l" defTabSz="380985" rtl="0" fontAlgn="base">
              <a:spcBef>
                <a:spcPct val="0"/>
              </a:spcBef>
              <a:spcAft>
                <a:spcPct val="0"/>
              </a:spcAft>
              <a:defRPr sz="2167"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3pPr>
            <a:lvl4pPr marL="1142954" algn="l" defTabSz="380985" rtl="0" fontAlgn="base">
              <a:spcBef>
                <a:spcPct val="0"/>
              </a:spcBef>
              <a:spcAft>
                <a:spcPct val="0"/>
              </a:spcAft>
              <a:defRPr sz="2167"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4pPr>
            <a:lvl5pPr marL="1523939" algn="l" defTabSz="380985" rtl="0" fontAlgn="base">
              <a:spcBef>
                <a:spcPct val="0"/>
              </a:spcBef>
              <a:spcAft>
                <a:spcPct val="0"/>
              </a:spcAft>
              <a:defRPr sz="2167"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5pPr>
            <a:lvl6pPr marL="1904924" algn="l" defTabSz="761970" rtl="0" eaLnBrk="1" latinLnBrk="0" hangingPunct="1">
              <a:defRPr sz="2167"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6pPr>
            <a:lvl7pPr marL="2285909" algn="l" defTabSz="761970" rtl="0" eaLnBrk="1" latinLnBrk="0" hangingPunct="1">
              <a:defRPr sz="2167"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7pPr>
            <a:lvl8pPr marL="2666893" algn="l" defTabSz="761970" rtl="0" eaLnBrk="1" latinLnBrk="0" hangingPunct="1">
              <a:defRPr sz="2167"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8pPr>
            <a:lvl9pPr marL="3047878" algn="l" defTabSz="761970" rtl="0" eaLnBrk="1" latinLnBrk="0" hangingPunct="1">
              <a:defRPr sz="2167"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9pPr>
          </a:lstStyle>
          <a:p>
            <a:pPr algn="ctr"/>
            <a:r>
              <a:rPr lang="en-US" sz="4000" kern="10"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April 19, 1775</a:t>
            </a:r>
          </a:p>
        </p:txBody>
      </p:sp>
      <p:sp>
        <p:nvSpPr>
          <p:cNvPr id="53254" name="Oval 6"/>
          <p:cNvSpPr>
            <a:spLocks noChangeArrowheads="1"/>
          </p:cNvSpPr>
          <p:nvPr/>
        </p:nvSpPr>
        <p:spPr bwMode="auto">
          <a:xfrm>
            <a:off x="5283729" y="609865"/>
            <a:ext cx="3556000" cy="1524000"/>
          </a:xfrm>
          <a:prstGeom prst="ellips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6200" tIns="38100" rIns="76200" bIns="38100" anchor="ctr"/>
          <a:lstStyle>
            <a:defPPr>
              <a:defRPr lang="en-US"/>
            </a:defPPr>
            <a:lvl1pPr algn="l" defTabSz="380985" rtl="0" fontAlgn="base">
              <a:spcBef>
                <a:spcPct val="0"/>
              </a:spcBef>
              <a:spcAft>
                <a:spcPct val="0"/>
              </a:spcAft>
              <a:defRPr sz="2167"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1pPr>
            <a:lvl2pPr marL="380985" algn="l" defTabSz="380985" rtl="0" fontAlgn="base">
              <a:spcBef>
                <a:spcPct val="0"/>
              </a:spcBef>
              <a:spcAft>
                <a:spcPct val="0"/>
              </a:spcAft>
              <a:defRPr sz="2167"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2pPr>
            <a:lvl3pPr marL="761970" algn="l" defTabSz="380985" rtl="0" fontAlgn="base">
              <a:spcBef>
                <a:spcPct val="0"/>
              </a:spcBef>
              <a:spcAft>
                <a:spcPct val="0"/>
              </a:spcAft>
              <a:defRPr sz="2167"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3pPr>
            <a:lvl4pPr marL="1142954" algn="l" defTabSz="380985" rtl="0" fontAlgn="base">
              <a:spcBef>
                <a:spcPct val="0"/>
              </a:spcBef>
              <a:spcAft>
                <a:spcPct val="0"/>
              </a:spcAft>
              <a:defRPr sz="2167"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4pPr>
            <a:lvl5pPr marL="1523939" algn="l" defTabSz="380985" rtl="0" fontAlgn="base">
              <a:spcBef>
                <a:spcPct val="0"/>
              </a:spcBef>
              <a:spcAft>
                <a:spcPct val="0"/>
              </a:spcAft>
              <a:defRPr sz="2167"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5pPr>
            <a:lvl6pPr marL="1904924" algn="l" defTabSz="761970" rtl="0" eaLnBrk="1" latinLnBrk="0" hangingPunct="1">
              <a:defRPr sz="2167"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6pPr>
            <a:lvl7pPr marL="2285909" algn="l" defTabSz="761970" rtl="0" eaLnBrk="1" latinLnBrk="0" hangingPunct="1">
              <a:defRPr sz="2167"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7pPr>
            <a:lvl8pPr marL="2666893" algn="l" defTabSz="761970" rtl="0" eaLnBrk="1" latinLnBrk="0" hangingPunct="1">
              <a:defRPr sz="2167"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8pPr>
            <a:lvl9pPr marL="3047878" algn="l" defTabSz="761970" rtl="0" eaLnBrk="1" latinLnBrk="0" hangingPunct="1">
              <a:defRPr sz="2167"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9pPr>
          </a:lstStyle>
          <a:p>
            <a:endParaRPr lang="en-US" sz="1806"/>
          </a:p>
        </p:txBody>
      </p:sp>
    </p:spTree>
    <p:extLst>
      <p:ext uri="{BB962C8B-B14F-4D97-AF65-F5344CB8AC3E}">
        <p14:creationId xmlns:p14="http://schemas.microsoft.com/office/powerpoint/2010/main" val="735317533"/>
      </p:ext>
    </p:extLst>
  </p:cSld>
  <p:clrMapOvr>
    <a:masterClrMapping/>
  </p:clrMapOvr>
  <p:transition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32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3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DSC0083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bright="-48000" contras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51" r="33205" b="35060"/>
          <a:stretch>
            <a:fillRect/>
          </a:stretch>
        </p:blipFill>
        <p:spPr bwMode="auto">
          <a:xfrm>
            <a:off x="4864" y="0"/>
            <a:ext cx="12192000" cy="68580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55299" name="WordArt 3"/>
          <p:cNvSpPr>
            <a:spLocks noChangeArrowheads="1" noChangeShapeType="1" noTextEdit="1"/>
          </p:cNvSpPr>
          <p:nvPr/>
        </p:nvSpPr>
        <p:spPr bwMode="auto">
          <a:xfrm>
            <a:off x="406137" y="152137"/>
            <a:ext cx="6807729" cy="3124729"/>
          </a:xfrm>
          <a:prstGeom prst="rect">
            <a:avLst/>
          </a:prstGeom>
        </p:spPr>
        <p:txBody>
          <a:bodyPr wrap="none" lIns="76200" tIns="38100" rIns="76200" bIns="38100" fromWordArt="1">
            <a:prstTxWarp prst="textPlain">
              <a:avLst>
                <a:gd name="adj" fmla="val 50000"/>
              </a:avLst>
            </a:prstTxWarp>
          </a:bodyPr>
          <a:lstStyle>
            <a:defPPr>
              <a:defRPr lang="en-US"/>
            </a:defPPr>
            <a:lvl1pPr algn="l" defTabSz="380985" rtl="0" fontAlgn="base">
              <a:spcBef>
                <a:spcPct val="0"/>
              </a:spcBef>
              <a:spcAft>
                <a:spcPct val="0"/>
              </a:spcAft>
              <a:defRPr sz="2167"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1pPr>
            <a:lvl2pPr marL="380985" algn="l" defTabSz="380985" rtl="0" fontAlgn="base">
              <a:spcBef>
                <a:spcPct val="0"/>
              </a:spcBef>
              <a:spcAft>
                <a:spcPct val="0"/>
              </a:spcAft>
              <a:defRPr sz="2167"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2pPr>
            <a:lvl3pPr marL="761970" algn="l" defTabSz="380985" rtl="0" fontAlgn="base">
              <a:spcBef>
                <a:spcPct val="0"/>
              </a:spcBef>
              <a:spcAft>
                <a:spcPct val="0"/>
              </a:spcAft>
              <a:defRPr sz="2167"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3pPr>
            <a:lvl4pPr marL="1142954" algn="l" defTabSz="380985" rtl="0" fontAlgn="base">
              <a:spcBef>
                <a:spcPct val="0"/>
              </a:spcBef>
              <a:spcAft>
                <a:spcPct val="0"/>
              </a:spcAft>
              <a:defRPr sz="2167"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4pPr>
            <a:lvl5pPr marL="1523939" algn="l" defTabSz="380985" rtl="0" fontAlgn="base">
              <a:spcBef>
                <a:spcPct val="0"/>
              </a:spcBef>
              <a:spcAft>
                <a:spcPct val="0"/>
              </a:spcAft>
              <a:defRPr sz="2167"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5pPr>
            <a:lvl6pPr marL="1904924" algn="l" defTabSz="761970" rtl="0" eaLnBrk="1" latinLnBrk="0" hangingPunct="1">
              <a:defRPr sz="2167"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6pPr>
            <a:lvl7pPr marL="2285909" algn="l" defTabSz="761970" rtl="0" eaLnBrk="1" latinLnBrk="0" hangingPunct="1">
              <a:defRPr sz="2167"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7pPr>
            <a:lvl8pPr marL="2666893" algn="l" defTabSz="761970" rtl="0" eaLnBrk="1" latinLnBrk="0" hangingPunct="1">
              <a:defRPr sz="2167"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8pPr>
            <a:lvl9pPr marL="3047878" algn="l" defTabSz="761970" rtl="0" eaLnBrk="1" latinLnBrk="0" hangingPunct="1">
              <a:defRPr sz="2167"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9pPr>
          </a:lstStyle>
          <a:p>
            <a:pPr algn="ctr"/>
            <a:r>
              <a:rPr lang="en-US" sz="3083" i="1" kern="10" dirty="0">
                <a:ln w="1905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“From this day will be dated</a:t>
            </a:r>
          </a:p>
          <a:p>
            <a:pPr algn="ctr"/>
            <a:r>
              <a:rPr lang="en-US" sz="3083" i="1" kern="10" dirty="0">
                <a:ln w="1905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the liberty or the slavery</a:t>
            </a:r>
          </a:p>
          <a:p>
            <a:pPr algn="ctr"/>
            <a:r>
              <a:rPr lang="en-US" sz="3083" i="1" kern="10" dirty="0">
                <a:ln w="1905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of the</a:t>
            </a:r>
          </a:p>
          <a:p>
            <a:pPr algn="ctr"/>
            <a:r>
              <a:rPr lang="en-US" sz="3083" i="1" kern="10" dirty="0">
                <a:ln w="1905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American world."</a:t>
            </a:r>
          </a:p>
        </p:txBody>
      </p:sp>
      <p:sp>
        <p:nvSpPr>
          <p:cNvPr id="55300" name="WordArt 4"/>
          <p:cNvSpPr>
            <a:spLocks noChangeArrowheads="1" noChangeShapeType="1" noTextEdit="1"/>
          </p:cNvSpPr>
          <p:nvPr/>
        </p:nvSpPr>
        <p:spPr bwMode="auto">
          <a:xfrm>
            <a:off x="406136" y="5181865"/>
            <a:ext cx="5689864" cy="762000"/>
          </a:xfrm>
          <a:prstGeom prst="rect">
            <a:avLst/>
          </a:prstGeom>
        </p:spPr>
        <p:txBody>
          <a:bodyPr wrap="none" lIns="76200" tIns="38100" rIns="76200" bIns="38100" fromWordArt="1">
            <a:prstTxWarp prst="textPlain">
              <a:avLst>
                <a:gd name="adj" fmla="val 50000"/>
              </a:avLst>
            </a:prstTxWarp>
          </a:bodyPr>
          <a:lstStyle>
            <a:defPPr>
              <a:defRPr lang="en-US"/>
            </a:defPPr>
            <a:lvl1pPr algn="l" defTabSz="380985" rtl="0" fontAlgn="base">
              <a:spcBef>
                <a:spcPct val="0"/>
              </a:spcBef>
              <a:spcAft>
                <a:spcPct val="0"/>
              </a:spcAft>
              <a:defRPr sz="2167"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1pPr>
            <a:lvl2pPr marL="380985" algn="l" defTabSz="380985" rtl="0" fontAlgn="base">
              <a:spcBef>
                <a:spcPct val="0"/>
              </a:spcBef>
              <a:spcAft>
                <a:spcPct val="0"/>
              </a:spcAft>
              <a:defRPr sz="2167"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2pPr>
            <a:lvl3pPr marL="761970" algn="l" defTabSz="380985" rtl="0" fontAlgn="base">
              <a:spcBef>
                <a:spcPct val="0"/>
              </a:spcBef>
              <a:spcAft>
                <a:spcPct val="0"/>
              </a:spcAft>
              <a:defRPr sz="2167"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3pPr>
            <a:lvl4pPr marL="1142954" algn="l" defTabSz="380985" rtl="0" fontAlgn="base">
              <a:spcBef>
                <a:spcPct val="0"/>
              </a:spcBef>
              <a:spcAft>
                <a:spcPct val="0"/>
              </a:spcAft>
              <a:defRPr sz="2167"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4pPr>
            <a:lvl5pPr marL="1523939" algn="l" defTabSz="380985" rtl="0" fontAlgn="base">
              <a:spcBef>
                <a:spcPct val="0"/>
              </a:spcBef>
              <a:spcAft>
                <a:spcPct val="0"/>
              </a:spcAft>
              <a:defRPr sz="2167"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5pPr>
            <a:lvl6pPr marL="1904924" algn="l" defTabSz="761970" rtl="0" eaLnBrk="1" latinLnBrk="0" hangingPunct="1">
              <a:defRPr sz="2167"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6pPr>
            <a:lvl7pPr marL="2285909" algn="l" defTabSz="761970" rtl="0" eaLnBrk="1" latinLnBrk="0" hangingPunct="1">
              <a:defRPr sz="2167"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7pPr>
            <a:lvl8pPr marL="2666893" algn="l" defTabSz="761970" rtl="0" eaLnBrk="1" latinLnBrk="0" hangingPunct="1">
              <a:defRPr sz="2167"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8pPr>
            <a:lvl9pPr marL="3047878" algn="l" defTabSz="761970" rtl="0" eaLnBrk="1" latinLnBrk="0" hangingPunct="1">
              <a:defRPr sz="2167"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9pPr>
          </a:lstStyle>
          <a:p>
            <a:pPr algn="ctr"/>
            <a:r>
              <a:rPr lang="en-US" sz="4000" kern="10"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Lexington Green</a:t>
            </a:r>
          </a:p>
        </p:txBody>
      </p:sp>
      <p:sp>
        <p:nvSpPr>
          <p:cNvPr id="55301" name="WordArt 5"/>
          <p:cNvSpPr>
            <a:spLocks noChangeArrowheads="1" noChangeShapeType="1" noTextEdit="1"/>
          </p:cNvSpPr>
          <p:nvPr/>
        </p:nvSpPr>
        <p:spPr bwMode="auto">
          <a:xfrm>
            <a:off x="7112000" y="5181865"/>
            <a:ext cx="4572000" cy="762000"/>
          </a:xfrm>
          <a:prstGeom prst="rect">
            <a:avLst/>
          </a:prstGeom>
        </p:spPr>
        <p:txBody>
          <a:bodyPr wrap="none" lIns="76200" tIns="38100" rIns="76200" bIns="38100" fromWordArt="1">
            <a:prstTxWarp prst="textPlain">
              <a:avLst>
                <a:gd name="adj" fmla="val 50000"/>
              </a:avLst>
            </a:prstTxWarp>
          </a:bodyPr>
          <a:lstStyle>
            <a:defPPr>
              <a:defRPr lang="en-US"/>
            </a:defPPr>
            <a:lvl1pPr algn="l" defTabSz="380985" rtl="0" fontAlgn="base">
              <a:spcBef>
                <a:spcPct val="0"/>
              </a:spcBef>
              <a:spcAft>
                <a:spcPct val="0"/>
              </a:spcAft>
              <a:defRPr sz="2167"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1pPr>
            <a:lvl2pPr marL="380985" algn="l" defTabSz="380985" rtl="0" fontAlgn="base">
              <a:spcBef>
                <a:spcPct val="0"/>
              </a:spcBef>
              <a:spcAft>
                <a:spcPct val="0"/>
              </a:spcAft>
              <a:defRPr sz="2167"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2pPr>
            <a:lvl3pPr marL="761970" algn="l" defTabSz="380985" rtl="0" fontAlgn="base">
              <a:spcBef>
                <a:spcPct val="0"/>
              </a:spcBef>
              <a:spcAft>
                <a:spcPct val="0"/>
              </a:spcAft>
              <a:defRPr sz="2167"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3pPr>
            <a:lvl4pPr marL="1142954" algn="l" defTabSz="380985" rtl="0" fontAlgn="base">
              <a:spcBef>
                <a:spcPct val="0"/>
              </a:spcBef>
              <a:spcAft>
                <a:spcPct val="0"/>
              </a:spcAft>
              <a:defRPr sz="2167"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4pPr>
            <a:lvl5pPr marL="1523939" algn="l" defTabSz="380985" rtl="0" fontAlgn="base">
              <a:spcBef>
                <a:spcPct val="0"/>
              </a:spcBef>
              <a:spcAft>
                <a:spcPct val="0"/>
              </a:spcAft>
              <a:defRPr sz="2167"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5pPr>
            <a:lvl6pPr marL="1904924" algn="l" defTabSz="761970" rtl="0" eaLnBrk="1" latinLnBrk="0" hangingPunct="1">
              <a:defRPr sz="2167"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6pPr>
            <a:lvl7pPr marL="2285909" algn="l" defTabSz="761970" rtl="0" eaLnBrk="1" latinLnBrk="0" hangingPunct="1">
              <a:defRPr sz="2167"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7pPr>
            <a:lvl8pPr marL="2666893" algn="l" defTabSz="761970" rtl="0" eaLnBrk="1" latinLnBrk="0" hangingPunct="1">
              <a:defRPr sz="2167"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8pPr>
            <a:lvl9pPr marL="3047878" algn="l" defTabSz="761970" rtl="0" eaLnBrk="1" latinLnBrk="0" hangingPunct="1">
              <a:defRPr sz="2167"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9pPr>
          </a:lstStyle>
          <a:p>
            <a:pPr algn="ctr"/>
            <a:r>
              <a:rPr lang="en-US" sz="4000" kern="10"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April 19, 1775</a:t>
            </a:r>
          </a:p>
        </p:txBody>
      </p:sp>
      <p:sp>
        <p:nvSpPr>
          <p:cNvPr id="55302" name="WordArt 6"/>
          <p:cNvSpPr>
            <a:spLocks noChangeArrowheads="1" noChangeShapeType="1" noTextEdit="1"/>
          </p:cNvSpPr>
          <p:nvPr/>
        </p:nvSpPr>
        <p:spPr bwMode="auto">
          <a:xfrm>
            <a:off x="9448271" y="457730"/>
            <a:ext cx="1423458" cy="304271"/>
          </a:xfrm>
          <a:prstGeom prst="rect">
            <a:avLst/>
          </a:prstGeom>
        </p:spPr>
        <p:txBody>
          <a:bodyPr wrap="none" lIns="76200" tIns="38100" rIns="76200" bIns="38100" fromWordArt="1">
            <a:prstTxWarp prst="textPlain">
              <a:avLst>
                <a:gd name="adj" fmla="val 50000"/>
              </a:avLst>
            </a:prstTxWarp>
          </a:bodyPr>
          <a:lstStyle>
            <a:defPPr>
              <a:defRPr lang="en-US"/>
            </a:defPPr>
            <a:lvl1pPr algn="l" defTabSz="380985" rtl="0" fontAlgn="base">
              <a:spcBef>
                <a:spcPct val="0"/>
              </a:spcBef>
              <a:spcAft>
                <a:spcPct val="0"/>
              </a:spcAft>
              <a:defRPr sz="2167"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1pPr>
            <a:lvl2pPr marL="380985" algn="l" defTabSz="380985" rtl="0" fontAlgn="base">
              <a:spcBef>
                <a:spcPct val="0"/>
              </a:spcBef>
              <a:spcAft>
                <a:spcPct val="0"/>
              </a:spcAft>
              <a:defRPr sz="2167"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2pPr>
            <a:lvl3pPr marL="761970" algn="l" defTabSz="380985" rtl="0" fontAlgn="base">
              <a:spcBef>
                <a:spcPct val="0"/>
              </a:spcBef>
              <a:spcAft>
                <a:spcPct val="0"/>
              </a:spcAft>
              <a:defRPr sz="2167"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3pPr>
            <a:lvl4pPr marL="1142954" algn="l" defTabSz="380985" rtl="0" fontAlgn="base">
              <a:spcBef>
                <a:spcPct val="0"/>
              </a:spcBef>
              <a:spcAft>
                <a:spcPct val="0"/>
              </a:spcAft>
              <a:defRPr sz="2167"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4pPr>
            <a:lvl5pPr marL="1523939" algn="l" defTabSz="380985" rtl="0" fontAlgn="base">
              <a:spcBef>
                <a:spcPct val="0"/>
              </a:spcBef>
              <a:spcAft>
                <a:spcPct val="0"/>
              </a:spcAft>
              <a:defRPr sz="2167"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5pPr>
            <a:lvl6pPr marL="1904924" algn="l" defTabSz="761970" rtl="0" eaLnBrk="1" latinLnBrk="0" hangingPunct="1">
              <a:defRPr sz="2167"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6pPr>
            <a:lvl7pPr marL="2285909" algn="l" defTabSz="761970" rtl="0" eaLnBrk="1" latinLnBrk="0" hangingPunct="1">
              <a:defRPr sz="2167"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7pPr>
            <a:lvl8pPr marL="2666893" algn="l" defTabSz="761970" rtl="0" eaLnBrk="1" latinLnBrk="0" hangingPunct="1">
              <a:defRPr sz="2167"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8pPr>
            <a:lvl9pPr marL="3047878" algn="l" defTabSz="761970" rtl="0" eaLnBrk="1" latinLnBrk="0" hangingPunct="1">
              <a:defRPr sz="2167"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9pPr>
          </a:lstStyle>
          <a:p>
            <a:pPr algn="ctr"/>
            <a:r>
              <a:rPr lang="en-US" sz="4000" kern="10"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Rev. Clarke</a:t>
            </a:r>
          </a:p>
        </p:txBody>
      </p:sp>
    </p:spTree>
    <p:extLst>
      <p:ext uri="{BB962C8B-B14F-4D97-AF65-F5344CB8AC3E}">
        <p14:creationId xmlns:p14="http://schemas.microsoft.com/office/powerpoint/2010/main" val="2178459139"/>
      </p:ext>
    </p:extLst>
  </p:cSld>
  <p:clrMapOvr>
    <a:masterClrMapping/>
  </p:clrMapOvr>
  <p:transition>
    <p:strips dir="ld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Picture">
            <a:extLst>
              <a:ext uri="{FF2B5EF4-FFF2-40B4-BE49-F238E27FC236}">
                <a16:creationId xmlns:a16="http://schemas.microsoft.com/office/drawing/2014/main" id="{0DAEC999-5612-4265-8081-CC9190F9A4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95400"/>
            <a:ext cx="3505200" cy="546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BCC3A8A-7126-4004-84BF-D8F4D7A1DDC8}"/>
              </a:ext>
            </a:extLst>
          </p:cNvPr>
          <p:cNvSpPr txBox="1"/>
          <p:nvPr/>
        </p:nvSpPr>
        <p:spPr>
          <a:xfrm>
            <a:off x="3429000" y="1225689"/>
            <a:ext cx="8763000" cy="55399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/>
              <a:t>Peter Muhlenberg, after preaching from Eccl. removed his robes revealing, to the shock of his congregation, a military uniform.</a:t>
            </a:r>
          </a:p>
          <a:p>
            <a:pPr algn="ctr">
              <a:spcBef>
                <a:spcPts val="1200"/>
              </a:spcBef>
            </a:pPr>
            <a:r>
              <a:rPr lang="en-US" sz="3600" b="1" dirty="0"/>
              <a:t>Marching to the back of the church he declared, 'Who among you is with me?’ </a:t>
            </a:r>
          </a:p>
          <a:p>
            <a:pPr algn="ctr">
              <a:spcBef>
                <a:spcPts val="1200"/>
              </a:spcBef>
            </a:pPr>
            <a:r>
              <a:rPr lang="en-US" sz="3600" b="1" dirty="0"/>
              <a:t>On that day 300 men from his church stood up and joined Pastor Muhlenberg. </a:t>
            </a:r>
          </a:p>
          <a:p>
            <a:pPr algn="ctr">
              <a:spcBef>
                <a:spcPts val="1200"/>
              </a:spcBef>
            </a:pPr>
            <a:r>
              <a:rPr lang="en-US" sz="3600" b="1" dirty="0"/>
              <a:t>They eventually became the 8th Virginia Brigade fighting for liberty.</a:t>
            </a:r>
          </a:p>
        </p:txBody>
      </p:sp>
      <p:pic>
        <p:nvPicPr>
          <p:cNvPr id="7170" name="Picture 2" descr="Peter Muhlenberg | Military Wiki | FANDOM powered by Wikia">
            <a:extLst>
              <a:ext uri="{FF2B5EF4-FFF2-40B4-BE49-F238E27FC236}">
                <a16:creationId xmlns:a16="http://schemas.microsoft.com/office/drawing/2014/main" id="{783AC37F-5D47-4226-A813-25FA6FC1C7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485" y="1295400"/>
            <a:ext cx="3505200" cy="5540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3602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BCC3A8A-7126-4004-84BF-D8F4D7A1DDC8}"/>
              </a:ext>
            </a:extLst>
          </p:cNvPr>
          <p:cNvSpPr txBox="1"/>
          <p:nvPr/>
        </p:nvSpPr>
        <p:spPr>
          <a:xfrm>
            <a:off x="-22698" y="1353502"/>
            <a:ext cx="120396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dirty="0"/>
              <a:t>Peter’s brother Frederick was a pacifist pastor,</a:t>
            </a:r>
          </a:p>
          <a:p>
            <a:pPr algn="ctr"/>
            <a:r>
              <a:rPr lang="en-US" sz="4800" b="1" dirty="0"/>
              <a:t>Until his church was burned by the English. </a:t>
            </a:r>
          </a:p>
        </p:txBody>
      </p:sp>
      <p:pic>
        <p:nvPicPr>
          <p:cNvPr id="8194" name="Picture 2" descr="Muhlenberg : First Speaker of the House, first a speaker ...">
            <a:extLst>
              <a:ext uri="{FF2B5EF4-FFF2-40B4-BE49-F238E27FC236}">
                <a16:creationId xmlns:a16="http://schemas.microsoft.com/office/drawing/2014/main" id="{249B82CA-E973-4724-AF75-BC7B48ED14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18"/>
          <a:stretch/>
        </p:blipFill>
        <p:spPr bwMode="auto">
          <a:xfrm>
            <a:off x="-76200" y="2895600"/>
            <a:ext cx="2770489" cy="3962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C953102-769D-410B-BEC6-54F1B26CA9B9}"/>
              </a:ext>
            </a:extLst>
          </p:cNvPr>
          <p:cNvSpPr txBox="1"/>
          <p:nvPr/>
        </p:nvSpPr>
        <p:spPr>
          <a:xfrm>
            <a:off x="2846689" y="3200400"/>
            <a:ext cx="90678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i="1" dirty="0"/>
              <a:t>He then joined the cause, eventually becoming the first Speaker of the House and the first to sign the Bill of Rights.</a:t>
            </a:r>
          </a:p>
        </p:txBody>
      </p:sp>
    </p:spTree>
    <p:extLst>
      <p:ext uri="{BB962C8B-B14F-4D97-AF65-F5344CB8AC3E}">
        <p14:creationId xmlns:p14="http://schemas.microsoft.com/office/powerpoint/2010/main" val="3307997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>
            <a:extLst>
              <a:ext uri="{FF2B5EF4-FFF2-40B4-BE49-F238E27FC236}">
                <a16:creationId xmlns:a16="http://schemas.microsoft.com/office/drawing/2014/main" id="{68273820-92CE-4DF1-AFCA-1B30359B67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42000" contrast="-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96" y="0"/>
            <a:ext cx="1216200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3" name="Rectangle 5">
            <a:extLst>
              <a:ext uri="{FF2B5EF4-FFF2-40B4-BE49-F238E27FC236}">
                <a16:creationId xmlns:a16="http://schemas.microsoft.com/office/drawing/2014/main" id="{0971CB6F-3548-4981-A532-C195A5E40AA6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228600" y="152400"/>
            <a:ext cx="11887200" cy="6477000"/>
          </a:xfrm>
          <a:noFill/>
          <a:ln/>
        </p:spPr>
        <p:txBody>
          <a:bodyPr>
            <a:normAutofit fontScale="92500"/>
          </a:bodyPr>
          <a:lstStyle/>
          <a:p>
            <a:pPr>
              <a:lnSpc>
                <a:spcPct val="90000"/>
              </a:lnSpc>
            </a:pPr>
            <a:r>
              <a:rPr lang="en-US" altLang="en-US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onotype Corsiva" panose="03010101010201010101" pitchFamily="66" charset="0"/>
              </a:rPr>
              <a:t>The price these 56 Signers paid.</a:t>
            </a:r>
          </a:p>
          <a:p>
            <a:pPr algn="l">
              <a:lnSpc>
                <a:spcPct val="90000"/>
              </a:lnSpc>
              <a:buFontTx/>
              <a:buChar char="•"/>
            </a:pPr>
            <a:r>
              <a:rPr lang="en-US" alt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Nine died of wounds or hardships during the war</a:t>
            </a:r>
          </a:p>
          <a:p>
            <a:pPr algn="l">
              <a:lnSpc>
                <a:spcPct val="90000"/>
              </a:lnSpc>
              <a:buFontTx/>
              <a:buChar char="•"/>
            </a:pPr>
            <a:r>
              <a:rPr lang="en-US" alt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Five were captured, imprisoned, and tortured</a:t>
            </a:r>
          </a:p>
          <a:p>
            <a:pPr algn="l">
              <a:lnSpc>
                <a:spcPct val="90000"/>
              </a:lnSpc>
              <a:buFontTx/>
              <a:buChar char="•"/>
            </a:pPr>
            <a:r>
              <a:rPr lang="en-US" alt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Several lost wives, children or entire families</a:t>
            </a:r>
          </a:p>
          <a:p>
            <a:pPr algn="l">
              <a:lnSpc>
                <a:spcPct val="90000"/>
              </a:lnSpc>
              <a:buFontTx/>
              <a:buChar char="•"/>
            </a:pPr>
            <a:r>
              <a:rPr lang="en-US" alt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One lost his thirteen children</a:t>
            </a:r>
          </a:p>
          <a:p>
            <a:pPr algn="l">
              <a:lnSpc>
                <a:spcPct val="90000"/>
              </a:lnSpc>
              <a:buFontTx/>
              <a:buChar char="•"/>
            </a:pPr>
            <a:r>
              <a:rPr lang="en-US" alt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Two wives were brutalized by the British</a:t>
            </a:r>
          </a:p>
          <a:p>
            <a:pPr algn="l">
              <a:lnSpc>
                <a:spcPct val="90000"/>
              </a:lnSpc>
              <a:buFontTx/>
              <a:buChar char="•"/>
            </a:pPr>
            <a:r>
              <a:rPr lang="en-US" alt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All were the subjects of manhunts</a:t>
            </a:r>
          </a:p>
          <a:p>
            <a:pPr algn="l">
              <a:lnSpc>
                <a:spcPct val="90000"/>
              </a:lnSpc>
              <a:buFontTx/>
              <a:buChar char="•"/>
            </a:pPr>
            <a:r>
              <a:rPr lang="en-US" alt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Twelve had their homes burned</a:t>
            </a:r>
          </a:p>
          <a:p>
            <a:pPr algn="l">
              <a:lnSpc>
                <a:spcPct val="90000"/>
              </a:lnSpc>
              <a:buFontTx/>
              <a:buChar char="•"/>
            </a:pPr>
            <a:r>
              <a:rPr lang="en-US" alt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Seventeen lost everything they owned</a:t>
            </a:r>
            <a:endParaRPr lang="en-US" alt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294" name="Rectangle 6">
            <a:extLst>
              <a:ext uri="{FF2B5EF4-FFF2-40B4-BE49-F238E27FC236}">
                <a16:creationId xmlns:a16="http://schemas.microsoft.com/office/drawing/2014/main" id="{2DC82B3B-4B6E-4BF7-98EA-55E1543349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133600"/>
            <a:ext cx="7543800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ctr">
              <a:spcBef>
                <a:spcPct val="20000"/>
              </a:spcBef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ctr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ctr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5400" b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Monotype Corsiva" panose="03010101010201010101" pitchFamily="66" charset="0"/>
            </a:endParaRPr>
          </a:p>
          <a:p>
            <a:endParaRPr lang="en-US" altLang="en-US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endParaRPr lang="en-US" altLang="en-US" sz="3600" b="1">
              <a:solidFill>
                <a:srgbClr val="FF99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2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2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2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2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2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2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29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229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29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29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29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229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29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29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29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29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229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229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229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229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46C7BF3-929D-405A-9D9E-5584F0CF7E97}"/>
              </a:ext>
            </a:extLst>
          </p:cNvPr>
          <p:cNvSpPr txBox="1"/>
          <p:nvPr/>
        </p:nvSpPr>
        <p:spPr>
          <a:xfrm>
            <a:off x="9296400" y="0"/>
            <a:ext cx="1371600" cy="58477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r>
              <a:rPr lang="en-US" sz="3200" dirty="0"/>
              <a:t>2020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266B5F7-5DF9-448E-8399-984C3D9F56EF}"/>
              </a:ext>
            </a:extLst>
          </p:cNvPr>
          <p:cNvSpPr txBox="1"/>
          <p:nvPr/>
        </p:nvSpPr>
        <p:spPr>
          <a:xfrm>
            <a:off x="152400" y="1676400"/>
            <a:ext cx="12039600" cy="51398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 err="1"/>
              <a:t>Jer</a:t>
            </a:r>
            <a:r>
              <a:rPr lang="en-US" sz="2800" dirty="0"/>
              <a:t> 5:29-31  </a:t>
            </a:r>
            <a:r>
              <a:rPr lang="en-US" sz="3200" dirty="0"/>
              <a:t>“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Shall I not visit for these things? saith the LORD: shall not my soul be avenged on such a nation as this? </a:t>
            </a:r>
            <a:endParaRPr lang="en-US" sz="40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ts val="1200"/>
              </a:spcBef>
            </a:pP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wonderful &amp; horrible thing is committed in the land; </a:t>
            </a:r>
          </a:p>
          <a:p>
            <a:pPr algn="ctr">
              <a:spcBef>
                <a:spcPts val="1200"/>
              </a:spcBef>
            </a:pPr>
            <a:r>
              <a:rPr lang="en-US" sz="4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The prophets prophesy falsely, </a:t>
            </a:r>
          </a:p>
          <a:p>
            <a:pPr algn="ctr"/>
            <a:r>
              <a:rPr lang="en-US" sz="4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the priests bear rule by their means;</a:t>
            </a:r>
          </a:p>
          <a:p>
            <a:pPr algn="ctr"/>
            <a:r>
              <a:rPr lang="en-US" sz="6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my people love to have it so:</a:t>
            </a:r>
          </a:p>
          <a:p>
            <a:pPr algn="ctr"/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what will ye do in the end thereof?” </a:t>
            </a:r>
            <a:endParaRPr lang="en-US" sz="40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8361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>
            <a:extLst>
              <a:ext uri="{FF2B5EF4-FFF2-40B4-BE49-F238E27FC236}">
                <a16:creationId xmlns:a16="http://schemas.microsoft.com/office/drawing/2014/main" id="{E7C35D64-083A-449A-8DC1-F05117421C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42000" contrast="-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96" y="6276"/>
            <a:ext cx="12162004" cy="6851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17" name="Rectangle 5">
            <a:extLst>
              <a:ext uri="{FF2B5EF4-FFF2-40B4-BE49-F238E27FC236}">
                <a16:creationId xmlns:a16="http://schemas.microsoft.com/office/drawing/2014/main" id="{A73053CD-E434-4260-B875-432A6DB508D1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533400" y="304800"/>
            <a:ext cx="11125200" cy="6248400"/>
          </a:xfrm>
          <a:noFill/>
          <a:ln/>
        </p:spPr>
        <p:txBody>
          <a:bodyPr>
            <a:normAutofit fontScale="92500" lnSpcReduction="10000"/>
          </a:bodyPr>
          <a:lstStyle/>
          <a:p>
            <a:r>
              <a:rPr lang="en-US" altLang="en-US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onotype Corsiva" panose="03010101010201010101" pitchFamily="66" charset="0"/>
              </a:rPr>
              <a:t>The Sacrifices of the 56 Signers</a:t>
            </a:r>
          </a:p>
          <a:p>
            <a:pPr algn="l"/>
            <a:endParaRPr lang="en-US" altLang="en-US" sz="4400" b="1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algn="l"/>
            <a:endParaRPr lang="en-US" altLang="en-US" sz="4400" b="1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algn="l"/>
            <a:endParaRPr lang="en-US" altLang="en-US" sz="4400" b="1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algn="l"/>
            <a:endParaRPr lang="en-US" altLang="en-US" sz="4400" b="1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r>
              <a:rPr lang="en-US" alt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These men not only pledged</a:t>
            </a:r>
          </a:p>
          <a:p>
            <a:r>
              <a:rPr lang="en-US" alt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but gave their </a:t>
            </a:r>
            <a:r>
              <a:rPr lang="en-US" altLang="en-US" sz="4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lives</a:t>
            </a:r>
            <a:r>
              <a:rPr lang="en-US" alt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, and their </a:t>
            </a:r>
            <a:r>
              <a:rPr lang="en-US" altLang="en-US" sz="4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fortunes</a:t>
            </a:r>
            <a:r>
              <a:rPr lang="en-US" alt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,</a:t>
            </a:r>
          </a:p>
          <a:p>
            <a:r>
              <a:rPr lang="en-US" alt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and not one went back on his </a:t>
            </a:r>
            <a:r>
              <a:rPr lang="en-US" altLang="en-US" sz="4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sacred honor!</a:t>
            </a:r>
            <a:r>
              <a:rPr lang="en-US" altLang="en-US" sz="4800" dirty="0">
                <a:solidFill>
                  <a:schemeClr val="bg1"/>
                </a:solidFill>
              </a:rPr>
              <a:t> </a:t>
            </a:r>
          </a:p>
          <a:p>
            <a:pPr>
              <a:spcBef>
                <a:spcPts val="1200"/>
              </a:spcBef>
            </a:pPr>
            <a:r>
              <a:rPr lang="en-US" alt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Pastor John Witherspoon was among them. </a:t>
            </a:r>
          </a:p>
        </p:txBody>
      </p:sp>
      <p:sp>
        <p:nvSpPr>
          <p:cNvPr id="13318" name="Rectangle 6">
            <a:extLst>
              <a:ext uri="{FF2B5EF4-FFF2-40B4-BE49-F238E27FC236}">
                <a16:creationId xmlns:a16="http://schemas.microsoft.com/office/drawing/2014/main" id="{B3B3110E-5760-48F4-99FF-832343552E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133600"/>
            <a:ext cx="7543800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ctr">
              <a:spcBef>
                <a:spcPct val="20000"/>
              </a:spcBef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ctr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ctr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5400" b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Monotype Corsiva" panose="03010101010201010101" pitchFamily="66" charset="0"/>
            </a:endParaRPr>
          </a:p>
          <a:p>
            <a:endParaRPr lang="en-US" altLang="en-US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endParaRPr lang="en-US" altLang="en-US" sz="3600" b="1">
              <a:solidFill>
                <a:srgbClr val="FF99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3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3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3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3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3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3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9" name="Picture 7">
            <a:extLst>
              <a:ext uri="{FF2B5EF4-FFF2-40B4-BE49-F238E27FC236}">
                <a16:creationId xmlns:a16="http://schemas.microsoft.com/office/drawing/2014/main" id="{F1A95D53-80AB-4E7D-B54F-F951AFF942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4DAC0E9-CB8E-4DF3-B197-99564CEB21D8}"/>
              </a:ext>
            </a:extLst>
          </p:cNvPr>
          <p:cNvSpPr txBox="1"/>
          <p:nvPr/>
        </p:nvSpPr>
        <p:spPr>
          <a:xfrm>
            <a:off x="28113" y="5029200"/>
            <a:ext cx="12093803" cy="1569660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en-US" sz="4800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What should we be willing to “Pledge” as Christian Citizens of such a great nation?</a:t>
            </a:r>
            <a:r>
              <a:rPr lang="en-US" alt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46C7BF3-929D-405A-9D9E-5584F0CF7E97}"/>
              </a:ext>
            </a:extLst>
          </p:cNvPr>
          <p:cNvSpPr txBox="1"/>
          <p:nvPr/>
        </p:nvSpPr>
        <p:spPr>
          <a:xfrm>
            <a:off x="9296400" y="0"/>
            <a:ext cx="1371600" cy="58477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r>
              <a:rPr lang="en-US" sz="3200" dirty="0"/>
              <a:t>2020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E84FCBC-B9F5-48FC-97CC-D0DA9741A870}"/>
              </a:ext>
            </a:extLst>
          </p:cNvPr>
          <p:cNvSpPr txBox="1"/>
          <p:nvPr/>
        </p:nvSpPr>
        <p:spPr>
          <a:xfrm>
            <a:off x="152400" y="1447800"/>
            <a:ext cx="11963400" cy="4585871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pPr marL="1143000" indent="-1143000">
              <a:buAutoNum type="arabicPeriod"/>
            </a:pPr>
            <a:r>
              <a:rPr lang="en-US" sz="4800" b="1" i="1" u="sng" dirty="0">
                <a:solidFill>
                  <a:srgbClr val="FF0066"/>
                </a:solidFill>
              </a:rPr>
              <a:t>Ponder</a:t>
            </a:r>
            <a:r>
              <a:rPr lang="en-US" sz="4800" b="1" dirty="0"/>
              <a:t> your position</a:t>
            </a:r>
            <a:r>
              <a:rPr lang="en-US" sz="4400" b="1" dirty="0"/>
              <a:t>. </a:t>
            </a:r>
            <a:r>
              <a:rPr lang="en-US" sz="3200" b="1" dirty="0"/>
              <a:t>(with God and Government)</a:t>
            </a:r>
            <a:r>
              <a:rPr lang="en-US" sz="5400" b="1" dirty="0"/>
              <a:t> </a:t>
            </a:r>
            <a:r>
              <a:rPr lang="en-US" sz="6000" b="1" dirty="0"/>
              <a:t> </a:t>
            </a:r>
          </a:p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Kings 18:21 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4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How long halt ye between two </a:t>
            </a:r>
            <a:r>
              <a:rPr lang="en-US" sz="44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opinions?</a:t>
            </a:r>
          </a:p>
          <a:p>
            <a:pPr algn="ctr"/>
            <a:r>
              <a:rPr lang="en-US" sz="44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Çâʿîph</a:t>
            </a:r>
            <a:r>
              <a:rPr lang="en-US" sz="4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divided mind  (See James 1:8)</a:t>
            </a:r>
          </a:p>
          <a:p>
            <a:pPr algn="ctr"/>
            <a:r>
              <a:rPr lang="en-US" sz="48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if the LORD be God, follow him: </a:t>
            </a:r>
          </a:p>
          <a:p>
            <a:pPr algn="ctr"/>
            <a:r>
              <a:rPr lang="en-US" sz="48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but if Baal, then follow him. </a:t>
            </a:r>
          </a:p>
          <a:p>
            <a:pPr algn="ctr"/>
            <a:r>
              <a:rPr lang="en-US" sz="48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And the people answered him not a word.”</a:t>
            </a:r>
          </a:p>
        </p:txBody>
      </p:sp>
    </p:spTree>
    <p:extLst>
      <p:ext uri="{BB962C8B-B14F-4D97-AF65-F5344CB8AC3E}">
        <p14:creationId xmlns:p14="http://schemas.microsoft.com/office/powerpoint/2010/main" val="800490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46C7BF3-929D-405A-9D9E-5584F0CF7E97}"/>
              </a:ext>
            </a:extLst>
          </p:cNvPr>
          <p:cNvSpPr txBox="1"/>
          <p:nvPr/>
        </p:nvSpPr>
        <p:spPr>
          <a:xfrm>
            <a:off x="9296400" y="0"/>
            <a:ext cx="1371600" cy="58477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r>
              <a:rPr lang="en-US" sz="3200" dirty="0"/>
              <a:t>2020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E84FCBC-B9F5-48FC-97CC-D0DA9741A870}"/>
              </a:ext>
            </a:extLst>
          </p:cNvPr>
          <p:cNvSpPr txBox="1"/>
          <p:nvPr/>
        </p:nvSpPr>
        <p:spPr>
          <a:xfrm>
            <a:off x="0" y="1199802"/>
            <a:ext cx="11963400" cy="5078313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pPr marL="1143000" indent="-1143000">
              <a:buAutoNum type="arabicPeriod"/>
            </a:pPr>
            <a:r>
              <a:rPr lang="en-US" sz="4400" b="1" i="1" u="sng" dirty="0">
                <a:solidFill>
                  <a:srgbClr val="FF0066"/>
                </a:solidFill>
              </a:rPr>
              <a:t>Ponder</a:t>
            </a:r>
            <a:r>
              <a:rPr lang="en-US" sz="4400" b="1" dirty="0"/>
              <a:t> your position. </a:t>
            </a:r>
            <a:r>
              <a:rPr lang="en-US" sz="3200" b="1" dirty="0"/>
              <a:t>(with God and Government)</a:t>
            </a:r>
            <a:r>
              <a:rPr lang="en-US" sz="5400" b="1" dirty="0"/>
              <a:t> </a:t>
            </a:r>
            <a:r>
              <a:rPr lang="en-US" sz="6000" b="1" dirty="0"/>
              <a:t> </a:t>
            </a:r>
          </a:p>
          <a:p>
            <a:pPr algn="ctr"/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This election is about more than differing personalities or even policies</a:t>
            </a:r>
          </a:p>
          <a:p>
            <a:pPr algn="ctr"/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It’s about </a:t>
            </a:r>
            <a:r>
              <a:rPr lang="en-US" sz="4800" b="1" i="1" u="sng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Biblical</a:t>
            </a: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Principles!</a:t>
            </a:r>
          </a:p>
          <a:p>
            <a:pPr algn="ctr"/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A. Faith:   “</a:t>
            </a:r>
            <a:r>
              <a:rPr lang="en-US" sz="4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Congress shall make no law respecting an establishment of religion,</a:t>
            </a:r>
          </a:p>
          <a:p>
            <a:pPr algn="ctr"/>
            <a:r>
              <a:rPr lang="en-US" sz="4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sz="4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or prohibiting the free exercise thereof</a:t>
            </a:r>
            <a:r>
              <a:rPr lang="en-US" sz="40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endParaRPr lang="en-US" sz="48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9945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46C7BF3-929D-405A-9D9E-5584F0CF7E97}"/>
              </a:ext>
            </a:extLst>
          </p:cNvPr>
          <p:cNvSpPr txBox="1"/>
          <p:nvPr/>
        </p:nvSpPr>
        <p:spPr>
          <a:xfrm>
            <a:off x="9296400" y="0"/>
            <a:ext cx="1371600" cy="58477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r>
              <a:rPr lang="en-US" sz="3200" dirty="0"/>
              <a:t>2020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E84FCBC-B9F5-48FC-97CC-D0DA9741A870}"/>
              </a:ext>
            </a:extLst>
          </p:cNvPr>
          <p:cNvSpPr txBox="1"/>
          <p:nvPr/>
        </p:nvSpPr>
        <p:spPr>
          <a:xfrm>
            <a:off x="0" y="990600"/>
            <a:ext cx="11963400" cy="2769989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pPr marL="1143000" indent="-1143000">
              <a:buAutoNum type="arabicPeriod"/>
            </a:pPr>
            <a:r>
              <a:rPr lang="en-US" sz="4400" b="1" i="1" u="sng" dirty="0">
                <a:solidFill>
                  <a:srgbClr val="FF0066"/>
                </a:solidFill>
              </a:rPr>
              <a:t>Ponder</a:t>
            </a:r>
            <a:r>
              <a:rPr lang="en-US" sz="4400" b="1" dirty="0"/>
              <a:t> your position. </a:t>
            </a:r>
            <a:r>
              <a:rPr lang="en-US" sz="3200" b="1" dirty="0"/>
              <a:t>(with God and Government)</a:t>
            </a:r>
            <a:r>
              <a:rPr lang="en-US" sz="5400" b="1" dirty="0"/>
              <a:t> </a:t>
            </a:r>
            <a:r>
              <a:rPr lang="en-US" sz="6000" b="1" dirty="0"/>
              <a:t> </a:t>
            </a:r>
          </a:p>
          <a:p>
            <a:pPr algn="ctr"/>
            <a:r>
              <a:rPr 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It’s about </a:t>
            </a:r>
            <a:r>
              <a:rPr lang="en-US" sz="6000" b="1" i="1" u="sng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Biblical</a:t>
            </a:r>
            <a:r>
              <a:rPr 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Principles!</a:t>
            </a:r>
          </a:p>
          <a:p>
            <a:pPr algn="ctr"/>
            <a:r>
              <a:rPr 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A. Biblical Faith is under Fire!   </a:t>
            </a:r>
            <a:endParaRPr 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A Look at the Treatment of Churches during COVID-19 Shutdowns - Georgia  Baptist Mission Board">
            <a:extLst>
              <a:ext uri="{FF2B5EF4-FFF2-40B4-BE49-F238E27FC236}">
                <a16:creationId xmlns:a16="http://schemas.microsoft.com/office/drawing/2014/main" id="{864C92F5-EFE4-4837-9344-19C0C63865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31236"/>
            <a:ext cx="5504219" cy="3150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Is now the time for churches to reopen after coronavirus shutdown? | Pro/Con">
            <a:extLst>
              <a:ext uri="{FF2B5EF4-FFF2-40B4-BE49-F238E27FC236}">
                <a16:creationId xmlns:a16="http://schemas.microsoft.com/office/drawing/2014/main" id="{A944B348-D443-4C31-ACC9-2914755AF6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6413" y="3620879"/>
            <a:ext cx="6436987" cy="3218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462909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46C7BF3-929D-405A-9D9E-5584F0CF7E97}"/>
              </a:ext>
            </a:extLst>
          </p:cNvPr>
          <p:cNvSpPr txBox="1"/>
          <p:nvPr/>
        </p:nvSpPr>
        <p:spPr>
          <a:xfrm>
            <a:off x="9296400" y="0"/>
            <a:ext cx="1371600" cy="58477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r>
              <a:rPr lang="en-US" sz="3200" dirty="0"/>
              <a:t>2020</a:t>
            </a:r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9F18608B-ACF6-43AF-A556-6FA3E69B91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340823"/>
            <a:ext cx="11444591" cy="5816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r>
              <a:rPr lang="en-US" altLang="en-US" sz="40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The following has been Declared Unconstitutional: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altLang="en-US" sz="32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For Kindergarteners to recite: "God is great, God is good”</a:t>
            </a:r>
          </a:p>
          <a:p>
            <a:pPr marL="457200" indent="-457200">
              <a:spcBef>
                <a:spcPts val="600"/>
              </a:spcBef>
              <a:buClr>
                <a:srgbClr val="FF9900"/>
              </a:buClr>
              <a:buFont typeface="Wingdings" panose="05000000000000000000" pitchFamily="2" charset="2"/>
              <a:buChar char="Ø"/>
            </a:pPr>
            <a:r>
              <a:rPr lang="en-US" altLang="en-US" sz="32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For an Elementary student to ask and for the teacher to answer whose birthday is being celebrated at Christmas</a:t>
            </a:r>
          </a:p>
          <a:p>
            <a:pPr marL="457200" indent="-457200">
              <a:spcBef>
                <a:spcPts val="600"/>
              </a:spcBef>
              <a:buClr>
                <a:srgbClr val="FF9900"/>
              </a:buClr>
              <a:buFont typeface="Wingdings" panose="05000000000000000000" pitchFamily="2" charset="2"/>
              <a:buChar char="Ø"/>
            </a:pPr>
            <a:r>
              <a:rPr lang="en-US" altLang="en-US" sz="32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For two Middle School students to bring their Bibles to class, which were confiscated, </a:t>
            </a:r>
            <a:r>
              <a:rPr lang="en-US" altLang="en-US" sz="3200" b="1" u="sng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called “garbage,” and trashed!</a:t>
            </a:r>
          </a:p>
          <a:p>
            <a:pPr marL="457200" indent="-457200">
              <a:spcBef>
                <a:spcPts val="600"/>
              </a:spcBef>
              <a:buClr>
                <a:srgbClr val="FF9900"/>
              </a:buClr>
              <a:buFont typeface="Wingdings" panose="05000000000000000000" pitchFamily="2" charset="2"/>
              <a:buChar char="Ø"/>
            </a:pPr>
            <a:r>
              <a:rPr lang="en-US" altLang="en-US" sz="32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For an Honor Guardsman to say: “God bless you, this family, and may God bless this country” at a veteran’s graveside</a:t>
            </a:r>
          </a:p>
          <a:p>
            <a:pPr marL="457200" indent="-457200">
              <a:spcBef>
                <a:spcPts val="600"/>
              </a:spcBef>
              <a:buClr>
                <a:srgbClr val="FF9900"/>
              </a:buClr>
              <a:buFont typeface="Wingdings" panose="05000000000000000000" pitchFamily="2" charset="2"/>
              <a:buChar char="Ø"/>
            </a:pPr>
            <a:r>
              <a:rPr lang="en-US" altLang="en-US" sz="32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For a county government building exterior to display our national motto: “In God We Trust”</a:t>
            </a:r>
            <a:br>
              <a:rPr lang="en-US" altLang="en-US" sz="2400" dirty="0"/>
            </a:br>
            <a:endParaRPr lang="en-US" alt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813537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46C7BF3-929D-405A-9D9E-5584F0CF7E97}"/>
              </a:ext>
            </a:extLst>
          </p:cNvPr>
          <p:cNvSpPr txBox="1"/>
          <p:nvPr/>
        </p:nvSpPr>
        <p:spPr>
          <a:xfrm>
            <a:off x="9296400" y="0"/>
            <a:ext cx="1371600" cy="58477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r>
              <a:rPr lang="en-US" sz="3200" dirty="0"/>
              <a:t>2020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E84FCBC-B9F5-48FC-97CC-D0DA9741A870}"/>
              </a:ext>
            </a:extLst>
          </p:cNvPr>
          <p:cNvSpPr txBox="1"/>
          <p:nvPr/>
        </p:nvSpPr>
        <p:spPr>
          <a:xfrm>
            <a:off x="114300" y="1295400"/>
            <a:ext cx="11963400" cy="2123658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endParaRPr lang="en-U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 descr="George Washington Quotes Religion. QuotesGram">
            <a:extLst>
              <a:ext uri="{FF2B5EF4-FFF2-40B4-BE49-F238E27FC236}">
                <a16:creationId xmlns:a16="http://schemas.microsoft.com/office/drawing/2014/main" id="{89CB582B-C6FB-483F-A2E2-BB2BDB9A31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4937" y="1257300"/>
            <a:ext cx="6781800" cy="556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178" name="Picture 2" descr="George Washington | Inspirational quotes, Faith quotes ...">
            <a:extLst>
              <a:ext uri="{FF2B5EF4-FFF2-40B4-BE49-F238E27FC236}">
                <a16:creationId xmlns:a16="http://schemas.microsoft.com/office/drawing/2014/main" id="{1BFB59CD-ECFC-42EF-A675-3B55F861F0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5050"/>
            <a:ext cx="5424937" cy="5735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196470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46C7BF3-929D-405A-9D9E-5584F0CF7E97}"/>
              </a:ext>
            </a:extLst>
          </p:cNvPr>
          <p:cNvSpPr txBox="1"/>
          <p:nvPr/>
        </p:nvSpPr>
        <p:spPr>
          <a:xfrm>
            <a:off x="9296400" y="0"/>
            <a:ext cx="1371600" cy="584775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sz="3200" dirty="0"/>
              <a:t>2020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E84FCBC-B9F5-48FC-97CC-D0DA9741A870}"/>
              </a:ext>
            </a:extLst>
          </p:cNvPr>
          <p:cNvSpPr txBox="1"/>
          <p:nvPr/>
        </p:nvSpPr>
        <p:spPr>
          <a:xfrm>
            <a:off x="114300" y="1295400"/>
            <a:ext cx="11963400" cy="5632311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pPr marL="1143000" indent="-1143000">
              <a:buAutoNum type="arabicPeriod"/>
            </a:pPr>
            <a:r>
              <a:rPr lang="en-US" sz="4400" b="1" i="1" u="sng" dirty="0">
                <a:solidFill>
                  <a:srgbClr val="FF0066"/>
                </a:solidFill>
              </a:rPr>
              <a:t>Ponder</a:t>
            </a:r>
            <a:r>
              <a:rPr lang="en-US" sz="4400" b="1" dirty="0"/>
              <a:t> your position. </a:t>
            </a:r>
            <a:r>
              <a:rPr lang="en-US" sz="3200" b="1" dirty="0"/>
              <a:t>(with God and Government)</a:t>
            </a:r>
            <a:r>
              <a:rPr lang="en-US" sz="5400" b="1" dirty="0"/>
              <a:t> </a:t>
            </a:r>
            <a:r>
              <a:rPr lang="en-US" sz="6000" b="1" dirty="0"/>
              <a:t> </a:t>
            </a:r>
          </a:p>
          <a:p>
            <a:pPr algn="ctr"/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This election is about more than personalities;</a:t>
            </a:r>
          </a:p>
          <a:p>
            <a:pPr algn="ctr"/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It’s about </a:t>
            </a:r>
            <a:r>
              <a:rPr lang="en-US" sz="4800" b="1" i="1" u="sng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Biblical</a:t>
            </a: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Principles.</a:t>
            </a:r>
          </a:p>
          <a:p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A. Faith: Freedom to Worship God.</a:t>
            </a:r>
          </a:p>
          <a:p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B. Family: </a:t>
            </a:r>
          </a:p>
          <a:p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1) Sanctity of Marriage.</a:t>
            </a:r>
          </a:p>
          <a:p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2) Rights/responsibility of Parents. </a:t>
            </a:r>
          </a:p>
          <a:p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3) Gender dysphoria. </a:t>
            </a:r>
            <a:r>
              <a:rPr lang="en-US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(DSM-IV: Gender Identity Disorder) </a:t>
            </a:r>
            <a:endParaRPr lang="en-US" sz="40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7565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46C7BF3-929D-405A-9D9E-5584F0CF7E97}"/>
              </a:ext>
            </a:extLst>
          </p:cNvPr>
          <p:cNvSpPr txBox="1"/>
          <p:nvPr/>
        </p:nvSpPr>
        <p:spPr>
          <a:xfrm>
            <a:off x="9296400" y="0"/>
            <a:ext cx="1371600" cy="58477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r>
              <a:rPr lang="en-US" sz="3200" dirty="0"/>
              <a:t>2020</a:t>
            </a:r>
          </a:p>
        </p:txBody>
      </p:sp>
      <p:pic>
        <p:nvPicPr>
          <p:cNvPr id="2050" name="Picture 2" descr="18,000 People Urge Evansville-Vanderburgh Library to ...">
            <a:extLst>
              <a:ext uri="{FF2B5EF4-FFF2-40B4-BE49-F238E27FC236}">
                <a16:creationId xmlns:a16="http://schemas.microsoft.com/office/drawing/2014/main" id="{4652A407-3EB7-4F92-B5F1-15A666B245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85874"/>
            <a:ext cx="6553200" cy="4505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Drag queen story time takes over Millenium library ...">
            <a:extLst>
              <a:ext uri="{FF2B5EF4-FFF2-40B4-BE49-F238E27FC236}">
                <a16:creationId xmlns:a16="http://schemas.microsoft.com/office/drawing/2014/main" id="{EA15D218-5443-4DDE-BFF1-8C97944905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1285874"/>
            <a:ext cx="5645870" cy="4505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EFAAA9B-268A-43CC-820B-3CFF9C690501}"/>
              </a:ext>
            </a:extLst>
          </p:cNvPr>
          <p:cNvSpPr txBox="1"/>
          <p:nvPr/>
        </p:nvSpPr>
        <p:spPr>
          <a:xfrm>
            <a:off x="114300" y="5943600"/>
            <a:ext cx="1196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Drag Queen Story Hour is glorifying and promoting this!</a:t>
            </a:r>
          </a:p>
        </p:txBody>
      </p:sp>
    </p:spTree>
    <p:extLst>
      <p:ext uri="{BB962C8B-B14F-4D97-AF65-F5344CB8AC3E}">
        <p14:creationId xmlns:p14="http://schemas.microsoft.com/office/powerpoint/2010/main" val="399340858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46C7BF3-929D-405A-9D9E-5584F0CF7E97}"/>
              </a:ext>
            </a:extLst>
          </p:cNvPr>
          <p:cNvSpPr txBox="1"/>
          <p:nvPr/>
        </p:nvSpPr>
        <p:spPr>
          <a:xfrm>
            <a:off x="9296400" y="0"/>
            <a:ext cx="1371600" cy="58477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r>
              <a:rPr lang="en-US" sz="3200" dirty="0"/>
              <a:t>2020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320024F-C1DC-44AF-B518-84EAC798EE7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000" t="14444" r="23750" b="18889"/>
          <a:stretch/>
        </p:blipFill>
        <p:spPr>
          <a:xfrm>
            <a:off x="0" y="0"/>
            <a:ext cx="12192000" cy="70612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E6729AA-0028-4AF9-8A2F-E2CAEEA9D478}"/>
              </a:ext>
            </a:extLst>
          </p:cNvPr>
          <p:cNvSpPr txBox="1"/>
          <p:nvPr/>
        </p:nvSpPr>
        <p:spPr>
          <a:xfrm>
            <a:off x="4724400" y="152400"/>
            <a:ext cx="74676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hlinkClick r:id="rId4"/>
              </a:rPr>
              <a:t>https://dailycaller.com/2020/10/16/joe-biden-eight-year-old-child-decide-transgender-town-hall/</a:t>
            </a:r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5674684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46C7BF3-929D-405A-9D9E-5584F0CF7E97}"/>
              </a:ext>
            </a:extLst>
          </p:cNvPr>
          <p:cNvSpPr txBox="1"/>
          <p:nvPr/>
        </p:nvSpPr>
        <p:spPr>
          <a:xfrm>
            <a:off x="9296400" y="0"/>
            <a:ext cx="1371600" cy="58477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r>
              <a:rPr lang="en-US" sz="3200" dirty="0"/>
              <a:t>2020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266B5F7-5DF9-448E-8399-984C3D9F56EF}"/>
              </a:ext>
            </a:extLst>
          </p:cNvPr>
          <p:cNvSpPr txBox="1"/>
          <p:nvPr/>
        </p:nvSpPr>
        <p:spPr>
          <a:xfrm>
            <a:off x="76200" y="1219200"/>
            <a:ext cx="12039600" cy="61555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 err="1"/>
              <a:t>Jer</a:t>
            </a:r>
            <a:r>
              <a:rPr lang="en-US" sz="2800" dirty="0"/>
              <a:t> </a:t>
            </a:r>
            <a:r>
              <a:rPr lang="en-US" sz="2400" dirty="0"/>
              <a:t>6:13-15  </a:t>
            </a:r>
            <a:r>
              <a:rPr lang="en-US" sz="2800" dirty="0"/>
              <a:t>“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from the least of them even unto the greatest of them every one is given to covetousness; and from the prophet even unto the priest every one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dealeth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falsely. </a:t>
            </a:r>
          </a:p>
          <a:p>
            <a:pPr algn="ctr">
              <a:spcBef>
                <a:spcPts val="1800"/>
              </a:spcBef>
            </a:pP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They have healed the hurt of the daughter of my people slightly, saying, Peace, peace; when there is no peace.</a:t>
            </a:r>
          </a:p>
          <a:p>
            <a:pPr algn="ctr">
              <a:spcBef>
                <a:spcPts val="1800"/>
              </a:spcBef>
            </a:pP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Were they ashamed when they had committed abomination?</a:t>
            </a:r>
          </a:p>
          <a:p>
            <a:pPr algn="ctr"/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nay, they were not at all ashamed, neither could they blush:</a:t>
            </a:r>
          </a:p>
          <a:p>
            <a:pPr algn="ctr"/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therefore they shall fall among them that fall: at the time that I visit them they shall be cast down, saith the LORD. </a:t>
            </a:r>
          </a:p>
          <a:p>
            <a:pPr algn="ctr"/>
            <a:endParaRPr lang="en-US" sz="40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6900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46C7BF3-929D-405A-9D9E-5584F0CF7E97}"/>
              </a:ext>
            </a:extLst>
          </p:cNvPr>
          <p:cNvSpPr txBox="1"/>
          <p:nvPr/>
        </p:nvSpPr>
        <p:spPr>
          <a:xfrm>
            <a:off x="9296400" y="0"/>
            <a:ext cx="1371600" cy="58477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r>
              <a:rPr lang="en-US" sz="3200" dirty="0"/>
              <a:t>2020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5DEC2A4-4DBC-4F6B-8CE7-846AC89116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126" t="4445" r="28749" b="31598"/>
          <a:stretch/>
        </p:blipFill>
        <p:spPr>
          <a:xfrm>
            <a:off x="38100" y="0"/>
            <a:ext cx="12115800" cy="60363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B803656-ADAE-4EFD-8BDE-1ADD86D30E26}"/>
              </a:ext>
            </a:extLst>
          </p:cNvPr>
          <p:cNvSpPr txBox="1"/>
          <p:nvPr/>
        </p:nvSpPr>
        <p:spPr>
          <a:xfrm>
            <a:off x="990600" y="6108970"/>
            <a:ext cx="108966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666666"/>
                </a:solidFill>
                <a:effectLst/>
                <a:latin typeface="Open Sans"/>
              </a:rPr>
              <a:t> </a:t>
            </a:r>
            <a:r>
              <a:rPr lang="en-US" sz="3600" b="1" i="0" u="sng" dirty="0">
                <a:effectLst/>
                <a:latin typeface="Open San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Tumblr</a:t>
            </a:r>
            <a:r>
              <a:rPr lang="en-US" sz="3600" b="1" i="0" dirty="0">
                <a:effectLst/>
                <a:latin typeface="Open Sans"/>
              </a:rPr>
              <a:t> has a list of total </a:t>
            </a:r>
            <a:r>
              <a:rPr lang="en-US" sz="3600" b="1" i="1" u="sng" dirty="0">
                <a:solidFill>
                  <a:srgbClr val="FF0066"/>
                </a:solidFill>
                <a:effectLst/>
                <a:latin typeface="Open Sans"/>
              </a:rPr>
              <a:t>112</a:t>
            </a:r>
            <a:r>
              <a:rPr lang="en-US" sz="3600" b="1" i="0" dirty="0">
                <a:effectLst/>
                <a:latin typeface="Open Sans"/>
              </a:rPr>
              <a:t> genders currently.</a:t>
            </a:r>
            <a:endParaRPr lang="en-US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174640C-2ED5-497A-A9D7-1A190F1E889B}"/>
              </a:ext>
            </a:extLst>
          </p:cNvPr>
          <p:cNvSpPr txBox="1"/>
          <p:nvPr/>
        </p:nvSpPr>
        <p:spPr>
          <a:xfrm>
            <a:off x="2743200" y="736060"/>
            <a:ext cx="8001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/>
              <a:t>“How many genders are there?”</a:t>
            </a:r>
          </a:p>
        </p:txBody>
      </p:sp>
    </p:spTree>
    <p:extLst>
      <p:ext uri="{BB962C8B-B14F-4D97-AF65-F5344CB8AC3E}">
        <p14:creationId xmlns:p14="http://schemas.microsoft.com/office/powerpoint/2010/main" val="4294859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46C7BF3-929D-405A-9D9E-5584F0CF7E97}"/>
              </a:ext>
            </a:extLst>
          </p:cNvPr>
          <p:cNvSpPr txBox="1"/>
          <p:nvPr/>
        </p:nvSpPr>
        <p:spPr>
          <a:xfrm>
            <a:off x="9296400" y="0"/>
            <a:ext cx="1371600" cy="58477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r>
              <a:rPr lang="en-US" sz="3200" dirty="0"/>
              <a:t>2020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F123536-303D-4493-8EFE-DB3E884093A5}"/>
              </a:ext>
            </a:extLst>
          </p:cNvPr>
          <p:cNvSpPr txBox="1"/>
          <p:nvPr/>
        </p:nvSpPr>
        <p:spPr>
          <a:xfrm>
            <a:off x="228600" y="4419600"/>
            <a:ext cx="899160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i="0" dirty="0">
                <a:solidFill>
                  <a:schemeClr val="bg1"/>
                </a:solidFill>
                <a:effectLst/>
                <a:latin typeface="freight-text-pro"/>
              </a:rPr>
              <a:t>61,628,584 American Babies have    </a:t>
            </a:r>
          </a:p>
          <a:p>
            <a:r>
              <a:rPr lang="en-US" sz="4800" b="1" dirty="0">
                <a:solidFill>
                  <a:schemeClr val="bg1"/>
                </a:solidFill>
                <a:latin typeface="freight-text-pro"/>
              </a:rPr>
              <a:t>      </a:t>
            </a:r>
            <a:r>
              <a:rPr lang="en-US" sz="4800" b="1" i="0" dirty="0">
                <a:solidFill>
                  <a:schemeClr val="bg1"/>
                </a:solidFill>
                <a:effectLst/>
                <a:latin typeface="freight-text-pro"/>
              </a:rPr>
              <a:t>been sacrificed since 1973 </a:t>
            </a:r>
            <a:r>
              <a:rPr lang="en-US" sz="3600" dirty="0">
                <a:solidFill>
                  <a:schemeClr val="bg1"/>
                </a:solidFill>
              </a:rPr>
              <a:t>www.lifenews.com</a:t>
            </a:r>
            <a:endParaRPr lang="en-US" sz="4800" b="1" i="0" dirty="0">
              <a:solidFill>
                <a:schemeClr val="bg1"/>
              </a:solidFill>
              <a:effectLst/>
              <a:latin typeface="freight-text-pro"/>
            </a:endParaRPr>
          </a:p>
          <a:p>
            <a:endParaRPr lang="en-US" sz="4800" b="1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63626F4-66DE-4667-9C81-C7111F49DB1A}"/>
              </a:ext>
            </a:extLst>
          </p:cNvPr>
          <p:cNvSpPr txBox="1"/>
          <p:nvPr/>
        </p:nvSpPr>
        <p:spPr>
          <a:xfrm>
            <a:off x="152400" y="0"/>
            <a:ext cx="11887200" cy="17543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5400" b="1" dirty="0"/>
              <a:t>C. Freedom:  </a:t>
            </a:r>
            <a:r>
              <a:rPr lang="en-US" sz="4000" b="1" dirty="0"/>
              <a:t>“Life, Liberty, pursuit of happiness”</a:t>
            </a:r>
          </a:p>
          <a:p>
            <a:endParaRPr lang="en-US" sz="5400" b="1" dirty="0"/>
          </a:p>
        </p:txBody>
      </p:sp>
      <p:pic>
        <p:nvPicPr>
          <p:cNvPr id="8" name="Picture 2" descr="baal-sacrifice-to-moloch">
            <a:extLst>
              <a:ext uri="{FF2B5EF4-FFF2-40B4-BE49-F238E27FC236}">
                <a16:creationId xmlns:a16="http://schemas.microsoft.com/office/drawing/2014/main" id="{F9A6EE59-581F-4818-862E-A9935E0892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91" y="1271081"/>
            <a:ext cx="12192000" cy="556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28EC752-47FF-4016-BB6A-07FF062EA5A1}"/>
              </a:ext>
            </a:extLst>
          </p:cNvPr>
          <p:cNvSpPr txBox="1"/>
          <p:nvPr/>
        </p:nvSpPr>
        <p:spPr>
          <a:xfrm>
            <a:off x="8748409" y="3295391"/>
            <a:ext cx="3429000" cy="39703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/>
              <a:t>You can’t “Follow” Both!</a:t>
            </a:r>
          </a:p>
          <a:p>
            <a:pPr algn="ctr"/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Cor 6:14-18;</a:t>
            </a:r>
          </a:p>
          <a:p>
            <a:pPr algn="ctr"/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Jn 1:5-7</a:t>
            </a:r>
          </a:p>
          <a:p>
            <a:pPr algn="ctr"/>
            <a:endParaRPr lang="en-US" sz="4000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0DC632F-C5F2-41FB-830A-86C802D11272}"/>
              </a:ext>
            </a:extLst>
          </p:cNvPr>
          <p:cNvSpPr txBox="1"/>
          <p:nvPr/>
        </p:nvSpPr>
        <p:spPr>
          <a:xfrm>
            <a:off x="0" y="4724400"/>
            <a:ext cx="8077200" cy="20005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i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“if the LORD be God, follow him: </a:t>
            </a:r>
          </a:p>
          <a:p>
            <a:pPr algn="ctr"/>
            <a:r>
              <a:rPr lang="en-US" sz="4400" b="1" i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but if Baal, then follow him.” </a:t>
            </a:r>
          </a:p>
          <a:p>
            <a:pPr algn="ctr"/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 Kings 18:21</a:t>
            </a:r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135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46C7BF3-929D-405A-9D9E-5584F0CF7E97}"/>
              </a:ext>
            </a:extLst>
          </p:cNvPr>
          <p:cNvSpPr txBox="1"/>
          <p:nvPr/>
        </p:nvSpPr>
        <p:spPr>
          <a:xfrm>
            <a:off x="9296400" y="0"/>
            <a:ext cx="1371600" cy="58477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r>
              <a:rPr lang="en-US" sz="3200" dirty="0"/>
              <a:t>2020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63626F4-66DE-4667-9C81-C7111F49DB1A}"/>
              </a:ext>
            </a:extLst>
          </p:cNvPr>
          <p:cNvSpPr txBox="1"/>
          <p:nvPr/>
        </p:nvSpPr>
        <p:spPr>
          <a:xfrm>
            <a:off x="152400" y="0"/>
            <a:ext cx="11887200" cy="17543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5400" b="1" dirty="0"/>
              <a:t>C. Freedom:  </a:t>
            </a:r>
            <a:r>
              <a:rPr lang="en-US" sz="4000" b="1" dirty="0"/>
              <a:t>“Life, Liberty, pursuit of happiness”</a:t>
            </a:r>
          </a:p>
          <a:p>
            <a:endParaRPr lang="en-US" sz="5400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EC1E583-6235-4F44-AAA7-3D8C8715FB78}"/>
              </a:ext>
            </a:extLst>
          </p:cNvPr>
          <p:cNvSpPr txBox="1"/>
          <p:nvPr/>
        </p:nvSpPr>
        <p:spPr>
          <a:xfrm>
            <a:off x="4604021" y="997052"/>
            <a:ext cx="7587979" cy="138499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4000" b="1" i="0" dirty="0">
                <a:effectLst/>
                <a:latin typeface="freight-text-pro"/>
              </a:rPr>
              <a:t>Over 61,628,584 American Babies have been sacrificed since 1973!</a:t>
            </a:r>
            <a:r>
              <a:rPr lang="en-US" sz="4400" b="1" dirty="0">
                <a:latin typeface="freight-text-pro"/>
              </a:rPr>
              <a:t> </a:t>
            </a:r>
            <a:endParaRPr lang="en-US" sz="4400" b="1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A8B5C54-8731-4377-862E-C8C16071BC11}"/>
              </a:ext>
            </a:extLst>
          </p:cNvPr>
          <p:cNvSpPr txBox="1"/>
          <p:nvPr/>
        </p:nvSpPr>
        <p:spPr>
          <a:xfrm>
            <a:off x="5207338" y="3429851"/>
            <a:ext cx="6172200" cy="230832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/>
              <a:t>One modern alias</a:t>
            </a:r>
          </a:p>
          <a:p>
            <a:pPr algn="ctr"/>
            <a:r>
              <a:rPr lang="en-US" sz="4800" b="1" dirty="0"/>
              <a:t> for “Baal” is  </a:t>
            </a:r>
          </a:p>
          <a:p>
            <a:pPr algn="ctr"/>
            <a:r>
              <a:rPr lang="en-US" sz="4800" b="1" dirty="0"/>
              <a:t>“Planned Parenthood”!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163BF95-2CAE-4BFF-9177-A8E7873EB146}"/>
              </a:ext>
            </a:extLst>
          </p:cNvPr>
          <p:cNvSpPr txBox="1"/>
          <p:nvPr/>
        </p:nvSpPr>
        <p:spPr>
          <a:xfrm>
            <a:off x="5943600" y="2291428"/>
            <a:ext cx="637648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/>
              <a:t>www.lifenews.com</a:t>
            </a:r>
          </a:p>
        </p:txBody>
      </p:sp>
      <p:pic>
        <p:nvPicPr>
          <p:cNvPr id="46082" name="Picture 2" descr="parablesblog: July 2012">
            <a:extLst>
              <a:ext uri="{FF2B5EF4-FFF2-40B4-BE49-F238E27FC236}">
                <a16:creationId xmlns:a16="http://schemas.microsoft.com/office/drawing/2014/main" id="{00CE0E17-8EDC-4961-BF96-615F7DB089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26" y="923925"/>
            <a:ext cx="4514850" cy="5934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C5428DC-0811-4A38-842D-A5ED379967D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445" b="444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557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46C7BF3-929D-405A-9D9E-5584F0CF7E97}"/>
              </a:ext>
            </a:extLst>
          </p:cNvPr>
          <p:cNvSpPr txBox="1"/>
          <p:nvPr/>
        </p:nvSpPr>
        <p:spPr>
          <a:xfrm>
            <a:off x="9296400" y="0"/>
            <a:ext cx="1371600" cy="58477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r>
              <a:rPr lang="en-US" sz="3200" dirty="0"/>
              <a:t>2020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63626F4-66DE-4667-9C81-C7111F49DB1A}"/>
              </a:ext>
            </a:extLst>
          </p:cNvPr>
          <p:cNvSpPr txBox="1"/>
          <p:nvPr/>
        </p:nvSpPr>
        <p:spPr>
          <a:xfrm>
            <a:off x="152400" y="0"/>
            <a:ext cx="11887200" cy="17543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5400" b="1" dirty="0"/>
              <a:t>C. Freedom:  </a:t>
            </a:r>
            <a:r>
              <a:rPr lang="en-US" sz="4000" b="1" dirty="0"/>
              <a:t>“Life, Liberty, pursuit of happiness”</a:t>
            </a:r>
          </a:p>
          <a:p>
            <a:endParaRPr lang="en-US" sz="5400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EC1E583-6235-4F44-AAA7-3D8C8715FB78}"/>
              </a:ext>
            </a:extLst>
          </p:cNvPr>
          <p:cNvSpPr txBox="1"/>
          <p:nvPr/>
        </p:nvSpPr>
        <p:spPr>
          <a:xfrm>
            <a:off x="4604021" y="997052"/>
            <a:ext cx="7587979" cy="138499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4000" b="1" i="0" dirty="0">
                <a:effectLst/>
                <a:latin typeface="freight-text-pro"/>
              </a:rPr>
              <a:t>Over 61,628,584 American Babies have been sacrificed since 1973!</a:t>
            </a:r>
            <a:r>
              <a:rPr lang="en-US" sz="4400" b="1" dirty="0">
                <a:latin typeface="freight-text-pro"/>
              </a:rPr>
              <a:t> </a:t>
            </a:r>
            <a:endParaRPr lang="en-US" sz="4400" b="1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A8B5C54-8731-4377-862E-C8C16071BC11}"/>
              </a:ext>
            </a:extLst>
          </p:cNvPr>
          <p:cNvSpPr txBox="1"/>
          <p:nvPr/>
        </p:nvSpPr>
        <p:spPr>
          <a:xfrm>
            <a:off x="5207338" y="3429851"/>
            <a:ext cx="6172200" cy="230832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/>
              <a:t>One modern alias</a:t>
            </a:r>
          </a:p>
          <a:p>
            <a:pPr algn="ctr"/>
            <a:r>
              <a:rPr lang="en-US" sz="4800" b="1" dirty="0"/>
              <a:t> for “Baal” is  </a:t>
            </a:r>
          </a:p>
          <a:p>
            <a:pPr algn="ctr"/>
            <a:r>
              <a:rPr lang="en-US" sz="4800" b="1" dirty="0"/>
              <a:t>“Planned Parenthood”!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163BF95-2CAE-4BFF-9177-A8E7873EB146}"/>
              </a:ext>
            </a:extLst>
          </p:cNvPr>
          <p:cNvSpPr txBox="1"/>
          <p:nvPr/>
        </p:nvSpPr>
        <p:spPr>
          <a:xfrm>
            <a:off x="5943600" y="2291428"/>
            <a:ext cx="637648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/>
              <a:t>www.lifenews.com</a:t>
            </a:r>
          </a:p>
        </p:txBody>
      </p:sp>
      <p:pic>
        <p:nvPicPr>
          <p:cNvPr id="46082" name="Picture 2" descr="parablesblog: July 2012">
            <a:extLst>
              <a:ext uri="{FF2B5EF4-FFF2-40B4-BE49-F238E27FC236}">
                <a16:creationId xmlns:a16="http://schemas.microsoft.com/office/drawing/2014/main" id="{00CE0E17-8EDC-4961-BF96-615F7DB089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26" y="923925"/>
            <a:ext cx="4514850" cy="5934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1356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46C7BF3-929D-405A-9D9E-5584F0CF7E97}"/>
              </a:ext>
            </a:extLst>
          </p:cNvPr>
          <p:cNvSpPr txBox="1"/>
          <p:nvPr/>
        </p:nvSpPr>
        <p:spPr>
          <a:xfrm>
            <a:off x="9296400" y="0"/>
            <a:ext cx="1371600" cy="58477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r>
              <a:rPr lang="en-US" sz="3200" dirty="0"/>
              <a:t>2020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E84FCBC-B9F5-48FC-97CC-D0DA9741A870}"/>
              </a:ext>
            </a:extLst>
          </p:cNvPr>
          <p:cNvSpPr txBox="1"/>
          <p:nvPr/>
        </p:nvSpPr>
        <p:spPr>
          <a:xfrm>
            <a:off x="114300" y="1295400"/>
            <a:ext cx="11963400" cy="532453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pPr lvl="1"/>
            <a:r>
              <a:rPr lang="en-US" sz="4800" b="1" i="1" dirty="0"/>
              <a:t>Honest pondering should lead to repentant</a:t>
            </a:r>
          </a:p>
          <a:p>
            <a:pPr lvl="1"/>
            <a:r>
              <a:rPr lang="en-US" sz="5400" b="1" i="1" dirty="0"/>
              <a:t>2.</a:t>
            </a:r>
            <a:r>
              <a:rPr lang="en-US" sz="5400" b="1" i="1" dirty="0">
                <a:solidFill>
                  <a:srgbClr val="FF0066"/>
                </a:solidFill>
              </a:rPr>
              <a:t> </a:t>
            </a:r>
            <a:r>
              <a:rPr lang="en-US" sz="5400" b="1" i="1" u="sng" dirty="0">
                <a:solidFill>
                  <a:srgbClr val="FF0066"/>
                </a:solidFill>
              </a:rPr>
              <a:t>Prayer!</a:t>
            </a:r>
            <a:r>
              <a:rPr lang="en-US" sz="6600" b="1" dirty="0"/>
              <a:t> </a:t>
            </a:r>
            <a:r>
              <a:rPr lang="en-US" sz="7200" b="1" dirty="0"/>
              <a:t> </a:t>
            </a:r>
          </a:p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Chr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7:14 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40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If my people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which are called by my name</a:t>
            </a:r>
            <a:r>
              <a:rPr lang="en-US" sz="4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shall </a:t>
            </a:r>
            <a:r>
              <a:rPr lang="en-US" sz="44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humble themselves</a:t>
            </a:r>
            <a:r>
              <a:rPr lang="en-US" sz="4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… </a:t>
            </a:r>
            <a:r>
              <a:rPr lang="en-US" sz="44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pray,</a:t>
            </a:r>
            <a:r>
              <a:rPr lang="en-US" sz="4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 </a:t>
            </a:r>
            <a:r>
              <a:rPr lang="en-US" sz="44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seek my face</a:t>
            </a:r>
            <a:r>
              <a:rPr lang="en-US" sz="4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and </a:t>
            </a:r>
            <a:r>
              <a:rPr lang="en-US" sz="44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turn from their wicked ways</a:t>
            </a:r>
            <a:r>
              <a:rPr lang="en-US" sz="4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ctr"/>
            <a:r>
              <a:rPr lang="en-US" sz="4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then will I hear</a:t>
            </a:r>
            <a:r>
              <a:rPr lang="en-US" sz="4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from heaven, and will </a:t>
            </a:r>
            <a:r>
              <a:rPr lang="en-US" sz="44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forgive</a:t>
            </a:r>
            <a:r>
              <a:rPr lang="en-US" sz="4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their sin, and </a:t>
            </a:r>
            <a:r>
              <a:rPr lang="en-US" sz="44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will heal their land</a:t>
            </a:r>
            <a:r>
              <a:rPr lang="en-US" sz="4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.” 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2753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46C7BF3-929D-405A-9D9E-5584F0CF7E97}"/>
              </a:ext>
            </a:extLst>
          </p:cNvPr>
          <p:cNvSpPr txBox="1"/>
          <p:nvPr/>
        </p:nvSpPr>
        <p:spPr>
          <a:xfrm>
            <a:off x="9296400" y="0"/>
            <a:ext cx="1371600" cy="58477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r>
              <a:rPr lang="en-US" sz="3200" dirty="0"/>
              <a:t>2020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E84FCBC-B9F5-48FC-97CC-D0DA9741A870}"/>
              </a:ext>
            </a:extLst>
          </p:cNvPr>
          <p:cNvSpPr txBox="1"/>
          <p:nvPr/>
        </p:nvSpPr>
        <p:spPr>
          <a:xfrm>
            <a:off x="152400" y="1447800"/>
            <a:ext cx="11811000" cy="532453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/>
              <a:t>2.  Pray  </a:t>
            </a:r>
            <a:r>
              <a:rPr lang="en-US" sz="4000" b="1" dirty="0"/>
              <a:t>1 Tim. 2:1-4  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“I exhort therefore, </a:t>
            </a:r>
            <a:r>
              <a:rPr lang="en-US" sz="40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that, first of all,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supplications, prayers, intercessions, and giving of thanks, be made for all men; </a:t>
            </a:r>
          </a:p>
          <a:p>
            <a:pPr algn="ctr"/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</a:t>
            </a:r>
            <a:r>
              <a:rPr lang="en-US" sz="40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for all that are in authority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that we may lead a quiet and peaceable life in all godliness and honesty. </a:t>
            </a:r>
          </a:p>
          <a:p>
            <a:pPr algn="ctr"/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For this is good and acceptable in the sight of God…</a:t>
            </a:r>
          </a:p>
          <a:p>
            <a:pPr algn="ctr"/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Who will have all men to be saved, </a:t>
            </a:r>
          </a:p>
          <a:p>
            <a:pPr algn="ctr"/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to come unto the knowledge of the truth.”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0850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46C7BF3-929D-405A-9D9E-5584F0CF7E97}"/>
              </a:ext>
            </a:extLst>
          </p:cNvPr>
          <p:cNvSpPr txBox="1"/>
          <p:nvPr/>
        </p:nvSpPr>
        <p:spPr>
          <a:xfrm>
            <a:off x="9296400" y="0"/>
            <a:ext cx="1371600" cy="58477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r>
              <a:rPr lang="en-US" sz="3200" dirty="0"/>
              <a:t>2020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E84FCBC-B9F5-48FC-97CC-D0DA9741A870}"/>
              </a:ext>
            </a:extLst>
          </p:cNvPr>
          <p:cNvSpPr txBox="1"/>
          <p:nvPr/>
        </p:nvSpPr>
        <p:spPr>
          <a:xfrm>
            <a:off x="30803" y="1397675"/>
            <a:ext cx="12150983" cy="203132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r>
              <a:rPr lang="en-US" sz="6600" b="1" dirty="0"/>
              <a:t>3. </a:t>
            </a:r>
            <a:r>
              <a:rPr lang="en-US" sz="6600" b="1" i="1" u="sng" dirty="0">
                <a:solidFill>
                  <a:srgbClr val="FF0066"/>
                </a:solidFill>
              </a:rPr>
              <a:t>Participate</a:t>
            </a:r>
            <a:r>
              <a:rPr lang="en-US" sz="6600" b="1" dirty="0"/>
              <a:t>!  </a:t>
            </a:r>
          </a:p>
          <a:p>
            <a:pPr algn="ctr"/>
            <a:r>
              <a:rPr lang="en-US" sz="6000" b="1" dirty="0"/>
              <a:t> </a:t>
            </a:r>
            <a:endParaRPr lang="en-US" sz="6000" b="1" i="1" dirty="0"/>
          </a:p>
        </p:txBody>
      </p:sp>
      <p:pic>
        <p:nvPicPr>
          <p:cNvPr id="45058" name="Picture 2" descr="Edmund Burke quote: The only thing necessary for the ...">
            <a:extLst>
              <a:ext uri="{FF2B5EF4-FFF2-40B4-BE49-F238E27FC236}">
                <a16:creationId xmlns:a16="http://schemas.microsoft.com/office/drawing/2014/main" id="{9ECEAD8B-6B88-47E6-976D-793A38AFBC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937"/>
          <a:stretch/>
        </p:blipFill>
        <p:spPr bwMode="auto">
          <a:xfrm>
            <a:off x="10212" y="2542162"/>
            <a:ext cx="12171575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FA14BE6-D077-475D-BFD6-E453F5615F44}"/>
              </a:ext>
            </a:extLst>
          </p:cNvPr>
          <p:cNvSpPr txBox="1"/>
          <p:nvPr/>
        </p:nvSpPr>
        <p:spPr>
          <a:xfrm>
            <a:off x="9677400" y="5105400"/>
            <a:ext cx="1752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1729-1797</a:t>
            </a:r>
          </a:p>
        </p:txBody>
      </p:sp>
    </p:spTree>
    <p:extLst>
      <p:ext uri="{BB962C8B-B14F-4D97-AF65-F5344CB8AC3E}">
        <p14:creationId xmlns:p14="http://schemas.microsoft.com/office/powerpoint/2010/main" val="354897636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46C7BF3-929D-405A-9D9E-5584F0CF7E97}"/>
              </a:ext>
            </a:extLst>
          </p:cNvPr>
          <p:cNvSpPr txBox="1"/>
          <p:nvPr/>
        </p:nvSpPr>
        <p:spPr>
          <a:xfrm>
            <a:off x="9296400" y="0"/>
            <a:ext cx="1371600" cy="58477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r>
              <a:rPr lang="en-US" sz="3200" dirty="0"/>
              <a:t>2020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E84FCBC-B9F5-48FC-97CC-D0DA9741A870}"/>
              </a:ext>
            </a:extLst>
          </p:cNvPr>
          <p:cNvSpPr txBox="1"/>
          <p:nvPr/>
        </p:nvSpPr>
        <p:spPr>
          <a:xfrm>
            <a:off x="41017" y="1397675"/>
            <a:ext cx="12150983" cy="6093976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r>
              <a:rPr lang="en-US" sz="6600" b="1" dirty="0"/>
              <a:t>3. </a:t>
            </a:r>
            <a:r>
              <a:rPr lang="en-US" sz="6600" b="1" i="1" u="sng" dirty="0">
                <a:solidFill>
                  <a:srgbClr val="FF0066"/>
                </a:solidFill>
              </a:rPr>
              <a:t>Participate</a:t>
            </a:r>
            <a:r>
              <a:rPr lang="en-US" sz="6600" b="1" dirty="0"/>
              <a:t>!  </a:t>
            </a:r>
          </a:p>
          <a:p>
            <a:endParaRPr lang="en-US" sz="6600" b="1" dirty="0"/>
          </a:p>
          <a:p>
            <a:endParaRPr lang="en-US" sz="6600" b="1" dirty="0"/>
          </a:p>
          <a:p>
            <a:endParaRPr lang="en-US" sz="6600" b="1" dirty="0"/>
          </a:p>
          <a:p>
            <a:endParaRPr lang="en-US" sz="6600" b="1" dirty="0"/>
          </a:p>
          <a:p>
            <a:pPr algn="ctr"/>
            <a:r>
              <a:rPr lang="en-US" sz="6000" b="1" dirty="0"/>
              <a:t> </a:t>
            </a:r>
            <a:endParaRPr lang="en-US" sz="6000" b="1" i="1" dirty="0"/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id="{3310DB5A-241D-4964-A28E-4276482424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3800" y="2434097"/>
            <a:ext cx="8153400" cy="4401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/>
            <a:r>
              <a:rPr lang="en-US" altLang="en-US" sz="40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“Let each citizen remember at the moment he is offering his vote… that he is executing one of the most solemn trusts in human society </a:t>
            </a:r>
          </a:p>
          <a:p>
            <a:pPr algn="ctr"/>
            <a:r>
              <a:rPr lang="en-US" altLang="en-US" sz="40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for which he is accountable to God and his country.”</a:t>
            </a:r>
            <a:r>
              <a:rPr lang="en-US" altLang="en-US" sz="28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  <a:p>
            <a:r>
              <a:rPr lang="en-US" altLang="en-US" sz="4000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Samuel Adams – Founding Father</a:t>
            </a:r>
            <a:endParaRPr lang="en-US" altLang="en-US" sz="2800" b="1" dirty="0">
              <a:solidFill>
                <a:srgbClr val="FF99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7" name="Picture 8">
            <a:extLst>
              <a:ext uri="{FF2B5EF4-FFF2-40B4-BE49-F238E27FC236}">
                <a16:creationId xmlns:a16="http://schemas.microsoft.com/office/drawing/2014/main" id="{5C32BBB6-F42B-446B-B978-793E4A4954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70" t="9464" r="29999" b="52953"/>
          <a:stretch>
            <a:fillRect/>
          </a:stretch>
        </p:blipFill>
        <p:spPr bwMode="auto">
          <a:xfrm>
            <a:off x="76200" y="2834640"/>
            <a:ext cx="3352800" cy="4023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2437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46C7BF3-929D-405A-9D9E-5584F0CF7E97}"/>
              </a:ext>
            </a:extLst>
          </p:cNvPr>
          <p:cNvSpPr txBox="1"/>
          <p:nvPr/>
        </p:nvSpPr>
        <p:spPr>
          <a:xfrm>
            <a:off x="9296400" y="0"/>
            <a:ext cx="1371600" cy="58477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r>
              <a:rPr lang="en-US" sz="3200" dirty="0"/>
              <a:t>2020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E84FCBC-B9F5-48FC-97CC-D0DA9741A870}"/>
              </a:ext>
            </a:extLst>
          </p:cNvPr>
          <p:cNvSpPr txBox="1"/>
          <p:nvPr/>
        </p:nvSpPr>
        <p:spPr>
          <a:xfrm>
            <a:off x="41017" y="1397675"/>
            <a:ext cx="12150983" cy="5078313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r>
              <a:rPr lang="en-US" sz="6600" b="1" dirty="0"/>
              <a:t>3. </a:t>
            </a:r>
            <a:r>
              <a:rPr lang="en-US" sz="6600" b="1" i="1" u="sng" dirty="0">
                <a:solidFill>
                  <a:srgbClr val="FF0066"/>
                </a:solidFill>
              </a:rPr>
              <a:t>Participate</a:t>
            </a:r>
            <a:r>
              <a:rPr lang="en-US" sz="6600" b="1" dirty="0"/>
              <a:t>!</a:t>
            </a:r>
          </a:p>
          <a:p>
            <a:endParaRPr lang="en-US" sz="6600" b="1" dirty="0"/>
          </a:p>
          <a:p>
            <a:endParaRPr lang="en-US" sz="6600" b="1" dirty="0"/>
          </a:p>
          <a:p>
            <a:endParaRPr lang="en-US" sz="6600" b="1" dirty="0"/>
          </a:p>
          <a:p>
            <a:pPr algn="ctr"/>
            <a:r>
              <a:rPr lang="en-US" sz="6000" b="1" dirty="0"/>
              <a:t> </a:t>
            </a:r>
            <a:endParaRPr lang="en-US" sz="6000" b="1" i="1" dirty="0"/>
          </a:p>
        </p:txBody>
      </p:sp>
      <p:pic>
        <p:nvPicPr>
          <p:cNvPr id="4098" name="Picture 2" descr="Not to get political or anything. I was just doing a ...">
            <a:extLst>
              <a:ext uri="{FF2B5EF4-FFF2-40B4-BE49-F238E27FC236}">
                <a16:creationId xmlns:a16="http://schemas.microsoft.com/office/drawing/2014/main" id="{B5998516-2597-4415-AD2B-863BD3B40C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53" y="1295400"/>
            <a:ext cx="12150983" cy="556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599675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46C7BF3-929D-405A-9D9E-5584F0CF7E97}"/>
              </a:ext>
            </a:extLst>
          </p:cNvPr>
          <p:cNvSpPr txBox="1"/>
          <p:nvPr/>
        </p:nvSpPr>
        <p:spPr>
          <a:xfrm>
            <a:off x="9296400" y="0"/>
            <a:ext cx="1371600" cy="58477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r>
              <a:rPr lang="en-US" sz="3200" dirty="0"/>
              <a:t>2020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47FBF1B-0164-4BCA-B084-E34F255CF216}"/>
              </a:ext>
            </a:extLst>
          </p:cNvPr>
          <p:cNvSpPr txBox="1"/>
          <p:nvPr/>
        </p:nvSpPr>
        <p:spPr>
          <a:xfrm>
            <a:off x="457200" y="6019800"/>
            <a:ext cx="4038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1792-1875</a:t>
            </a:r>
          </a:p>
        </p:txBody>
      </p:sp>
      <p:pic>
        <p:nvPicPr>
          <p:cNvPr id="1026" name="Picture 2" descr="QUOTES | Spiritual quotes, Christian quotes, Quotes">
            <a:extLst>
              <a:ext uri="{FF2B5EF4-FFF2-40B4-BE49-F238E27FC236}">
                <a16:creationId xmlns:a16="http://schemas.microsoft.com/office/drawing/2014/main" id="{24E1133A-022E-4D2E-BFF1-FD7F18DA5D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85145"/>
            <a:ext cx="12191999" cy="5672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87572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46C7BF3-929D-405A-9D9E-5584F0CF7E97}"/>
              </a:ext>
            </a:extLst>
          </p:cNvPr>
          <p:cNvSpPr txBox="1"/>
          <p:nvPr/>
        </p:nvSpPr>
        <p:spPr>
          <a:xfrm>
            <a:off x="9296400" y="0"/>
            <a:ext cx="1371600" cy="58477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r>
              <a:rPr lang="en-US" sz="3200" dirty="0"/>
              <a:t>2020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266B5F7-5DF9-448E-8399-984C3D9F56EF}"/>
              </a:ext>
            </a:extLst>
          </p:cNvPr>
          <p:cNvSpPr txBox="1"/>
          <p:nvPr/>
        </p:nvSpPr>
        <p:spPr>
          <a:xfrm>
            <a:off x="14844" y="1295400"/>
            <a:ext cx="12039600" cy="63401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 err="1"/>
              <a:t>Jer</a:t>
            </a:r>
            <a:r>
              <a:rPr lang="en-US" sz="2800" dirty="0"/>
              <a:t> </a:t>
            </a:r>
            <a:r>
              <a:rPr lang="en-US" sz="2400" dirty="0"/>
              <a:t>6:16,17  </a:t>
            </a:r>
            <a:r>
              <a:rPr lang="en-US" sz="2800" dirty="0"/>
              <a:t>16  </a:t>
            </a:r>
            <a:r>
              <a:rPr lang="en-US" sz="4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“Thus saith the LORD, Stand ye in the ways, and see, </a:t>
            </a:r>
            <a:r>
              <a:rPr lang="en-US" sz="44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and ask for the old paths</a:t>
            </a:r>
            <a:r>
              <a:rPr lang="en-US" sz="4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where is the good way, and walk therein, </a:t>
            </a:r>
          </a:p>
          <a:p>
            <a:pPr algn="ctr"/>
            <a:r>
              <a:rPr lang="en-US" sz="4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ye shall find rest for your souls. </a:t>
            </a:r>
          </a:p>
          <a:p>
            <a:pPr algn="ctr"/>
            <a:r>
              <a:rPr lang="en-US" sz="4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But they said, </a:t>
            </a:r>
            <a:r>
              <a:rPr lang="en-US" sz="5400" b="1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 will not walk therein. </a:t>
            </a:r>
          </a:p>
          <a:p>
            <a:pPr algn="ctr"/>
            <a:r>
              <a:rPr lang="en-US" sz="4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Also I set watchmen over you, saying, </a:t>
            </a:r>
          </a:p>
          <a:p>
            <a:pPr algn="ctr"/>
            <a:r>
              <a:rPr lang="en-US" sz="4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Hearken to the sound of the trumpet.</a:t>
            </a:r>
          </a:p>
          <a:p>
            <a:pPr algn="ctr"/>
            <a:r>
              <a:rPr lang="en-US" sz="4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But they said, </a:t>
            </a:r>
            <a:r>
              <a:rPr lang="en-US" sz="4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We will not hearken.”</a:t>
            </a:r>
          </a:p>
          <a:p>
            <a:pPr algn="ctr"/>
            <a:endParaRPr lang="en-US" sz="40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7723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46C7BF3-929D-405A-9D9E-5584F0CF7E97}"/>
              </a:ext>
            </a:extLst>
          </p:cNvPr>
          <p:cNvSpPr txBox="1"/>
          <p:nvPr/>
        </p:nvSpPr>
        <p:spPr>
          <a:xfrm>
            <a:off x="9296400" y="0"/>
            <a:ext cx="1371600" cy="58477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r>
              <a:rPr lang="en-US" sz="3200" dirty="0"/>
              <a:t>2020</a:t>
            </a:r>
          </a:p>
        </p:txBody>
      </p:sp>
      <p:pic>
        <p:nvPicPr>
          <p:cNvPr id="5122" name="Picture 2" descr="The Black-Robed Regiment! (Revolutionary War) - YouTube">
            <a:extLst>
              <a:ext uri="{FF2B5EF4-FFF2-40B4-BE49-F238E27FC236}">
                <a16:creationId xmlns:a16="http://schemas.microsoft.com/office/drawing/2014/main" id="{9874D962-ABBC-4E3F-BC68-44F859A0C3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95400"/>
            <a:ext cx="12192000" cy="5559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47FBF1B-0164-4BCA-B084-E34F255CF216}"/>
              </a:ext>
            </a:extLst>
          </p:cNvPr>
          <p:cNvSpPr txBox="1"/>
          <p:nvPr/>
        </p:nvSpPr>
        <p:spPr>
          <a:xfrm>
            <a:off x="457200" y="6019800"/>
            <a:ext cx="4038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1792-1875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1F28FA8-779E-45DF-9DB7-13BA8ECE0C7D}"/>
              </a:ext>
            </a:extLst>
          </p:cNvPr>
          <p:cNvSpPr txBox="1"/>
          <p:nvPr/>
        </p:nvSpPr>
        <p:spPr>
          <a:xfrm>
            <a:off x="3625272" y="1536174"/>
            <a:ext cx="8566727" cy="378565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“If Satan rules in our halls of legislation,</a:t>
            </a:r>
          </a:p>
          <a:p>
            <a:pPr algn="ctr"/>
            <a:r>
              <a:rPr lang="en-US" sz="4000" b="1" dirty="0">
                <a:solidFill>
                  <a:schemeClr val="bg1"/>
                </a:solidFill>
              </a:rPr>
              <a:t>The Pulpit is responsible for it!</a:t>
            </a:r>
          </a:p>
          <a:p>
            <a:pPr algn="ctr"/>
            <a:r>
              <a:rPr lang="en-US" sz="4000" b="1" dirty="0">
                <a:solidFill>
                  <a:schemeClr val="bg1"/>
                </a:solidFill>
              </a:rPr>
              <a:t>If our politics become so corrupt that the very foundations of our Government are ready to fall away,</a:t>
            </a:r>
          </a:p>
          <a:p>
            <a:pPr algn="ctr"/>
            <a:r>
              <a:rPr lang="en-US" sz="4000" b="1" dirty="0">
                <a:solidFill>
                  <a:schemeClr val="bg1"/>
                </a:solidFill>
              </a:rPr>
              <a:t>The pulpit is responsible for it!”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2479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6" name="Picture 8">
            <a:extLst>
              <a:ext uri="{FF2B5EF4-FFF2-40B4-BE49-F238E27FC236}">
                <a16:creationId xmlns:a16="http://schemas.microsoft.com/office/drawing/2014/main" id="{A646EC68-599E-4AE4-B67B-70B3CEE981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50000" contrast="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6" b="8586"/>
          <a:stretch>
            <a:fillRect/>
          </a:stretch>
        </p:blipFill>
        <p:spPr bwMode="auto">
          <a:xfrm>
            <a:off x="31315" y="0"/>
            <a:ext cx="120396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493" name="Rectangle 5">
            <a:extLst>
              <a:ext uri="{FF2B5EF4-FFF2-40B4-BE49-F238E27FC236}">
                <a16:creationId xmlns:a16="http://schemas.microsoft.com/office/drawing/2014/main" id="{A2BEAD5B-02E0-46D5-BF7D-331FF1FD09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8400" y="4287839"/>
            <a:ext cx="73152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endParaRPr lang="en-US" altLang="en-US" sz="3200">
              <a:solidFill>
                <a:srgbClr val="FF99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63494" name="Rectangle 6">
            <a:extLst>
              <a:ext uri="{FF2B5EF4-FFF2-40B4-BE49-F238E27FC236}">
                <a16:creationId xmlns:a16="http://schemas.microsoft.com/office/drawing/2014/main" id="{BD980FF9-5C06-4A9F-A958-01C2ADDA4C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0" y="4540250"/>
            <a:ext cx="81534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endParaRPr lang="en-US" altLang="en-US" sz="3200">
              <a:solidFill>
                <a:srgbClr val="FF9900"/>
              </a:solidFill>
            </a:endParaRPr>
          </a:p>
        </p:txBody>
      </p:sp>
      <p:sp>
        <p:nvSpPr>
          <p:cNvPr id="63495" name="Rectangle 7">
            <a:extLst>
              <a:ext uri="{FF2B5EF4-FFF2-40B4-BE49-F238E27FC236}">
                <a16:creationId xmlns:a16="http://schemas.microsoft.com/office/drawing/2014/main" id="{6684DA69-1796-4230-AA2C-36C9024C04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238225"/>
            <a:ext cx="11049000" cy="4247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/>
            <a:r>
              <a:rPr lang="en-US" altLang="en-US" sz="7200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The Value of Freedom</a:t>
            </a:r>
          </a:p>
          <a:p>
            <a:pPr algn="ctr"/>
            <a:endParaRPr lang="en-US" altLang="en-US" sz="5400" b="1" dirty="0">
              <a:solidFill>
                <a:srgbClr val="FF99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/>
            <a:r>
              <a:rPr lang="en-US" alt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“If we do not use our freedom to defend our freedom, we will lose our freedom.”</a:t>
            </a:r>
          </a:p>
          <a:p>
            <a:pPr algn="ctr"/>
            <a:r>
              <a:rPr lang="en-US" altLang="en-US" sz="4800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Dr. </a:t>
            </a:r>
            <a:r>
              <a:rPr lang="en-US" altLang="en-US" sz="4800" b="1" dirty="0" err="1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Kenyn</a:t>
            </a:r>
            <a:r>
              <a:rPr lang="en-US" altLang="en-US" sz="4800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Cureton</a:t>
            </a:r>
            <a:endParaRPr lang="en-US" altLang="en-US" sz="3600" dirty="0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46C7BF3-929D-405A-9D9E-5584F0CF7E97}"/>
              </a:ext>
            </a:extLst>
          </p:cNvPr>
          <p:cNvSpPr txBox="1"/>
          <p:nvPr/>
        </p:nvSpPr>
        <p:spPr>
          <a:xfrm>
            <a:off x="9296400" y="0"/>
            <a:ext cx="1371600" cy="58477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r>
              <a:rPr lang="en-US" sz="3200" dirty="0"/>
              <a:t>2020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266B5F7-5DF9-448E-8399-984C3D9F56EF}"/>
              </a:ext>
            </a:extLst>
          </p:cNvPr>
          <p:cNvSpPr txBox="1"/>
          <p:nvPr/>
        </p:nvSpPr>
        <p:spPr>
          <a:xfrm>
            <a:off x="14844" y="1295400"/>
            <a:ext cx="12039600" cy="62786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 err="1"/>
              <a:t>Jer</a:t>
            </a:r>
            <a:r>
              <a:rPr lang="en-US" sz="2800" dirty="0"/>
              <a:t> </a:t>
            </a:r>
            <a:r>
              <a:rPr lang="en-US" sz="2400" dirty="0"/>
              <a:t>6:16,17  </a:t>
            </a:r>
            <a:r>
              <a:rPr lang="en-US" sz="2800" dirty="0"/>
              <a:t>16  </a:t>
            </a:r>
            <a:r>
              <a:rPr lang="en-US" sz="4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“Thus saith the LORD, Stand ye in the ways, and see, </a:t>
            </a:r>
            <a:r>
              <a:rPr lang="en-US" sz="44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and ask for the old paths</a:t>
            </a:r>
            <a:r>
              <a:rPr lang="en-US" sz="4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where is the good way, and walk therein, and ye shall find rest for your souls. But they said, </a:t>
            </a:r>
          </a:p>
          <a:p>
            <a:pPr algn="ctr"/>
            <a:r>
              <a:rPr lang="en-US" sz="4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We will not walk therein. </a:t>
            </a:r>
          </a:p>
          <a:p>
            <a:pPr algn="ctr"/>
            <a:r>
              <a:rPr lang="en-US" sz="4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Also I set watchmen over you, saying, </a:t>
            </a:r>
          </a:p>
          <a:p>
            <a:pPr algn="ctr"/>
            <a:r>
              <a:rPr lang="en-US" sz="4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Hearken to the sound of the trumpet. But they said, </a:t>
            </a:r>
          </a:p>
          <a:p>
            <a:pPr algn="ctr"/>
            <a:r>
              <a:rPr lang="en-US" sz="5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We will not hearken.”</a:t>
            </a:r>
          </a:p>
          <a:p>
            <a:pPr algn="ctr"/>
            <a:endParaRPr lang="en-US" sz="40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7835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46C7BF3-929D-405A-9D9E-5584F0CF7E97}"/>
              </a:ext>
            </a:extLst>
          </p:cNvPr>
          <p:cNvSpPr txBox="1"/>
          <p:nvPr/>
        </p:nvSpPr>
        <p:spPr>
          <a:xfrm>
            <a:off x="9296400" y="0"/>
            <a:ext cx="1371600" cy="58477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r>
              <a:rPr lang="en-US" sz="3200" dirty="0"/>
              <a:t>2020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266B5F7-5DF9-448E-8399-984C3D9F56EF}"/>
              </a:ext>
            </a:extLst>
          </p:cNvPr>
          <p:cNvSpPr txBox="1"/>
          <p:nvPr/>
        </p:nvSpPr>
        <p:spPr>
          <a:xfrm>
            <a:off x="76200" y="1274564"/>
            <a:ext cx="12039600" cy="43088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 err="1"/>
              <a:t>Jer</a:t>
            </a:r>
            <a:r>
              <a:rPr lang="en-US" sz="2800" dirty="0"/>
              <a:t> </a:t>
            </a:r>
            <a:r>
              <a:rPr lang="en-US" sz="2400" dirty="0"/>
              <a:t>6:18-19</a:t>
            </a:r>
            <a:r>
              <a:rPr lang="en-US" sz="2800" dirty="0"/>
              <a:t>  </a:t>
            </a:r>
            <a:r>
              <a:rPr lang="en-US" sz="4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44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Therefore hear</a:t>
            </a:r>
            <a:r>
              <a:rPr lang="en-US" sz="4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ye nations, and know,</a:t>
            </a:r>
          </a:p>
          <a:p>
            <a:pPr algn="ctr"/>
            <a:r>
              <a:rPr lang="en-US" sz="4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 congregation, what is among them. </a:t>
            </a:r>
          </a:p>
          <a:p>
            <a:pPr algn="ctr"/>
            <a:r>
              <a:rPr lang="en-US" sz="4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…behold, I will bring evil upon this people,</a:t>
            </a:r>
          </a:p>
          <a:p>
            <a:pPr algn="ctr"/>
            <a:r>
              <a:rPr lang="en-US" sz="4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even the fruit of their thoughts, </a:t>
            </a:r>
          </a:p>
          <a:p>
            <a:r>
              <a:rPr lang="en-US" sz="44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because</a:t>
            </a:r>
            <a:r>
              <a:rPr lang="en-US" sz="4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they have not hearkened unto my words,      </a:t>
            </a:r>
          </a:p>
          <a:p>
            <a:r>
              <a:rPr lang="en-US" sz="4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5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nor to my law,</a:t>
            </a:r>
            <a:endParaRPr lang="en-US" sz="40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0983A64-A832-4762-B716-7F0A83F50E87}"/>
              </a:ext>
            </a:extLst>
          </p:cNvPr>
          <p:cNvSpPr txBox="1"/>
          <p:nvPr/>
        </p:nvSpPr>
        <p:spPr>
          <a:xfrm>
            <a:off x="5029200" y="4508811"/>
            <a:ext cx="6097978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but </a:t>
            </a:r>
            <a:r>
              <a:rPr lang="en-US" sz="66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rejected</a:t>
            </a:r>
            <a:r>
              <a:rPr lang="en-US" sz="6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it.” </a:t>
            </a:r>
            <a:endParaRPr lang="en-US" sz="54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0376F9D-8E68-481E-BDCE-E1C94FE730AA}"/>
              </a:ext>
            </a:extLst>
          </p:cNvPr>
          <p:cNvSpPr txBox="1"/>
          <p:nvPr/>
        </p:nvSpPr>
        <p:spPr>
          <a:xfrm>
            <a:off x="914400" y="5867400"/>
            <a:ext cx="10591800" cy="1046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he-IL" dirty="0">
                <a:solidFill>
                  <a:srgbClr val="008080"/>
                </a:solidFill>
                <a:effectLst/>
                <a:latin typeface="Ezra SIL SR" panose="02000400000000000000" pitchFamily="2" charset="-79"/>
                <a:cs typeface="Ezra SIL SR" panose="02000400000000000000" pitchFamily="2" charset="-79"/>
              </a:rPr>
              <a:t>‏</a:t>
            </a:r>
            <a:r>
              <a:rPr lang="he-IL" sz="4000" dirty="0">
                <a:solidFill>
                  <a:srgbClr val="008080"/>
                </a:solidFill>
                <a:effectLst/>
                <a:latin typeface="Ezra SIL SR" panose="02000400000000000000" pitchFamily="2" charset="-79"/>
                <a:cs typeface="Ezra SIL SR" panose="02000400000000000000" pitchFamily="2" charset="-79"/>
              </a:rPr>
              <a:t>מ</a:t>
            </a:r>
            <a:r>
              <a:rPr lang="he-IL" sz="4400" b="1" dirty="0">
                <a:solidFill>
                  <a:srgbClr val="008080"/>
                </a:solidFill>
                <a:effectLst/>
                <a:latin typeface="Ezra SIL SR" panose="02000400000000000000" pitchFamily="2" charset="-79"/>
                <a:cs typeface="Ezra SIL SR" panose="02000400000000000000" pitchFamily="2" charset="-79"/>
              </a:rPr>
              <a:t>ָאַס‎</a:t>
            </a:r>
            <a:r>
              <a:rPr lang="en-US" sz="4400" b="1" dirty="0">
                <a:solidFill>
                  <a:srgbClr val="008080"/>
                </a:solidFill>
                <a:effectLst/>
                <a:latin typeface="Ezra SIL SR" panose="02000400000000000000" pitchFamily="2" charset="-79"/>
                <a:cs typeface="Ezra SIL SR" panose="02000400000000000000" pitchFamily="2" charset="-79"/>
              </a:rPr>
              <a:t>  </a:t>
            </a:r>
            <a:r>
              <a:rPr lang="en-US" sz="4400" b="1" dirty="0">
                <a:effectLst/>
                <a:latin typeface="Ezra SIL SR" panose="02000400000000000000" pitchFamily="2" charset="-79"/>
                <a:cs typeface="Ezra SIL SR" panose="02000400000000000000" pitchFamily="2" charset="-79"/>
              </a:rPr>
              <a:t>(</a:t>
            </a:r>
            <a:r>
              <a:rPr lang="en-US" sz="4400" b="1" dirty="0" err="1">
                <a:effectLst/>
                <a:latin typeface="Gentium" panose="02000503060000020004" pitchFamily="2" charset="0"/>
              </a:rPr>
              <a:t>māʾas</a:t>
            </a:r>
            <a:r>
              <a:rPr lang="en-US" sz="4400" b="1" dirty="0">
                <a:effectLst/>
                <a:latin typeface="Gentium" panose="02000503060000020004" pitchFamily="2" charset="0"/>
              </a:rPr>
              <a:t>): spurned, despised, refused.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0172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46C7BF3-929D-405A-9D9E-5584F0CF7E97}"/>
              </a:ext>
            </a:extLst>
          </p:cNvPr>
          <p:cNvSpPr txBox="1"/>
          <p:nvPr/>
        </p:nvSpPr>
        <p:spPr>
          <a:xfrm>
            <a:off x="9296400" y="0"/>
            <a:ext cx="1371600" cy="58477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r>
              <a:rPr lang="en-US" sz="3200" dirty="0"/>
              <a:t>2020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7706163-FE0C-464F-A743-5AAB913A6BBB}"/>
              </a:ext>
            </a:extLst>
          </p:cNvPr>
          <p:cNvSpPr txBox="1"/>
          <p:nvPr/>
        </p:nvSpPr>
        <p:spPr>
          <a:xfrm>
            <a:off x="533400" y="1371600"/>
            <a:ext cx="117661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Will you Ponder, Pray,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A7F02E3-F23F-4D5A-BBB2-ED2A588A88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0125" y="2846043"/>
            <a:ext cx="3967750" cy="2640357"/>
          </a:xfrm>
          <a:prstGeom prst="rect">
            <a:avLst/>
          </a:prstGeom>
        </p:spPr>
      </p:pic>
      <p:pic>
        <p:nvPicPr>
          <p:cNvPr id="3074" name="Picture 2" descr="The Ultimate List of Best Bible Study Tools">
            <a:extLst>
              <a:ext uri="{FF2B5EF4-FFF2-40B4-BE49-F238E27FC236}">
                <a16:creationId xmlns:a16="http://schemas.microsoft.com/office/drawing/2014/main" id="{58C603BC-FDB0-41C5-83B6-B589F591F7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53" b="7499"/>
          <a:stretch/>
        </p:blipFill>
        <p:spPr bwMode="auto">
          <a:xfrm>
            <a:off x="152400" y="2514600"/>
            <a:ext cx="2895600" cy="304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The Truth About a Viral Ted Cruz Quote About Christian Voters">
            <a:extLst>
              <a:ext uri="{FF2B5EF4-FFF2-40B4-BE49-F238E27FC236}">
                <a16:creationId xmlns:a16="http://schemas.microsoft.com/office/drawing/2014/main" id="{30250176-8E62-4663-AB12-8695583F7F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3000" y="952500"/>
            <a:ext cx="4724400" cy="590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EFB1C96-987A-4EEB-B5D4-9DBB1A0F4FA8}"/>
              </a:ext>
            </a:extLst>
          </p:cNvPr>
          <p:cNvSpPr txBox="1"/>
          <p:nvPr/>
        </p:nvSpPr>
        <p:spPr>
          <a:xfrm>
            <a:off x="381000" y="5782269"/>
            <a:ext cx="615141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Participate?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4196559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46C7BF3-929D-405A-9D9E-5584F0CF7E97}"/>
              </a:ext>
            </a:extLst>
          </p:cNvPr>
          <p:cNvSpPr txBox="1"/>
          <p:nvPr/>
        </p:nvSpPr>
        <p:spPr>
          <a:xfrm>
            <a:off x="9296400" y="0"/>
            <a:ext cx="1371600" cy="58477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r>
              <a:rPr lang="en-US" sz="3200" dirty="0"/>
              <a:t>2020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1619FC2-4CF6-45AA-B278-7E2295ADE51F}"/>
              </a:ext>
            </a:extLst>
          </p:cNvPr>
          <p:cNvSpPr txBox="1"/>
          <p:nvPr/>
        </p:nvSpPr>
        <p:spPr>
          <a:xfrm>
            <a:off x="0" y="1600200"/>
            <a:ext cx="12192000" cy="54168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/>
              <a:t>Deut</a:t>
            </a:r>
            <a:r>
              <a:rPr lang="en-US" sz="2800" b="1" dirty="0"/>
              <a:t> 30:19,20   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“I call heaven and earth to record this day against you,</a:t>
            </a:r>
          </a:p>
          <a:p>
            <a:pPr algn="ctr"/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have set before you life &amp; death, blessing and cursing: </a:t>
            </a:r>
          </a:p>
          <a:p>
            <a:pPr algn="ctr"/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therefore choose life, that thou and thy seed may live.</a:t>
            </a:r>
          </a:p>
          <a:p>
            <a:pPr algn="ctr"/>
            <a:endParaRPr lang="en-US" sz="40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That thou mayest love the LORD thy God, and that thou mayest obey his voice, and …cleave unto him: </a:t>
            </a:r>
          </a:p>
          <a:p>
            <a:pPr algn="ctr"/>
            <a:r>
              <a:rPr lang="en-US" sz="4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he is thy life, and the length of thy days:”</a:t>
            </a:r>
            <a:br>
              <a:rPr lang="en-US" sz="5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3245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46C7BF3-929D-405A-9D9E-5584F0CF7E97}"/>
              </a:ext>
            </a:extLst>
          </p:cNvPr>
          <p:cNvSpPr txBox="1"/>
          <p:nvPr/>
        </p:nvSpPr>
        <p:spPr>
          <a:xfrm>
            <a:off x="9296400" y="0"/>
            <a:ext cx="1371600" cy="58477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r>
              <a:rPr lang="en-US" sz="3200" dirty="0"/>
              <a:t>2020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266B5F7-5DF9-448E-8399-984C3D9F56EF}"/>
              </a:ext>
            </a:extLst>
          </p:cNvPr>
          <p:cNvSpPr txBox="1"/>
          <p:nvPr/>
        </p:nvSpPr>
        <p:spPr>
          <a:xfrm>
            <a:off x="14844" y="1295400"/>
            <a:ext cx="12039600" cy="56630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 dirty="0"/>
              <a:t>History has a way of repeating itself!</a:t>
            </a:r>
            <a:endParaRPr lang="en-US" sz="88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Cor 10:11-12 “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all these things happened unto them for ensamples: and they are written for our admonition,</a:t>
            </a:r>
          </a:p>
          <a:p>
            <a:pPr algn="ctr"/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upon whom the ends of the world are come. </a:t>
            </a:r>
          </a:p>
          <a:p>
            <a:pPr algn="ctr"/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Wherefore let him that thinketh he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standeth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take heed </a:t>
            </a:r>
            <a:r>
              <a:rPr lang="en-US" sz="6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lest he fall.” </a:t>
            </a:r>
          </a:p>
          <a:p>
            <a:pPr algn="ctr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current of “popular culture” </a:t>
            </a:r>
          </a:p>
          <a:p>
            <a:pPr algn="ctr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always away from God!  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Jn 2:15,16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1699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The Pilgrims – Mayflower Compact | Genius">
            <a:extLst>
              <a:ext uri="{FF2B5EF4-FFF2-40B4-BE49-F238E27FC236}">
                <a16:creationId xmlns:a16="http://schemas.microsoft.com/office/drawing/2014/main" id="{ECD70B60-2336-4C43-8E34-8D96CE2423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45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CB75623-3C42-453F-BA31-1BC5EB0DE85D}"/>
              </a:ext>
            </a:extLst>
          </p:cNvPr>
          <p:cNvSpPr txBox="1"/>
          <p:nvPr/>
        </p:nvSpPr>
        <p:spPr>
          <a:xfrm>
            <a:off x="685800" y="304800"/>
            <a:ext cx="11201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</a:rPr>
              <a:t>America began with noble intentions. </a:t>
            </a:r>
          </a:p>
        </p:txBody>
      </p:sp>
    </p:spTree>
    <p:extLst>
      <p:ext uri="{BB962C8B-B14F-4D97-AF65-F5344CB8AC3E}">
        <p14:creationId xmlns:p14="http://schemas.microsoft.com/office/powerpoint/2010/main" val="3537668242"/>
      </p:ext>
    </p:extLst>
  </p:cSld>
  <p:clrMapOvr>
    <a:masterClrMapping/>
  </p:clrMapOvr>
  <p:transition>
    <p:strips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Introducing Taxation in the Early American Republic">
            <a:extLst>
              <a:ext uri="{FF2B5EF4-FFF2-40B4-BE49-F238E27FC236}">
                <a16:creationId xmlns:a16="http://schemas.microsoft.com/office/drawing/2014/main" id="{A9382FB2-D5A0-4C0D-8B75-8CDA5769A5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639" y="0"/>
            <a:ext cx="12089975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35B26AE-6A73-41FF-BCCB-3770F8A817F1}"/>
              </a:ext>
            </a:extLst>
          </p:cNvPr>
          <p:cNvSpPr txBox="1"/>
          <p:nvPr/>
        </p:nvSpPr>
        <p:spPr>
          <a:xfrm>
            <a:off x="4191000" y="5232929"/>
            <a:ext cx="8001000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</a:rPr>
              <a:t>Prosperity brought Pride</a:t>
            </a:r>
            <a:r>
              <a:rPr lang="en-US" sz="4800" b="1" dirty="0">
                <a:solidFill>
                  <a:schemeClr val="bg1"/>
                </a:solidFill>
              </a:rPr>
              <a:t>.  (See Deut. 8)</a:t>
            </a:r>
          </a:p>
        </p:txBody>
      </p:sp>
    </p:spTree>
    <p:extLst>
      <p:ext uri="{BB962C8B-B14F-4D97-AF65-F5344CB8AC3E}">
        <p14:creationId xmlns:p14="http://schemas.microsoft.com/office/powerpoint/2010/main" val="703171705"/>
      </p:ext>
    </p:extLst>
  </p:cSld>
  <p:clrMapOvr>
    <a:masterClrMapping/>
  </p:clrMapOvr>
  <p:transition>
    <p:strips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6178" name="Picture 2" descr="ichabod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lum bright="-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4270"/>
            <a:ext cx="12192000" cy="716227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6179" name="WordArt 3"/>
          <p:cNvSpPr>
            <a:spLocks noChangeArrowheads="1" noChangeShapeType="1" noTextEdit="1"/>
          </p:cNvSpPr>
          <p:nvPr/>
        </p:nvSpPr>
        <p:spPr bwMode="auto">
          <a:xfrm>
            <a:off x="228600" y="3429000"/>
            <a:ext cx="11811000" cy="2619375"/>
          </a:xfrm>
          <a:prstGeom prst="rect">
            <a:avLst/>
          </a:prstGeom>
        </p:spPr>
        <p:txBody>
          <a:bodyPr wrap="none" lIns="76200" tIns="38100" rIns="76200" bIns="38100" fromWordArt="1">
            <a:prstTxWarp prst="textPlain">
              <a:avLst>
                <a:gd name="adj" fmla="val 50000"/>
              </a:avLst>
            </a:prstTxWarp>
          </a:bodyPr>
          <a:lstStyle>
            <a:defPPr>
              <a:defRPr lang="en-US"/>
            </a:defPPr>
            <a:lvl1pPr algn="l" defTabSz="380985" rtl="0" fontAlgn="base">
              <a:spcBef>
                <a:spcPct val="0"/>
              </a:spcBef>
              <a:spcAft>
                <a:spcPct val="0"/>
              </a:spcAft>
              <a:defRPr sz="2167"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1pPr>
            <a:lvl2pPr marL="380985" algn="l" defTabSz="380985" rtl="0" fontAlgn="base">
              <a:spcBef>
                <a:spcPct val="0"/>
              </a:spcBef>
              <a:spcAft>
                <a:spcPct val="0"/>
              </a:spcAft>
              <a:defRPr sz="2167"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2pPr>
            <a:lvl3pPr marL="761970" algn="l" defTabSz="380985" rtl="0" fontAlgn="base">
              <a:spcBef>
                <a:spcPct val="0"/>
              </a:spcBef>
              <a:spcAft>
                <a:spcPct val="0"/>
              </a:spcAft>
              <a:defRPr sz="2167"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3pPr>
            <a:lvl4pPr marL="1142954" algn="l" defTabSz="380985" rtl="0" fontAlgn="base">
              <a:spcBef>
                <a:spcPct val="0"/>
              </a:spcBef>
              <a:spcAft>
                <a:spcPct val="0"/>
              </a:spcAft>
              <a:defRPr sz="2167"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4pPr>
            <a:lvl5pPr marL="1523939" algn="l" defTabSz="380985" rtl="0" fontAlgn="base">
              <a:spcBef>
                <a:spcPct val="0"/>
              </a:spcBef>
              <a:spcAft>
                <a:spcPct val="0"/>
              </a:spcAft>
              <a:defRPr sz="2167"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5pPr>
            <a:lvl6pPr marL="1904924" algn="l" defTabSz="761970" rtl="0" eaLnBrk="1" latinLnBrk="0" hangingPunct="1">
              <a:defRPr sz="2167"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6pPr>
            <a:lvl7pPr marL="2285909" algn="l" defTabSz="761970" rtl="0" eaLnBrk="1" latinLnBrk="0" hangingPunct="1">
              <a:defRPr sz="2167"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7pPr>
            <a:lvl8pPr marL="2666893" algn="l" defTabSz="761970" rtl="0" eaLnBrk="1" latinLnBrk="0" hangingPunct="1">
              <a:defRPr sz="2167"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8pPr>
            <a:lvl9pPr marL="3047878" algn="l" defTabSz="761970" rtl="0" eaLnBrk="1" latinLnBrk="0" hangingPunct="1">
              <a:defRPr sz="2167"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9pPr>
          </a:lstStyle>
          <a:p>
            <a:pPr algn="ctr"/>
            <a:endParaRPr lang="en-US" sz="1800" kern="10" dirty="0">
              <a:ln w="19050">
                <a:solidFill>
                  <a:schemeClr val="tx1"/>
                </a:solidFill>
                <a:round/>
                <a:headEnd/>
                <a:tailEnd/>
              </a:ln>
              <a:solidFill>
                <a:schemeClr val="bg1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2661987-F485-4DF5-B51D-4CCCAFADB4B5}"/>
              </a:ext>
            </a:extLst>
          </p:cNvPr>
          <p:cNvSpPr txBox="1"/>
          <p:nvPr/>
        </p:nvSpPr>
        <p:spPr>
          <a:xfrm>
            <a:off x="342900" y="4738687"/>
            <a:ext cx="11658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Second Generation Americans were drifting from God! </a:t>
            </a: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(See Judges 2)</a:t>
            </a:r>
            <a:endParaRPr lang="en-US" sz="5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9625909"/>
      </p:ext>
    </p:extLst>
  </p:cSld>
  <p:clrMapOvr>
    <a:masterClrMapping/>
  </p:clrMapOvr>
  <p:transition>
    <p:strips/>
  </p:transition>
</p:sld>
</file>

<file path=ppt/theme/theme1.xml><?xml version="1.0" encoding="utf-8"?>
<a:theme xmlns:a="http://schemas.openxmlformats.org/drawingml/2006/main" name="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5367</TotalTime>
  <Words>2139</Words>
  <Application>Microsoft Office PowerPoint</Application>
  <PresentationFormat>Widescreen</PresentationFormat>
  <Paragraphs>274</Paragraphs>
  <Slides>55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55</vt:i4>
      </vt:variant>
    </vt:vector>
  </HeadingPairs>
  <TitlesOfParts>
    <vt:vector size="69" baseType="lpstr">
      <vt:lpstr>Arial</vt:lpstr>
      <vt:lpstr>Calibri</vt:lpstr>
      <vt:lpstr>Calibri Light</vt:lpstr>
      <vt:lpstr>Ezra SIL SR</vt:lpstr>
      <vt:lpstr>freight-text-pro</vt:lpstr>
      <vt:lpstr>Gentium</vt:lpstr>
      <vt:lpstr>Georgia</vt:lpstr>
      <vt:lpstr>Impact</vt:lpstr>
      <vt:lpstr>Monotype Corsiva</vt:lpstr>
      <vt:lpstr>Open Sans</vt:lpstr>
      <vt:lpstr>Times New Roman</vt:lpstr>
      <vt:lpstr>Wingdings</vt:lpstr>
      <vt:lpstr>Default Design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Declaration of Independence Refers to God Four Times!</vt:lpstr>
      <vt:lpstr>PowerPoint Presentation</vt:lpstr>
      <vt:lpstr>“Pulpit oratory ran like a shock of electricity through the whole colony.” </vt:lpstr>
      <vt:lpstr>"The Philadelphia ministers ‘thunder and lighten’ every Sabbath against George III's despotism." </vt:lpstr>
      <vt:lpstr>“No body of men are so extremely injurious to peace and tranquility as the clergy.   </vt:lpstr>
      <vt:lpstr>PowerPoint Presentation</vt:lpstr>
      <vt:lpstr>PowerPoint Presentation</vt:lpstr>
      <vt:lpstr>PowerPoint Presentation</vt:lpstr>
      <vt:lpstr>Pastor Clarke called it: “A door to numberless evils”</vt:lpstr>
      <vt:lpstr>Pastor Clarke condemned it as: “An infringement of their natural, constitutional, and chartered rights.”</vt:lpstr>
      <vt:lpstr>Pastor Clarke declared that anyone who purchases British Tea,  “should be looked upon as an enemy of the town.”</vt:lpstr>
      <vt:lpstr>PowerPoint Presentation</vt:lpstr>
      <vt:lpstr>PowerPoint Presentation</vt:lpstr>
      <vt:lpstr>PowerPoint Presentation</vt:lpstr>
      <vt:lpstr>Minutemen at Lexington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Family Research Council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Kenyn Cureton</dc:creator>
  <cp:lastModifiedBy>Keith Peters</cp:lastModifiedBy>
  <cp:revision>41</cp:revision>
  <dcterms:created xsi:type="dcterms:W3CDTF">2007-06-03T00:36:05Z</dcterms:created>
  <dcterms:modified xsi:type="dcterms:W3CDTF">2020-10-31T18:49:44Z</dcterms:modified>
</cp:coreProperties>
</file>