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8" r:id="rId2"/>
    <p:sldMasterId id="2147483709" r:id="rId3"/>
    <p:sldMasterId id="2147483739" r:id="rId4"/>
    <p:sldMasterId id="2147483650" r:id="rId5"/>
  </p:sldMasterIdLst>
  <p:notesMasterIdLst>
    <p:notesMasterId r:id="rId31"/>
  </p:notesMasterIdLst>
  <p:sldIdLst>
    <p:sldId id="286" r:id="rId6"/>
    <p:sldId id="258" r:id="rId7"/>
    <p:sldId id="297" r:id="rId8"/>
    <p:sldId id="288" r:id="rId9"/>
    <p:sldId id="294" r:id="rId10"/>
    <p:sldId id="298" r:id="rId11"/>
    <p:sldId id="299" r:id="rId12"/>
    <p:sldId id="307" r:id="rId13"/>
    <p:sldId id="308" r:id="rId14"/>
    <p:sldId id="275" r:id="rId15"/>
    <p:sldId id="293" r:id="rId16"/>
    <p:sldId id="276" r:id="rId17"/>
    <p:sldId id="269" r:id="rId18"/>
    <p:sldId id="280" r:id="rId19"/>
    <p:sldId id="301" r:id="rId20"/>
    <p:sldId id="302" r:id="rId21"/>
    <p:sldId id="279" r:id="rId22"/>
    <p:sldId id="281" r:id="rId23"/>
    <p:sldId id="282" r:id="rId24"/>
    <p:sldId id="303" r:id="rId25"/>
    <p:sldId id="283" r:id="rId26"/>
    <p:sldId id="304" r:id="rId27"/>
    <p:sldId id="305" r:id="rId28"/>
    <p:sldId id="311" r:id="rId29"/>
    <p:sldId id="306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04BC"/>
    <a:srgbClr val="00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8C2C92-CDB4-4C80-9474-36EDC03C0600}" v="152" dt="2025-01-06T16:26:14.071"/>
    <p1510:client id="{EA0741EE-8B95-4830-A8DE-70B725D2C2C7}" v="2089" dt="2025-01-06T20:53:19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6" autoAdjust="0"/>
    <p:restoredTop sz="94660"/>
  </p:normalViewPr>
  <p:slideViewPr>
    <p:cSldViewPr>
      <p:cViewPr varScale="1">
        <p:scale>
          <a:sx n="91" d="100"/>
          <a:sy n="91" d="100"/>
        </p:scale>
        <p:origin x="501" y="3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6F84A-4682-4B65-B0BD-28D7CDD7914F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865B-71F5-4C9B-BFA9-6BD6216AF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25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9865B-71F5-4C9B-BFA9-6BD6216AF9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14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3C201-AE58-43AD-AAD5-089AB5F5678E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5EEB0-F6F4-4F50-A2B8-991B708DB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5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73119-898D-4315-84B1-0CBBCD92920D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BD885-CE62-4BE5-A1B9-DFB6D6958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9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AE2E6-D2BA-4D6C-9622-BC7959F5380C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A5296-A6FA-41B9-9493-01957082C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95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000" y="381000"/>
            <a:ext cx="11176000" cy="152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10EDF98-1406-4577-B989-13577CA1B4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623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EB5E-16B6-4A78-8EF2-C6486E63E80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307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66786-C7DB-E362-0D20-D9364789E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A4ECE-DD67-4D90-A1C9-368CE18D21F5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7F0B6-7603-3EE6-D510-548F6EE7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C83B2-8EE3-8251-9318-16384EF26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A9827-7153-4B0B-AE0C-29697FEB4C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709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CAA96-E043-9780-DE2A-1067EE0ED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27422-C1E8-44A4-B834-ED6EA272E2FD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2C35D-423B-A122-965C-F540854C5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A7370-C01D-80B6-69A8-D1FCA8BF5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DA5BA-5868-4B23-AC0C-CBC161AC86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819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B73C04-CBD5-4259-91D1-2128DD7D2B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32993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E2D7A-BBBE-423F-8E3C-8AC27ED7A44E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E6308-C682-478E-81CD-F78D85FD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2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2DDA2-FE51-40FF-91A1-2225A3ADA3A6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8810C-795F-4CBD-9A55-3410641B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0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A2D9B-BC26-484C-9391-015343F317A2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9CDA1-97AE-4507-B053-90DE7960A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1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AA171-425C-41E7-9267-762317718369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1AC57-8591-477A-A94D-2095738D3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2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D93A9-4E48-4732-8FAF-D064FBFFA844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79A15-12F2-41EB-8A13-DD7F05413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9241D-FAB5-414D-9212-D18209A6D9C8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FCBE3-4DEE-40E5-B237-B166BA07C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6DE11-113D-40F5-B347-A1874D4EE768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16D48-C43F-4F1A-86BE-006BC9841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3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37C05-F075-4C1E-9D15-479ED877EAE2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FAB73-E0A6-448E-85CB-DC71C4DC5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3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36E768-9AF6-467F-BBD5-01F26790894D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AB202C-3643-4E80-9E38-CBC0B176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7" r:id="rId2"/>
    <p:sldLayoutId id="2147483651" r:id="rId3"/>
    <p:sldLayoutId id="2147483652" r:id="rId4"/>
    <p:sldLayoutId id="2147483653" r:id="rId5"/>
    <p:sldLayoutId id="2147483741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CF8EB-760C-44D3-9818-90A3A5D0E34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13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DCA5A-3DED-486C-A531-00321ADAE62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87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6B14E24-63E0-8DFB-4C92-4641B0039A3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328D6C2-AE3E-67E9-CF79-ECF772F32A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BBF14-ABAC-12DD-2974-7BB8B8A3D0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B9BD2C-A988-4AA9-8ACA-008CB51C7CDC}" type="datetimeFigureOut">
              <a:rPr lang="en-US"/>
              <a:pPr>
                <a:defRPr/>
              </a:pPr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8273B-FDDE-9E30-A96C-F0DCAEA782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0264F-CD7A-C56A-95DE-8237A3A17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CD90833-7BD9-4E9D-B358-073E94E67CE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649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90500"/>
            <a:ext cx="109728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40639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eorgia" pitchFamily="18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930400"/>
            <a:ext cx="7010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422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charset="0"/>
              </a:rPr>
              <a:t>Second level</a:t>
            </a:r>
          </a:p>
          <a:p>
            <a:pPr lvl="2"/>
            <a:r>
              <a:rPr lang="en-US" altLang="en-US">
                <a:sym typeface="Arial" charset="0"/>
              </a:rPr>
              <a:t>Third level</a:t>
            </a:r>
          </a:p>
          <a:p>
            <a:pPr lvl="3"/>
            <a:r>
              <a:rPr lang="en-US" altLang="en-US">
                <a:sym typeface="Arial" charset="0"/>
              </a:rPr>
              <a:t>Fourth level</a:t>
            </a:r>
          </a:p>
          <a:p>
            <a:pPr lvl="4"/>
            <a:r>
              <a:rPr lang="en-US" altLang="en-US">
                <a:sym typeface="Arial" charset="0"/>
              </a:rPr>
              <a:t>Fifth level</a:t>
            </a:r>
          </a:p>
        </p:txBody>
      </p:sp>
      <p:sp>
        <p:nvSpPr>
          <p:cNvPr id="30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9950451" y="6245225"/>
            <a:ext cx="41698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cs typeface="Arial" charset="0"/>
              </a:defRPr>
            </a:lvl1pPr>
          </a:lstStyle>
          <a:p>
            <a:fld id="{6F2BA3F2-4B23-426E-9EB0-B56D9A25433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</p:sldLayoutIdLst>
  <p:transition/>
  <p:hf hdr="0" ftr="0" dt="0"/>
  <p:txStyles>
    <p:titleStyle>
      <a:lvl1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+mj-lt"/>
          <a:ea typeface="+mj-ea"/>
          <a:cs typeface="+mj-cs"/>
          <a:sym typeface="Georgia" pitchFamily="18" charset="0"/>
        </a:defRPr>
      </a:lvl1pPr>
      <a:lvl2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2pPr>
      <a:lvl3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3pPr>
      <a:lvl4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4pPr>
      <a:lvl5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5pPr>
      <a:lvl6pPr marL="496888" indent="-39688" algn="ctr" rtl="0" fontAlgn="base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6pPr>
      <a:lvl7pPr marL="954088" indent="-39688" algn="ctr" rtl="0" fontAlgn="base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7pPr>
      <a:lvl8pPr marL="1411288" indent="-39688" algn="ctr" rtl="0" fontAlgn="base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8pPr>
      <a:lvl9pPr marL="1868488" indent="-39688" algn="ctr" rtl="0" fontAlgn="base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SzPct val="100000"/>
        <a:buFont typeface="Lucida Grande" pitchFamily="-12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SzPct val="100000"/>
        <a:buFont typeface="Lucida Grande" pitchFamily="-128" charset="0"/>
        <a:buChar char="–"/>
        <a:defRPr sz="2800">
          <a:solidFill>
            <a:schemeClr val="tx1"/>
          </a:solidFill>
          <a:latin typeface="+mn-lt"/>
          <a:ea typeface="+mn-ea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SzPct val="100000"/>
        <a:buFont typeface="Lucida Grande" pitchFamily="-128" charset="0"/>
        <a:buChar char="•"/>
        <a:defRPr sz="2400">
          <a:solidFill>
            <a:schemeClr val="tx1"/>
          </a:solidFill>
          <a:latin typeface="+mn-lt"/>
          <a:ea typeface="+mn-ea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SzPct val="100000"/>
        <a:buFont typeface="Lucida Grande" pitchFamily="-128" charset="0"/>
        <a:buChar char="–"/>
        <a:defRPr sz="2000">
          <a:solidFill>
            <a:schemeClr val="tx1"/>
          </a:solidFill>
          <a:latin typeface="+mn-lt"/>
          <a:ea typeface="+mn-ea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SzPct val="100000"/>
        <a:buFont typeface="Lucida Grande" pitchFamily="-128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Lucida Grande" pitchFamily="-128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Lucida Grande" pitchFamily="-128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Lucida Grande" pitchFamily="-128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Lucida Grande" pitchFamily="-128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5C76DC-08EC-BF6D-CDA8-0958DF36C682}"/>
              </a:ext>
            </a:extLst>
          </p:cNvPr>
          <p:cNvSpPr txBox="1"/>
          <p:nvPr/>
        </p:nvSpPr>
        <p:spPr>
          <a:xfrm>
            <a:off x="76200" y="5943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3:5,6; Heb. 11:6; 1 Jn 5:4  </a:t>
            </a:r>
          </a:p>
        </p:txBody>
      </p:sp>
    </p:spTree>
    <p:extLst>
      <p:ext uri="{BB962C8B-B14F-4D97-AF65-F5344CB8AC3E}">
        <p14:creationId xmlns:p14="http://schemas.microsoft.com/office/powerpoint/2010/main" val="3326098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11887200" cy="40386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/>
              <a:t>3. Purpose: What does God intend for me?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dirty="0"/>
              <a:t> </a:t>
            </a:r>
            <a:r>
              <a:rPr lang="en-US" altLang="en-US" sz="4400" b="1" dirty="0"/>
              <a:t>C. To Find Something’s Purpose You Must: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/>
              <a:t>  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Ask the </a:t>
            </a:r>
            <a:r>
              <a:rPr lang="en-US" altLang="en-US" sz="4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Creator/designer.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Pr. 9:10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“The fear of the LORD is the beginning of wisdom: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and the knowledge of the holy is understanding.”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2) Read the “</a:t>
            </a:r>
            <a:r>
              <a:rPr lang="en-US" alt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Owners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Manual. 2 Tim. 3:16,17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285" y="4241346"/>
            <a:ext cx="3117715" cy="26166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B0383C-823C-FDFB-8819-75BDA790BF63}"/>
              </a:ext>
            </a:extLst>
          </p:cNvPr>
          <p:cNvSpPr txBox="1"/>
          <p:nvPr/>
        </p:nvSpPr>
        <p:spPr>
          <a:xfrm>
            <a:off x="152400" y="4104144"/>
            <a:ext cx="884568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“All scripture is given by inspiration of God, and is profitable for doctrine, for reproof, for correction, for instruction in righteousness: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the man of God may be perfect,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throughly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furnished unto all good works.”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2C433A-1885-0D16-43EE-D09F44E53C3B}"/>
              </a:ext>
            </a:extLst>
          </p:cNvPr>
          <p:cNvSpPr txBox="1"/>
          <p:nvPr/>
        </p:nvSpPr>
        <p:spPr>
          <a:xfrm>
            <a:off x="9220200" y="43434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 Tim 2:15</a:t>
            </a:r>
          </a:p>
        </p:txBody>
      </p:sp>
    </p:spTree>
    <p:extLst>
      <p:ext uri="{BB962C8B-B14F-4D97-AF65-F5344CB8AC3E}">
        <p14:creationId xmlns:p14="http://schemas.microsoft.com/office/powerpoint/2010/main" val="29121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38BA3B-3792-C721-B192-FA72F02E8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80AB53AB-A6D5-0956-0D38-D6008F8D5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-76200"/>
            <a:ext cx="12192000" cy="6248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Follow the instructions. 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1:22-25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dirty="0"/>
              <a:t>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“But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ye doers of the word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not hearers only, deceiving your own selves.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if any be a hearer of the word, and not a doer, he is like unto a man beholding his natural face in a glass: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he </a:t>
            </a:r>
            <a:r>
              <a:rPr lang="en-US" alt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beholdeth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himself, and </a:t>
            </a:r>
            <a:r>
              <a:rPr lang="en-US" alt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goeth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his way, and straightway </a:t>
            </a:r>
            <a:r>
              <a:rPr lang="en-US" alt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forgetteth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what manner of man he was.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whoso </a:t>
            </a:r>
            <a:r>
              <a:rPr lang="en-US" alt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looketh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into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perfect law of liberty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4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continueth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therein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he being not a forgetful hearer,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a doer of the work,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man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shall be blessed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his deed.”</a:t>
            </a:r>
            <a:endParaRPr lang="en-US" alt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14415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12192000" cy="62484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 This requires some “re-education” Ro 12:1,2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beseech you therefore, brethren, by the mercies of God, that ye present your bodies a living sacrifice, holy, acceptable unto God,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is your reasonable service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be not conformed to this world: but be ye transformed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the renewing </a:t>
            </a:r>
            <a:r>
              <a:rPr lang="en-US" altLang="en-US" sz="40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anakainōsis</a:t>
            </a:r>
            <a:r>
              <a:rPr lang="en-US" alt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renovating)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your mind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(nous: understanding, soul)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ye may prove </a:t>
            </a:r>
            <a:r>
              <a:rPr lang="en-US" alt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dokimazō</a:t>
            </a:r>
            <a:r>
              <a:rPr lang="en-US" alt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recognize, approve)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that good and acceptable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 perfect will </a:t>
            </a:r>
            <a:r>
              <a:rPr lang="en-US" alt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(purpose and pleasure)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God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altLang="en-US" b="1" i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02943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12039600" cy="6477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Solomon was the “Wisest” man to ever live.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With unparalleled resources, he set out to find purpose and meaning to life by pursuing his own purposes, pleasures and priorities.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recorded his “Search for Significance”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Ecclesiastes, eventually discovering that: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pursuing these things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“Under the sun”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(apart from God)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results “vanity” (Emptiness)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“Vanity of Vanity!  All is vanity”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Ecc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2:1; 12:8   (mentioned 33 x in Eccl.)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en-US" sz="36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04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12268200" cy="6019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concludes his journey with this final lesson.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“Let us hear the conclusion of the whole matter: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Fear God, and keep his commandments: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this is the </a:t>
            </a:r>
            <a:r>
              <a:rPr lang="en-US" alt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whole duty </a:t>
            </a:r>
            <a:r>
              <a:rPr lang="en-US" altLang="en-US" b="1" dirty="0">
                <a:solidFill>
                  <a:srgbClr val="11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(Kol: purpose, goal)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man.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11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(From </a:t>
            </a:r>
            <a:r>
              <a:rPr lang="en-US" altLang="en-US" sz="4000" b="1" dirty="0" err="1">
                <a:solidFill>
                  <a:srgbClr val="11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kalal</a:t>
            </a:r>
            <a:r>
              <a:rPr lang="en-US" altLang="en-US" sz="4000" b="1" dirty="0">
                <a:solidFill>
                  <a:srgbClr val="11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to complete or perfect)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God shall bring every work into judgment,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with every secret thing,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whether it be good, or whether it be evil.”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Ecclesiastes 12:13-14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en-US" altLang="en-US" sz="36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072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399182-8CFA-03F9-07C2-E59EAB216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CCCD531D-5EBB-5B18-4B64-2FF4F6279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76200"/>
            <a:ext cx="12192000" cy="6019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 5:10-11 warns of the same inevitable end.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we must all appear before the judgment seat of Christ; that every one may receive the things done in his body, according to that he hath done,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whether it be good or bad.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Knowing therefore the terror of the Lord,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persuade men;…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Now then we are ambassadors for Christ, …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pray you… be ye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reconciled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God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Katallassō</a:t>
            </a:r>
            <a:r>
              <a:rPr lang="en-US" alt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changed mutually</a:t>
            </a:r>
          </a:p>
        </p:txBody>
      </p:sp>
    </p:spTree>
    <p:extLst>
      <p:ext uri="{BB962C8B-B14F-4D97-AF65-F5344CB8AC3E}">
        <p14:creationId xmlns:p14="http://schemas.microsoft.com/office/powerpoint/2010/main" val="428512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186D06-038F-7832-0DC7-3BE8F5DCB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3709D000-412C-8901-8776-AF7C6B0EB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-34159"/>
            <a:ext cx="11963400" cy="6248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Gen. 1:1 says: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“In the beginning, God….”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Not, </a:t>
            </a:r>
            <a:r>
              <a:rPr lang="en-US" altLang="en-US" sz="4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“In the beginning me (or you)!”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doesn’t start with our happiness, ambitions, goals, dreams, etc.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It </a:t>
            </a:r>
            <a:r>
              <a:rPr lang="en-US" alt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starts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with God and why he put us on this earth.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all </a:t>
            </a:r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sustained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God. (Col 1:16,17)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Someday this old world is going to end with God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(Rev. 20-22) and you’ll be in eternity either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with or without God. 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F29F92-F154-BF5C-F3A0-7CCCBAAA214F}"/>
              </a:ext>
            </a:extLst>
          </p:cNvPr>
          <p:cNvSpPr txBox="1"/>
          <p:nvPr/>
        </p:nvSpPr>
        <p:spPr>
          <a:xfrm>
            <a:off x="381000" y="5796171"/>
            <a:ext cx="112014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It’s all about God! </a:t>
            </a:r>
          </a:p>
        </p:txBody>
      </p:sp>
    </p:spTree>
    <p:extLst>
      <p:ext uri="{BB962C8B-B14F-4D97-AF65-F5344CB8AC3E}">
        <p14:creationId xmlns:p14="http://schemas.microsoft.com/office/powerpoint/2010/main" val="339769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-76200" y="76200"/>
            <a:ext cx="12268200" cy="6248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 1:16-19 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him were all things created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…all things were created by him,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for him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is before all things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by him all things consist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 is the head of the body, the church…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all things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might have the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preeminence</a:t>
            </a:r>
            <a:r>
              <a:rPr lang="en-US" alt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Prōteuō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first in rank, position, influence)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it pleased the Father that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him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fulness dwell</a:t>
            </a:r>
            <a:r>
              <a:rPr lang="en-US" alt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plēr’ōma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Fulfilment)</a:t>
            </a:r>
            <a:endParaRPr lang="en-US" altLang="en-US" sz="4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en-US" alt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reason so many are not “fulfilled” is because they’re seeking it apart from Christ!</a:t>
            </a:r>
          </a:p>
        </p:txBody>
      </p:sp>
    </p:spTree>
    <p:extLst>
      <p:ext uri="{BB962C8B-B14F-4D97-AF65-F5344CB8AC3E}">
        <p14:creationId xmlns:p14="http://schemas.microsoft.com/office/powerpoint/2010/main" val="42176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12115800" cy="6248400"/>
          </a:xfrm>
        </p:spPr>
        <p:txBody>
          <a:bodyPr/>
          <a:lstStyle/>
          <a:p>
            <a:pPr marL="0" indent="0" algn="ctr">
              <a:spcBef>
                <a:spcPts val="180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Mars Hill (Acts 17:27-28) in Athens Paul stood addressed the “philosophers” who were searching for significance and told them: 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“That they should seek the Lord, if haply they might feel after him, and find him,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though he be not far from every one of us: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in Him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live, and move,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have our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4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esmen</a:t>
            </a:r>
            <a:r>
              <a:rPr lang="en-US" altLang="en-US" sz="4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</a:t>
            </a:r>
            <a:r>
              <a:rPr lang="en-US" altLang="en-US" sz="48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Hope</a:t>
            </a:r>
            <a:r>
              <a:rPr lang="en-US" altLang="en-US" sz="4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6000" b="1" dirty="0">
                <a:solidFill>
                  <a:srgbClr val="0033CC"/>
                </a:solidFill>
              </a:rPr>
              <a:t>Who’s your hope really in?</a:t>
            </a:r>
          </a:p>
        </p:txBody>
      </p:sp>
    </p:spTree>
    <p:extLst>
      <p:ext uri="{BB962C8B-B14F-4D97-AF65-F5344CB8AC3E}">
        <p14:creationId xmlns:p14="http://schemas.microsoft.com/office/powerpoint/2010/main" val="317573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-76200" y="76200"/>
            <a:ext cx="12268200" cy="6248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APPLICATION: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question of intention is two fold.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 What is God’s intention for my creation?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/>
              <a:t>      Remember Romans 12:1 (</a:t>
            </a:r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Dedication</a:t>
            </a:r>
            <a:r>
              <a:rPr lang="en-US" altLang="en-US" sz="4400" b="1" dirty="0"/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/>
              <a:t>     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“Present your bodies a living sacrifice…”</a:t>
            </a:r>
            <a:endParaRPr lang="en-US" alt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4400" b="1" dirty="0"/>
              <a:t>       comes before Romans 12:2 (</a:t>
            </a:r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Discovery</a:t>
            </a:r>
            <a:r>
              <a:rPr lang="en-US" altLang="en-US" sz="4400" b="1" dirty="0"/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/>
              <a:t> 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“That ye might prove what is that good, and acceptable, and perfect will of God”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en-US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3895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62400" y="152400"/>
            <a:ext cx="8091486" cy="1600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Satan’s a master at Distraction, Deception and Seduction. </a:t>
            </a:r>
          </a:p>
          <a:p>
            <a:pPr marL="0" indent="0" algn="ctr">
              <a:buNone/>
            </a:pPr>
            <a:r>
              <a:rPr lang="en-US" alt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(Mt 7:14; John 8:44; 2 Cor 4:4; 11:3)</a:t>
            </a:r>
          </a:p>
        </p:txBody>
      </p:sp>
      <p:pic>
        <p:nvPicPr>
          <p:cNvPr id="1026" name="Picture 2" descr="Beware Of Wolves In Sheep's Clothing">
            <a:extLst>
              <a:ext uri="{FF2B5EF4-FFF2-40B4-BE49-F238E27FC236}">
                <a16:creationId xmlns:a16="http://schemas.microsoft.com/office/drawing/2014/main" id="{6009B077-84AE-B842-F8A6-BDDCE1A0BF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9375" r="18153" b="25610"/>
          <a:stretch/>
        </p:blipFill>
        <p:spPr bwMode="auto">
          <a:xfrm>
            <a:off x="0" y="-124724"/>
            <a:ext cx="4114800" cy="2951962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E20941-8DCC-C0FF-238E-9F48D6B04027}"/>
              </a:ext>
            </a:extLst>
          </p:cNvPr>
          <p:cNvSpPr txBox="1"/>
          <p:nvPr/>
        </p:nvSpPr>
        <p:spPr>
          <a:xfrm>
            <a:off x="76200" y="2687465"/>
            <a:ext cx="120396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He 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seeks to move us away from the safety of God’s will and ways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11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1104B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Jms</a:t>
            </a: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1104B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1:13-16)</a:t>
            </a:r>
          </a:p>
          <a:p>
            <a:pPr algn="ctr"/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order to accomplish his actual goal </a:t>
            </a:r>
          </a:p>
          <a:p>
            <a:pPr algn="ctr"/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our ultimate Destruction!</a:t>
            </a:r>
          </a:p>
          <a:p>
            <a:pPr algn="ctr"/>
            <a:r>
              <a:rPr lang="en-US" sz="4800" b="1" dirty="0">
                <a:solidFill>
                  <a:srgbClr val="11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Mt. 7:13; John 10:10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44FF02-072A-4FF7-DE5E-72C67B667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D0641C78-DCA9-2C3C-A614-33E17DEAF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6200" y="76200"/>
            <a:ext cx="12268200" cy="6248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1)  What is God’s intention for my creation?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2)  In light of that, what is my intention? </a:t>
            </a:r>
            <a:r>
              <a:rPr lang="en-US" altLang="en-US" sz="4800" b="1" dirty="0">
                <a:solidFill>
                  <a:srgbClr val="0033CC"/>
                </a:solidFill>
              </a:rPr>
              <a:t>  </a:t>
            </a:r>
            <a:r>
              <a:rPr lang="en-US" altLang="en-US" sz="4000" b="1" dirty="0">
                <a:solidFill>
                  <a:srgbClr val="0033CC"/>
                </a:solidFill>
              </a:rPr>
              <a:t>Will 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/>
              <a:t>   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a)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Partner (Cooperate) with God;  This 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Requires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Faith and a renovation of my soul (Ro. 12:2)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b) 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ursue (Concentrate on) my own purposes?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Naturalist:  Purpose is to survive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 Cor 2:14)</a:t>
            </a: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Hedonist:  Purpose is to enjoy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(Lk 12:19)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Materialist:  Purpose is to accumulate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“thou fool…” 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(Luke 12:20) </a:t>
            </a: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96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12192000" cy="624840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Acts 17:28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in him we live, and move,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have our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4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esmen</a:t>
            </a:r>
            <a:r>
              <a:rPr lang="en-US" altLang="en-US" sz="4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</a:t>
            </a:r>
            <a:r>
              <a:rPr lang="en-US" altLang="en-US" sz="48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Hope</a:t>
            </a:r>
            <a:r>
              <a:rPr lang="en-US" altLang="en-US" sz="4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Your Purpose?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altLang="en-US" sz="4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would (will) you honestly answer this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Fundamental question:</a:t>
            </a:r>
            <a:endParaRPr lang="en-US" altLang="en-US" sz="4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“In _____ I live, and move,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66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have my being.”  (Hope)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79442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D868CE-617C-44E8-07C7-3C01D5C6F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B7BCE7DE-555F-4387-45CD-BDB47E23D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"/>
            <a:ext cx="12192000" cy="624840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altLang="en-US" sz="6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your actual Purpose?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Jailed for his faith, Paul was able to affirm: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to me to live is Christ,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to die is gain.” 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Phil 1:21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would you fill in these blanks?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altLang="en-US" sz="60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me to live is 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______________?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altLang="en-US" sz="60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Therefore, to die is 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______________?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US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57403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12ED27-6B7B-A574-DD57-C89C858EA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1B1F1E23-6A28-F53E-BDDC-A18DA67B5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"/>
            <a:ext cx="12192000" cy="624840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altLang="en-US" sz="6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your actual Purpose?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path you’re on and the purposes you’re pursue taking you closer to Christ and His plans,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 further away?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Proverbs 4:18-19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path of the just is as the shining light, that shineth more and more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the perfect day.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way of the wicked is as darkness: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they know not at what they stumble.” 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44365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-152400" y="685800"/>
            <a:ext cx="11963400" cy="1371600"/>
          </a:xfrm>
          <a:ln/>
        </p:spPr>
        <p:txBody>
          <a:bodyPr vert="horz" wrap="square" lIns="0" tIns="0" rIns="81279" bIns="0" numCol="1" anchor="ctr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altLang="en-US" sz="6600" i="0" dirty="0"/>
              <a:t>Your job is what </a:t>
            </a:r>
            <a:br>
              <a:rPr lang="en-US" altLang="en-US" sz="6600" i="0" dirty="0"/>
            </a:br>
            <a:r>
              <a:rPr lang="en-US" altLang="en-US" sz="6600" i="0" dirty="0"/>
              <a:t>you’re paid for.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667000"/>
            <a:ext cx="8915400" cy="4749800"/>
          </a:xfrm>
          <a:ln/>
        </p:spPr>
        <p:txBody>
          <a:bodyPr vert="horz" wrap="square" lIns="50800" tIns="50800" rIns="233680" bIns="50800" numCol="1" anchor="t" anchorCtr="0" compatLnSpc="1">
            <a:prstTxWarp prst="textNoShape">
              <a:avLst/>
            </a:prstTxWarp>
          </a:bodyPr>
          <a:lstStyle/>
          <a:p>
            <a:pPr marL="39688" indent="0" algn="ctr">
              <a:buNone/>
            </a:pPr>
            <a:r>
              <a:rPr lang="en-US" altLang="en-US" sz="7200" b="1" i="1" dirty="0">
                <a:latin typeface="+mj-lt"/>
              </a:rPr>
              <a:t>God’s</a:t>
            </a:r>
            <a:r>
              <a:rPr lang="en-US" altLang="en-US" sz="3600" b="1" i="1" dirty="0">
                <a:latin typeface="+mj-lt"/>
              </a:rPr>
              <a:t> </a:t>
            </a:r>
            <a:r>
              <a:rPr lang="en-US" altLang="en-US" sz="7200" b="1" i="1" dirty="0">
                <a:latin typeface="+mj-lt"/>
              </a:rPr>
              <a:t>calling is what </a:t>
            </a:r>
            <a:r>
              <a:rPr lang="en-US" altLang="en-US" sz="8800" b="1" i="1" dirty="0">
                <a:latin typeface="+mj-lt"/>
              </a:rPr>
              <a:t>you’re made for!</a:t>
            </a:r>
            <a:endParaRPr lang="en-US" altLang="en-US" sz="44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5986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AEE05F-3F92-7977-1F10-CE71D66C1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08287CE1-735D-064E-512C-59ADB2507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3" y="0"/>
            <a:ext cx="12192000" cy="624840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Eph. 4:1,2 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beseech you that ye walk worthy of the vocation </a:t>
            </a:r>
            <a:r>
              <a:rPr lang="en-US" alt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wherewith ye are called.”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3268E4-942B-2797-09FF-F45CD9B4E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97330"/>
            <a:ext cx="10210800" cy="536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061EA3-60F8-D8E5-C4EA-BC8402ECD404}"/>
              </a:ext>
            </a:extLst>
          </p:cNvPr>
          <p:cNvSpPr txBox="1"/>
          <p:nvPr/>
        </p:nvSpPr>
        <p:spPr>
          <a:xfrm>
            <a:off x="5181600" y="6019800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John 10:27; 15:16</a:t>
            </a:r>
          </a:p>
        </p:txBody>
      </p:sp>
    </p:spTree>
    <p:extLst>
      <p:ext uri="{BB962C8B-B14F-4D97-AF65-F5344CB8AC3E}">
        <p14:creationId xmlns:p14="http://schemas.microsoft.com/office/powerpoint/2010/main" val="267218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E34C37-9F59-1B52-A6B5-75EA6AB94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3BAF7E42-7125-28CF-B014-95A91F92AC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967014"/>
            <a:ext cx="11811000" cy="322398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alt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“This charge I commit unto thee, …according to the prophecies which went before on thee,</a:t>
            </a:r>
          </a:p>
          <a:p>
            <a:pPr marL="0" indent="0" algn="ctr">
              <a:buNone/>
            </a:pPr>
            <a:r>
              <a:rPr lang="en-US" alt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thou by them </a:t>
            </a:r>
            <a:r>
              <a:rPr lang="en-US" altLang="en-US" sz="66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mightest</a:t>
            </a:r>
            <a:r>
              <a:rPr lang="en-US" alt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war a good warfare</a:t>
            </a:r>
            <a:r>
              <a:rPr lang="en-US" alt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alt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Holding </a:t>
            </a:r>
            <a:r>
              <a:rPr lang="en-US" alt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</a:t>
            </a:r>
            <a:r>
              <a:rPr lang="en-US" alt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a </a:t>
            </a:r>
            <a:r>
              <a:rPr lang="en-US" alt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conscience</a:t>
            </a:r>
            <a:r>
              <a:rPr lang="en-US" alt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altLang="en-US" sz="6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Agathos</a:t>
            </a:r>
            <a:r>
              <a:rPr lang="en-US" altLang="en-US" sz="6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(useful) </a:t>
            </a:r>
            <a:r>
              <a:rPr lang="en-US" altLang="en-US" sz="6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synei’dēsis</a:t>
            </a:r>
            <a:r>
              <a:rPr lang="en-US" altLang="en-US" sz="6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(co-perception)</a:t>
            </a:r>
          </a:p>
          <a:p>
            <a:pPr marL="0" indent="0" algn="ctr">
              <a:buNone/>
            </a:pPr>
            <a:endParaRPr lang="en-US" altLang="en-US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C5ECCC-22D0-0841-9C81-D9CFA6B4AB32}"/>
              </a:ext>
            </a:extLst>
          </p:cNvPr>
          <p:cNvSpPr txBox="1"/>
          <p:nvPr/>
        </p:nvSpPr>
        <p:spPr>
          <a:xfrm>
            <a:off x="3124200" y="24634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1 Timothy 1:18,19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8F5CF-0128-3340-0E42-43782AB0507F}"/>
              </a:ext>
            </a:extLst>
          </p:cNvPr>
          <p:cNvSpPr txBox="1"/>
          <p:nvPr/>
        </p:nvSpPr>
        <p:spPr>
          <a:xfrm>
            <a:off x="-533400" y="4191000"/>
            <a:ext cx="9982200" cy="2592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which some having put away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concerning faith </a:t>
            </a: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pistis</a:t>
            </a: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conviction) </a:t>
            </a:r>
            <a:endParaRPr kumimoji="0" lang="en-US" altLang="en-US" sz="4800" b="1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6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have made shipwreck:”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3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685800"/>
            <a:ext cx="12115800" cy="434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we hope to avoid spiritual shipwreck, we need clear answers to critical questions to enable us to navigate our Faith Journey with Clarity </a:t>
            </a:r>
          </a:p>
          <a:p>
            <a:pPr marL="0" indent="0" algn="ctr">
              <a:buNone/>
            </a:pPr>
            <a:r>
              <a:rPr lang="en-US" alt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and Confidence!</a:t>
            </a:r>
          </a:p>
        </p:txBody>
      </p:sp>
      <p:pic>
        <p:nvPicPr>
          <p:cNvPr id="1026" name="Picture 2" descr="Spiritual Sextants – Understanding Covenants – LDSminds">
            <a:extLst>
              <a:ext uri="{FF2B5EF4-FFF2-40B4-BE49-F238E27FC236}">
                <a16:creationId xmlns:a16="http://schemas.microsoft.com/office/drawing/2014/main" id="{246BFD1A-3513-A612-F4D9-20EEF3895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657600"/>
            <a:ext cx="5105400" cy="3325445"/>
          </a:xfrm>
          <a:prstGeom prst="rect">
            <a:avLst/>
          </a:prstGeom>
          <a:noFill/>
          <a:effectLst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356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5671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A84290-1A5D-657F-A0E9-F40B98C3F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AB0D385A-1AC7-BB52-B659-D8A260AE9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0" y="228600"/>
            <a:ext cx="8229600" cy="1143000"/>
          </a:xfrm>
        </p:spPr>
        <p:txBody>
          <a:bodyPr/>
          <a:lstStyle/>
          <a:p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Existence: </a:t>
            </a:r>
            <a:b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am we here? 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AA3FCF31-5226-0E74-AAEB-E647C6622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12039600" cy="51816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were created to: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a consummate relationship with God.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Jer 31:3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Cooperate (partner) with God in accomplishing His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plans and purposes. 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11:29; 2 Cor 3:9; Eph 2:8-10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Conquer Satan’s attempts to seduce, sidetrack, and sabotage you. Ro. 8:35-39; 1 Jn 4:4; 5:4</a:t>
            </a: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endParaRPr lang="en-US" altLang="en-US" sz="4000" b="1" i="1" dirty="0">
              <a:solidFill>
                <a:srgbClr val="0033CC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02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609091-097F-CD2F-6088-15BD05C71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17AD70EC-3B09-E6DB-D195-4B50C21C1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199444"/>
            <a:ext cx="8229600" cy="1143000"/>
          </a:xfrm>
        </p:spPr>
        <p:txBody>
          <a:bodyPr/>
          <a:lstStyle/>
          <a:p>
            <a:r>
              <a:rPr lang="en-US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Significance: </a:t>
            </a:r>
            <a:br>
              <a:rPr lang="en-US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Do I really matter? 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410247BE-0121-BFF3-7E6A-77D617B5D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6" y="1752600"/>
            <a:ext cx="12039600" cy="25146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weren’t created for just survival,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even temporary success; </a:t>
            </a:r>
          </a:p>
        </p:txBody>
      </p:sp>
      <p:pic>
        <p:nvPicPr>
          <p:cNvPr id="1026" name="Picture 2" descr="The Rich Fool | God Is Our Refuge And Strength">
            <a:extLst>
              <a:ext uri="{FF2B5EF4-FFF2-40B4-BE49-F238E27FC236}">
                <a16:creationId xmlns:a16="http://schemas.microsoft.com/office/drawing/2014/main" id="{078FF67C-ABC4-1FF7-E58F-74CD43B18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499288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A96ADC-0A23-EEA3-35B1-2F4DC7FA2903}"/>
              </a:ext>
            </a:extLst>
          </p:cNvPr>
          <p:cNvSpPr txBox="1"/>
          <p:nvPr/>
        </p:nvSpPr>
        <p:spPr>
          <a:xfrm>
            <a:off x="7391400" y="5867400"/>
            <a:ext cx="62510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Luke 12:16-21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7DBDAC-83A0-6A21-94FD-D99A9657AC97}"/>
              </a:ext>
            </a:extLst>
          </p:cNvPr>
          <p:cNvSpPr txBox="1"/>
          <p:nvPr/>
        </p:nvSpPr>
        <p:spPr>
          <a:xfrm>
            <a:off x="-304800" y="3420576"/>
            <a:ext cx="7864366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8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for eternal Significance!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Ro. 8:37; Eph. 1-2:10</a:t>
            </a:r>
            <a:endParaRPr kumimoji="0" lang="en-US" altLang="en-US" sz="6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82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0AF988-E487-733D-75B6-03DDE7B7D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3C3CEE1D-5FBE-49E8-D949-09EBECA84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"/>
            <a:ext cx="12039600" cy="6248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Intention: </a:t>
            </a: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Point (Purpose) of life!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/>
              <a:t>  </a:t>
            </a:r>
            <a:r>
              <a:rPr lang="en-US" altLang="en-US" sz="4800" b="1" dirty="0"/>
              <a:t>A.  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Without Purpose </a:t>
            </a:r>
            <a:r>
              <a:rPr lang="en-US" altLang="en-US" sz="5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Pointless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dirty="0"/>
              <a:t>    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Phil. 1:21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me to live is Christ,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 Without a creator God,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we’re just random “accidents”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no purpose beyond survival and pleasure.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alt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you to live </a:t>
            </a:r>
            <a:r>
              <a:rPr lang="en-US" altLang="en-US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anything but Christ</a:t>
            </a:r>
            <a:r>
              <a:rPr lang="en-US" alt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to die is the ultimate loss!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B3805F-743F-9497-0F2F-FE5509362B79}"/>
              </a:ext>
            </a:extLst>
          </p:cNvPr>
          <p:cNvSpPr txBox="1"/>
          <p:nvPr/>
        </p:nvSpPr>
        <p:spPr>
          <a:xfrm>
            <a:off x="8001000" y="1676400"/>
            <a:ext cx="62544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die is gain…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15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B918F0-F773-CE3E-ED94-A44FAB5D9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7803B23A-C335-33E5-D266-7C2D7C550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"/>
            <a:ext cx="12039600" cy="6248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Intention: </a:t>
            </a: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Point (Purpose) of life!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/>
              <a:t>  </a:t>
            </a:r>
            <a:r>
              <a:rPr lang="en-US" altLang="en-US" sz="4800" b="1" dirty="0"/>
              <a:t>A</a:t>
            </a:r>
            <a:r>
              <a:rPr lang="en-US" altLang="en-US" sz="4000" b="1" dirty="0"/>
              <a:t>. 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Without Purpose </a:t>
            </a:r>
            <a:r>
              <a:rPr lang="en-US" altLang="en-US" sz="4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Pointless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B. 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You Don’t Know The Purpose Of Something,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You’ll Usually end up misusing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or even </a:t>
            </a:r>
            <a:r>
              <a:rPr lang="en-US" alt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Abusing</a:t>
            </a:r>
            <a:r>
              <a:rPr lang="en-US" alt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It. </a:t>
            </a:r>
            <a:endParaRPr lang="en-US" alt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 Toys, tools, treasure (money)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2) Rules, relationships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3) Pleasure,  Property, PEOPLE!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383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8A7B6F"/>
      </a:accent1>
      <a:accent2>
        <a:srgbClr val="333399"/>
      </a:accent2>
      <a:accent3>
        <a:srgbClr val="AAAAAA"/>
      </a:accent3>
      <a:accent4>
        <a:srgbClr val="DADADA"/>
      </a:accent4>
      <a:accent5>
        <a:srgbClr val="C4BFBB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ヒラギノ明朝 Pro W6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1706</Words>
  <Application>Microsoft Office PowerPoint</Application>
  <PresentationFormat>Widescreen</PresentationFormat>
  <Paragraphs>168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Calibri</vt:lpstr>
      <vt:lpstr>Calibri Light</vt:lpstr>
      <vt:lpstr>Georgia</vt:lpstr>
      <vt:lpstr>Lucida Grande</vt:lpstr>
      <vt:lpstr>Times New Roman</vt:lpstr>
      <vt:lpstr>Wingdings</vt:lpstr>
      <vt:lpstr>Office Theme</vt:lpstr>
      <vt:lpstr>1_Office Theme</vt:lpstr>
      <vt:lpstr>2_Office Theme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Existence:  Why am we here? </vt:lpstr>
      <vt:lpstr>2. Significance:   Do I really matter?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job is what  you’re paid for.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47</cp:revision>
  <dcterms:created xsi:type="dcterms:W3CDTF">2011-08-12T19:22:56Z</dcterms:created>
  <dcterms:modified xsi:type="dcterms:W3CDTF">2025-01-12T04:03:37Z</dcterms:modified>
</cp:coreProperties>
</file>