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09" r:id="rId3"/>
    <p:sldMasterId id="2147483733" r:id="rId4"/>
    <p:sldMasterId id="2147483739" r:id="rId5"/>
    <p:sldMasterId id="2147483650" r:id="rId6"/>
  </p:sldMasterIdLst>
  <p:notesMasterIdLst>
    <p:notesMasterId r:id="rId34"/>
  </p:notesMasterIdLst>
  <p:sldIdLst>
    <p:sldId id="286" r:id="rId7"/>
    <p:sldId id="289" r:id="rId8"/>
    <p:sldId id="288" r:id="rId9"/>
    <p:sldId id="294" r:id="rId10"/>
    <p:sldId id="258" r:id="rId11"/>
    <p:sldId id="257" r:id="rId12"/>
    <p:sldId id="260" r:id="rId13"/>
    <p:sldId id="263" r:id="rId14"/>
    <p:sldId id="290" r:id="rId15"/>
    <p:sldId id="301" r:id="rId16"/>
    <p:sldId id="266" r:id="rId17"/>
    <p:sldId id="265" r:id="rId18"/>
    <p:sldId id="267" r:id="rId19"/>
    <p:sldId id="264" r:id="rId20"/>
    <p:sldId id="292" r:id="rId21"/>
    <p:sldId id="291" r:id="rId22"/>
    <p:sldId id="270" r:id="rId23"/>
    <p:sldId id="271" r:id="rId24"/>
    <p:sldId id="273" r:id="rId25"/>
    <p:sldId id="284" r:id="rId26"/>
    <p:sldId id="272" r:id="rId27"/>
    <p:sldId id="296" r:id="rId28"/>
    <p:sldId id="299" r:id="rId29"/>
    <p:sldId id="268" r:id="rId30"/>
    <p:sldId id="300" r:id="rId31"/>
    <p:sldId id="298" r:id="rId32"/>
    <p:sldId id="303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11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DC7C0-7289-48BB-912C-6B8992CB5B00}" v="559" dt="2025-01-03T19:12:32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6" autoAdjust="0"/>
    <p:restoredTop sz="94660"/>
  </p:normalViewPr>
  <p:slideViewPr>
    <p:cSldViewPr>
      <p:cViewPr varScale="1">
        <p:scale>
          <a:sx n="105" d="100"/>
          <a:sy n="105" d="100"/>
        </p:scale>
        <p:origin x="27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F84A-4682-4B65-B0BD-28D7CDD7914F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865B-71F5-4C9B-BFA9-6BD6216A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0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C201-AE58-43AD-AAD5-089AB5F5678E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EEB0-F6F4-4F50-A2B8-991B708D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5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3119-898D-4315-84B1-0CBBCD92920D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D885-CE62-4BE5-A1B9-DFB6D6958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E2E6-D2BA-4D6C-9622-BC7959F5380C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5296-A6FA-41B9-9493-01957082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381000"/>
            <a:ext cx="11176000" cy="15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0EDF98-1406-4577-B989-13577CA1B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2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B5E-16B6-4A78-8EF2-C6486E63E8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30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1F5E-B839-4BC3-A964-D2999235B4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839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66786-C7DB-E362-0D20-D9364789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4ECE-DD67-4D90-A1C9-368CE18D21F5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7F0B6-7603-3EE6-D510-548F6EE7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C83B2-8EE3-8251-9318-16384EF2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A9827-7153-4B0B-AE0C-29697FEB4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70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CAA96-E043-9780-DE2A-1067EE0E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7422-C1E8-44A4-B834-ED6EA272E2FD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2C35D-423B-A122-965C-F540854C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7370-C01D-80B6-69A8-D1FCA8BF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DA5BA-5868-4B23-AC0C-CBC161AC8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81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B73C04-CBD5-4259-91D1-2128DD7D2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3299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2D7A-BBBE-423F-8E3C-8AC27ED7A44E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6308-C682-478E-81CD-F78D85FD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DDA2-FE51-40FF-91A1-2225A3ADA3A6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810C-795F-4CBD-9A55-3410641B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2D9B-BC26-484C-9391-015343F317A2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CDA1-97AE-4507-B053-90DE7960A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A171-425C-41E7-9267-762317718369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AC57-8591-477A-A94D-2095738D3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93A9-4E48-4732-8FAF-D064FBFFA844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9A15-12F2-41EB-8A13-DD7F05413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241D-FAB5-414D-9212-D18209A6D9C8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CBE3-4DEE-40E5-B237-B166BA07C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DE11-113D-40F5-B347-A1874D4EE768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6D48-C43F-4F1A-86BE-006BC984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7C05-F075-4C1E-9D15-479ED877EAE2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AB73-E0A6-448E-85CB-DC71C4DC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6E768-9AF6-467F-BBD5-01F26790894D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B202C-3643-4E80-9E38-CBC0B176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7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DCA5A-3DED-486C-A531-00321ADAE6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7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D92B-0DDD-449B-8132-BB5685BBF5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7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6B14E24-63E0-8DFB-4C92-4641B0039A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328D6C2-AE3E-67E9-CF79-ECF772F32A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BBF14-ABAC-12DD-2974-7BB8B8A3D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9BD2C-A988-4AA9-8ACA-008CB51C7CDC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8273B-FDDE-9E30-A96C-F0DCAEA78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0264F-CD7A-C56A-95DE-8237A3A17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D90833-7BD9-4E9D-B358-073E94E67C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4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9304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1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6F2BA3F2-4B23-426E-9EB0-B56D9A2543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pitchFamily="-128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pitchFamily="-128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C76DC-08EC-BF6D-CDA8-0958DF36C682}"/>
              </a:ext>
            </a:extLst>
          </p:cNvPr>
          <p:cNvSpPr txBox="1"/>
          <p:nvPr/>
        </p:nvSpPr>
        <p:spPr>
          <a:xfrm>
            <a:off x="76200" y="5943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3:5,6; Heb. 11:6; 1 Jn 5:4  </a:t>
            </a:r>
          </a:p>
        </p:txBody>
      </p:sp>
    </p:spTree>
    <p:extLst>
      <p:ext uri="{BB962C8B-B14F-4D97-AF65-F5344CB8AC3E}">
        <p14:creationId xmlns:p14="http://schemas.microsoft.com/office/powerpoint/2010/main" val="332609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445B54-8422-5B5D-A691-D8C1105D8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9119629-5DC3-A9C4-8E5E-A4A82364B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4770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reject the reality of a creator, we’re left to pursue: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 Mystical Approach: “Look within”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The Methodical approach: “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around”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until you find something you like, </a:t>
            </a:r>
            <a:endParaRPr lang="en-US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en-US" sz="60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Adopt a purpose!  </a:t>
            </a:r>
            <a:endParaRPr lang="en-US" altLang="en-US" sz="48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This leads to Doubleminded thinking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reactive, unstable living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(James 1:5-8)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double minded man is unstable in all his ways.”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8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341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192001" cy="4267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reject the reality of a creator, we’re left to:</a:t>
            </a:r>
            <a:endParaRPr lang="en-US" altLang="en-US" sz="3600" b="1" dirty="0">
              <a:solidFill>
                <a:srgbClr val="11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/>
              <a:t>3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The Philosophical Approach.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“Ask the experts”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altLang="en-US" sz="48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“Accept”</a:t>
            </a:r>
            <a:r>
              <a:rPr lang="en-US" altLang="en-US" sz="4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(their) purpose.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a) Philosophy professor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Huge Morehead asked 250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leading philosophers, intellectuals, and influencers to define:  </a:t>
            </a:r>
            <a:r>
              <a:rPr lang="en-US" alt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“The meaning/purpose of life.” 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EAFCD0-5AA9-EECE-3EC4-73D96F8B8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808" y="3429000"/>
            <a:ext cx="2300641" cy="34301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75D7E8-716B-78B9-8816-6AC19CE4021F}"/>
              </a:ext>
            </a:extLst>
          </p:cNvPr>
          <p:cNvSpPr txBox="1"/>
          <p:nvPr/>
        </p:nvSpPr>
        <p:spPr>
          <a:xfrm>
            <a:off x="156712" y="3751116"/>
            <a:ext cx="95206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In 1988 he compiled their answers and published “The Meaning of Life!”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Calibri"/>
                <a:cs typeface="+mn-cs"/>
              </a:rPr>
              <a:t>They didn’t all agree </a:t>
            </a:r>
            <a:r>
              <a:rPr lang="en-US" altLang="en-US" sz="4000" b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 best guesses.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A24D8-CA44-FCD9-49E4-505906BF4BB3}"/>
              </a:ext>
            </a:extLst>
          </p:cNvPr>
          <p:cNvSpPr txBox="1"/>
          <p:nvPr/>
        </p:nvSpPr>
        <p:spPr>
          <a:xfrm>
            <a:off x="228600" y="5690108"/>
            <a:ext cx="975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Review: “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 many have no real meaning to be either entertaining or interesting, but a few are worth reading.”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low's Hierarchy of Needs: A Tool for Effective Business Management">
            <a:extLst>
              <a:ext uri="{FF2B5EF4-FFF2-40B4-BE49-F238E27FC236}">
                <a16:creationId xmlns:a16="http://schemas.microsoft.com/office/drawing/2014/main" id="{6B4AED5D-F444-0EC1-644E-2A3171635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8" y="-72572"/>
            <a:ext cx="12344400" cy="60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7164" y="-23004"/>
            <a:ext cx="3845285" cy="255454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your actual purpose isn’t really just about you?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145FF-0121-76B2-40A8-36274B1FAB50}"/>
              </a:ext>
            </a:extLst>
          </p:cNvPr>
          <p:cNvSpPr txBox="1"/>
          <p:nvPr/>
        </p:nvSpPr>
        <p:spPr>
          <a:xfrm>
            <a:off x="685800" y="5896010"/>
            <a:ext cx="1036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b) Maslow's hierarchy of needs 1943 </a:t>
            </a:r>
          </a:p>
        </p:txBody>
      </p:sp>
    </p:spTree>
    <p:extLst>
      <p:ext uri="{BB962C8B-B14F-4D97-AF65-F5344CB8AC3E}">
        <p14:creationId xmlns:p14="http://schemas.microsoft.com/office/powerpoint/2010/main" val="13045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0058400" cy="1143000"/>
          </a:xfrm>
        </p:spPr>
        <p:txBody>
          <a:bodyPr/>
          <a:lstStyle/>
          <a:p>
            <a:pPr algn="l"/>
            <a:r>
              <a:rPr lang="en-US" altLang="en-US" b="1" dirty="0"/>
              <a:t>1. Existence: </a:t>
            </a:r>
            <a:r>
              <a:rPr lang="en-US" altLang="en-US" b="1" i="1" dirty="0">
                <a:solidFill>
                  <a:srgbClr val="1104BC"/>
                </a:solidFill>
              </a:rPr>
              <a:t>“Why Am I Here?”</a:t>
            </a:r>
            <a:br>
              <a:rPr lang="en-US" altLang="en-US" b="1" i="1" dirty="0">
                <a:solidFill>
                  <a:srgbClr val="1104BC"/>
                </a:solidFill>
              </a:rPr>
            </a:br>
            <a:endParaRPr lang="en-US" alt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12039600" cy="5867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won’t find the answer to why we were created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consulting the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Creator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11:6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without faith it is impossible to please him: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for he that cometh to God must believe that he is,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that he is a rewarder of them that diligently seek him.” 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not really just about you or me!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16:4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hath made all things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himself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We were not created simply for our own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purposes, pleasures, priorities,           </a:t>
            </a:r>
            <a:endParaRPr lang="en-US" alt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76F46-70F9-6D61-04BB-7C40CA8F5FF8}"/>
              </a:ext>
            </a:extLst>
          </p:cNvPr>
          <p:cNvSpPr txBox="1"/>
          <p:nvPr/>
        </p:nvSpPr>
        <p:spPr>
          <a:xfrm>
            <a:off x="7239000" y="5448479"/>
            <a:ext cx="62142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for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4:11</a:t>
            </a:r>
          </a:p>
        </p:txBody>
      </p:sp>
    </p:spTree>
    <p:extLst>
      <p:ext uri="{BB962C8B-B14F-4D97-AF65-F5344CB8AC3E}">
        <p14:creationId xmlns:p14="http://schemas.microsoft.com/office/powerpoint/2010/main" val="29614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8902" y="-36786"/>
            <a:ext cx="12163097" cy="5410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Significance:  “Do I Matter?”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Life:  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(Where are YOU?)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(Reactive Living or “existing”)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 Satan is a master at using circumstances to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distract us from focusing on what’s important.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Tyranny of the Urgent”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4:19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cares of this world, and the deceitfulness of riches, and the lusts of other things entering in,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choke the word,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E4B78-F234-CFB7-878B-60498F523A7F}"/>
              </a:ext>
            </a:extLst>
          </p:cNvPr>
          <p:cNvSpPr txBox="1"/>
          <p:nvPr/>
        </p:nvSpPr>
        <p:spPr>
          <a:xfrm>
            <a:off x="4343400" y="5638800"/>
            <a:ext cx="7848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becometh unfruitful.”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42CD29-D61D-5ACB-6EE0-DD625C4C4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AB802BF-F831-A9FB-8370-12869ABA7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2" y="-36786"/>
            <a:ext cx="12163097" cy="5410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/>
              <a:t>A. </a:t>
            </a:r>
            <a:r>
              <a:rPr lang="en-US" altLang="en-US" sz="5400" b="1" dirty="0"/>
              <a:t>Levels Of Life:  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(Where are YOU?)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/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(Reactive Living or “existing”)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(Proactive living toward </a:t>
            </a:r>
            <a:r>
              <a:rPr lang="en-US" altLang="en-US" sz="40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temporary goals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6:19-21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“Lay not up for yourselves treasures upon earth, where moth and rust doth corrupt,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where thieves break through and steal:”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a) To “succeed” at the wrong thing is ultimate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 3:9-15)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7:13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“broad is the way which leads to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apōleia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waste!  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14:12; 16:25)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5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CB3BE3-8358-B129-D83F-5E533CA9B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DEB02D7-033C-3D1C-FB4A-60FD4C8A7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268200" cy="5410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2. Significance:  “Do I Matter?”</a:t>
            </a:r>
            <a:endParaRPr lang="en-US" altLang="en-US" sz="3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/>
              <a:t>A. </a:t>
            </a:r>
            <a:r>
              <a:rPr lang="en-US" altLang="en-US" sz="4400" b="1" dirty="0"/>
              <a:t>Levels Of Life:  </a:t>
            </a:r>
            <a:r>
              <a:rPr lang="en-US" altLang="en-US" sz="3600" b="1" dirty="0"/>
              <a:t>(Where are YOU?)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/>
              <a:t> </a:t>
            </a:r>
            <a:r>
              <a:rPr lang="en-US" altLang="en-US" sz="3600" b="1" dirty="0"/>
              <a:t>1) </a:t>
            </a:r>
            <a:r>
              <a:rPr lang="en-US" altLang="en-US" sz="3600" b="1" i="1" u="sng" dirty="0">
                <a:solidFill>
                  <a:srgbClr val="FF0066"/>
                </a:solidFill>
              </a:rPr>
              <a:t>Survival</a:t>
            </a:r>
            <a:r>
              <a:rPr lang="en-US" altLang="en-US" sz="3600" b="1" dirty="0"/>
              <a:t>: </a:t>
            </a:r>
            <a:r>
              <a:rPr lang="en-US" altLang="en-US" sz="3600" b="1" dirty="0">
                <a:solidFill>
                  <a:srgbClr val="0033CC"/>
                </a:solidFill>
              </a:rPr>
              <a:t>(Reactive Living or “existing”)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/>
              <a:t> 2) </a:t>
            </a:r>
            <a:r>
              <a:rPr lang="en-US" altLang="en-US" sz="3600" b="1" i="1" u="sng" dirty="0">
                <a:solidFill>
                  <a:srgbClr val="FF0066"/>
                </a:solidFill>
              </a:rPr>
              <a:t>Success</a:t>
            </a:r>
            <a:r>
              <a:rPr lang="en-US" altLang="en-US" sz="3600" b="1" dirty="0"/>
              <a:t>:  </a:t>
            </a:r>
            <a:r>
              <a:rPr lang="en-US" altLang="en-US" b="1" dirty="0">
                <a:solidFill>
                  <a:srgbClr val="0033CC"/>
                </a:solidFill>
              </a:rPr>
              <a:t>(Proactive living toward temporary goals)</a:t>
            </a:r>
            <a:r>
              <a:rPr lang="en-US" altLang="en-US" sz="3600" b="1" dirty="0"/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/>
              <a:t> </a:t>
            </a:r>
            <a:r>
              <a:rPr lang="en-US" altLang="en-US" sz="4400" b="1" dirty="0"/>
              <a:t>3) </a:t>
            </a:r>
            <a:r>
              <a:rPr lang="en-US" altLang="en-US" sz="4400" b="1" i="1" u="sng" dirty="0">
                <a:solidFill>
                  <a:srgbClr val="FF0066"/>
                </a:solidFill>
              </a:rPr>
              <a:t>Significance</a:t>
            </a:r>
            <a:r>
              <a:rPr lang="en-US" altLang="en-US" sz="4400" b="1" dirty="0"/>
              <a:t>:  Working toward Eternal Purposes.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0033CC"/>
                </a:solidFill>
              </a:rPr>
              <a:t>     “having a particular meaning; indicative of something.”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/>
              <a:t>  Vs 20: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lay up for yourselves treasures in heaven…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where your treasure is, there will your heart be also”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15:16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chosen you, and ordained you,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ye should go and bring forth fruit,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your fruit should remain…”</a:t>
            </a:r>
            <a:endParaRPr lang="en-US" alt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324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/>
              <a:t>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“Do I Matter?”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Search for Significance: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Search For Significance begins when we: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 created you for His Purposes</a:t>
            </a:r>
            <a:r>
              <a:rPr lang="en-US" altLang="en-US" sz="4400" b="1" dirty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42:1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servant, whom I uphold;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mine elect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hosen)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whom my soul delights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I’ve put my spirit upon him:”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Jer. 1:5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“Before I formed thee in the belly I knew thee;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before thou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camest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forth out of the womb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sanctified thee, and I ordained thee a prophet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uses “all things” to prepare you for His fulfilling purposes.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(Ro. 8:28,29)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28904" y="76200"/>
            <a:ext cx="12220903" cy="5638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/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Search For Significance begins when we: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Realize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loves you actively and Intimately.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(YOU MATTER TO HIM!)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40:17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poor and needy; yet the Lord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ḥāšaḇ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prioritizes, ponders, plans)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me.”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Isaiah 43:1-4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saith the LORD that created thee, and he that formed thee, Fear not: for I have redeemed thee, I have called thee by thy name;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art mine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alt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wast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precious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my sight,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have loved thee</a:t>
            </a:r>
            <a:r>
              <a:rPr lang="en-US" alt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Jer. 31:3)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/>
              <a:t>	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15800" cy="5638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The Search for Significance begins when we: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Recognize God created you for His purposes.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 Realize that God loves!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Relinquish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claim to “run” our lives.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3:5,6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6:19,20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What? know ye not that your body is the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temple of the Holy Ghost which is in you, which ye have of God,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are not your own?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are bought with a price: therefore glorify God in your body, and in your spirit,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are God’s.”  </a:t>
            </a:r>
            <a:endParaRPr lang="en-US" altLang="en-US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58952-8645-A7C6-0DC4-71674D1CF0DA}"/>
              </a:ext>
            </a:extLst>
          </p:cNvPr>
          <p:cNvSpPr txBox="1"/>
          <p:nvPr/>
        </p:nvSpPr>
        <p:spPr>
          <a:xfrm>
            <a:off x="7543800" y="6019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12:1,2</a:t>
            </a:r>
          </a:p>
        </p:txBody>
      </p:sp>
    </p:spTree>
    <p:extLst>
      <p:ext uri="{BB962C8B-B14F-4D97-AF65-F5344CB8AC3E}">
        <p14:creationId xmlns:p14="http://schemas.microsoft.com/office/powerpoint/2010/main" val="24278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14536"/>
            <a:ext cx="12153900" cy="48307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starting from?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want to end up?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best route to get you there?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you navigate the dangers, </a:t>
            </a:r>
          </a:p>
          <a:p>
            <a:pPr marL="0" indent="0"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detours, and distractions you encounter?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1FD41-C96D-7651-E7FA-A3428946EF5C}"/>
              </a:ext>
            </a:extLst>
          </p:cNvPr>
          <p:cNvSpPr txBox="1"/>
          <p:nvPr/>
        </p:nvSpPr>
        <p:spPr>
          <a:xfrm>
            <a:off x="152400" y="152400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order to plan any successful journey,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need to answer some questions: </a:t>
            </a:r>
          </a:p>
        </p:txBody>
      </p:sp>
    </p:spTree>
    <p:extLst>
      <p:ext uri="{BB962C8B-B14F-4D97-AF65-F5344CB8AC3E}">
        <p14:creationId xmlns:p14="http://schemas.microsoft.com/office/powerpoint/2010/main" val="33059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76200" y="76200"/>
            <a:ext cx="12268200" cy="6172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/>
              <a:t>3) </a:t>
            </a:r>
            <a:r>
              <a:rPr lang="en-US" altLang="en-US" sz="4400" b="1" i="1" u="sng" dirty="0">
                <a:solidFill>
                  <a:srgbClr val="FF0066"/>
                </a:solidFill>
              </a:rPr>
              <a:t>Relinquish</a:t>
            </a:r>
            <a:r>
              <a:rPr lang="en-US" altLang="en-US" sz="4400" b="1" dirty="0"/>
              <a:t> our claim to “run” our own lives.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800" b="1" dirty="0"/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16:24-27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man will come after me, let him deny himself, and take up his cross, and follow me.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whosoever will save his life shall lose it: and whosoever will lose his life for my sake shall find it.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what is a man profited, if he shall gain the whole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world, and lose his own soul?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or what shall a man give in exchange for his soul?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Son of man shall come in the glory of his father,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shall reward every man according to his works.”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3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6096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Recognize…Realize…Relinquish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</a:t>
            </a:r>
            <a:r>
              <a:rPr lang="en-US" alt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Rededicate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life to God’s purposes.      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 Life/Time is preparation for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eternity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God compares this earthly life to a “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eternity to a “Building”.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400" b="1" i="1" dirty="0"/>
              <a:t>2 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 4:17-18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our light affliction, which is but for a moment, worketh for us a far more exceeding &amp; eternal weight of glory;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While we look not at the things which are seen,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at the things which are not seen: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things which are seen are temporal;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things which are not seen are eternal.”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altLang="en-US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6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A84290-1A5D-657F-A0E9-F40B98C3F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AB0D385A-1AC7-BB52-B659-D8A260AE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28600"/>
            <a:ext cx="8229600" cy="1143000"/>
          </a:xfrm>
        </p:spPr>
        <p:txBody>
          <a:bodyPr/>
          <a:lstStyle/>
          <a:p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Existence: </a:t>
            </a:r>
            <a:b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am I here? 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A3FCF31-5226-0E74-AAEB-E647C662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20396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were created to: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a consummate relationship with God.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 31:3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Cooperate (partner) with God in accomplishing His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plans and purposes.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11:29; 2 Cor 3:9; Eph 2:8-10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Conquer Satan’s attempts to seduce, sidetrack, and sabotage you. Ro. 8:35-39; 1 Jn 4:4; 5:4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altLang="en-US" sz="4000" b="1" i="1" dirty="0">
              <a:solidFill>
                <a:srgbClr val="0033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609091-097F-CD2F-6088-15BD05C7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7AD70EC-3B09-E6DB-D195-4B50C21C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199444"/>
            <a:ext cx="8229600" cy="1143000"/>
          </a:xfrm>
        </p:spPr>
        <p:txBody>
          <a:bodyPr/>
          <a:lstStyle/>
          <a:p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Significance: </a:t>
            </a:r>
            <a:b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I really matter? 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10247BE-0121-BFF3-7E6A-77D617B5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6" y="1752600"/>
            <a:ext cx="12039600" cy="2514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weren’t created for just survival,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even temporary success; </a:t>
            </a:r>
          </a:p>
        </p:txBody>
      </p:sp>
      <p:pic>
        <p:nvPicPr>
          <p:cNvPr id="1026" name="Picture 2" descr="The Rich Fool | God Is Our Refuge And Strength">
            <a:extLst>
              <a:ext uri="{FF2B5EF4-FFF2-40B4-BE49-F238E27FC236}">
                <a16:creationId xmlns:a16="http://schemas.microsoft.com/office/drawing/2014/main" id="{078FF67C-ABC4-1FF7-E58F-74CD43B1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99288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A96ADC-0A23-EEA3-35B1-2F4DC7FA2903}"/>
              </a:ext>
            </a:extLst>
          </p:cNvPr>
          <p:cNvSpPr txBox="1"/>
          <p:nvPr/>
        </p:nvSpPr>
        <p:spPr>
          <a:xfrm>
            <a:off x="7391400" y="5867400"/>
            <a:ext cx="6251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Luke 12:16-21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DBDAC-83A0-6A21-94FD-D99A9657AC97}"/>
              </a:ext>
            </a:extLst>
          </p:cNvPr>
          <p:cNvSpPr txBox="1"/>
          <p:nvPr/>
        </p:nvSpPr>
        <p:spPr>
          <a:xfrm>
            <a:off x="-304800" y="3420576"/>
            <a:ext cx="786436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8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for eternal Significance!</a:t>
            </a:r>
          </a:p>
        </p:txBody>
      </p:sp>
    </p:spTree>
    <p:extLst>
      <p:ext uri="{BB962C8B-B14F-4D97-AF65-F5344CB8AC3E}">
        <p14:creationId xmlns:p14="http://schemas.microsoft.com/office/powerpoint/2010/main" val="42178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FE4BAD-BBFD-5438-3B25-509DAF8168C6}"/>
              </a:ext>
            </a:extLst>
          </p:cNvPr>
          <p:cNvSpPr txBox="1">
            <a:spLocks/>
          </p:cNvSpPr>
          <p:nvPr/>
        </p:nvSpPr>
        <p:spPr bwMode="auto">
          <a:xfrm>
            <a:off x="76200" y="0"/>
            <a:ext cx="1203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 1:4-6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hath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chosen us in him before the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foundation of the world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that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should be holy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without blame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Him in love . </a:t>
            </a:r>
            <a:endParaRPr lang="en-US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predestinated us unto the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adoption of children by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Jesus Christ to himself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pleasure of his will,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praise of the glory of his grace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wherein he hath made u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accepted in the beloved.”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6EC47-29B2-6988-3A6E-4A151EB50884}"/>
              </a:ext>
            </a:extLst>
          </p:cNvPr>
          <p:cNvSpPr txBox="1"/>
          <p:nvPr/>
        </p:nvSpPr>
        <p:spPr>
          <a:xfrm>
            <a:off x="2514600" y="6070376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(God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accepts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you in Christ!)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ECBF-A716-78FA-AA28-3EE9DA8ADDD7}"/>
              </a:ext>
            </a:extLst>
          </p:cNvPr>
          <p:cNvSpPr txBox="1"/>
          <p:nvPr/>
        </p:nvSpPr>
        <p:spPr>
          <a:xfrm>
            <a:off x="4724400" y="480060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(For 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our Good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His Glory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!)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05413-467E-C6B9-3B3B-CC9797BD44E7}"/>
              </a:ext>
            </a:extLst>
          </p:cNvPr>
          <p:cNvSpPr txBox="1"/>
          <p:nvPr/>
        </p:nvSpPr>
        <p:spPr>
          <a:xfrm>
            <a:off x="5105400" y="2401661"/>
            <a:ext cx="7260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(God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Loves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You!)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08867-9B5F-511A-FB21-5248F47E02C6}"/>
              </a:ext>
            </a:extLst>
          </p:cNvPr>
          <p:cNvSpPr txBox="1"/>
          <p:nvPr/>
        </p:nvSpPr>
        <p:spPr>
          <a:xfrm>
            <a:off x="7696200" y="7033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(God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Planned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You)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9DF28-8E1D-5FAD-ACFE-3D1AC21389D3}"/>
              </a:ext>
            </a:extLst>
          </p:cNvPr>
          <p:cNvSpPr txBox="1"/>
          <p:nvPr/>
        </p:nvSpPr>
        <p:spPr>
          <a:xfrm>
            <a:off x="2981963" y="1809324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(God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has plans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You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E5954-2A00-9CA8-3977-F53444722D5B}"/>
              </a:ext>
            </a:extLst>
          </p:cNvPr>
          <p:cNvSpPr txBox="1"/>
          <p:nvPr/>
        </p:nvSpPr>
        <p:spPr>
          <a:xfrm>
            <a:off x="5945038" y="3554372"/>
            <a:ext cx="6323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(God wants to </a:t>
            </a:r>
            <a:r>
              <a:rPr lang="en-US" alt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Adopt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you!)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359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  <p:bldP spid="8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919E76-5071-515E-0218-8FB00997C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0C5E846-DA43-5121-4373-F8C9DA52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"/>
            <a:ext cx="12192000" cy="6096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Jer. 29:11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I know the thoughts </a:t>
            </a:r>
            <a:r>
              <a:rPr lang="en-US" altLang="en-US" sz="5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(plans)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 think toward you,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saith the LORD,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thoughts of peace, and not of evil,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give you an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expected end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Tiqvâ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aḥărîṯ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(hope and purpose!)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4A0A2-6D5D-EC31-BC04-3A28C05D0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C358224-A224-CB96-E581-3FB9F143C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"/>
            <a:ext cx="12192000" cy="6096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Jer. 29:12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ye call upon me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go and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unto me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hearken 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you.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seek me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find me,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ye shall search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me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all your heart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be found of you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saith the LORD: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turn away your captivity…”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49341"/>
            <a:ext cx="8915400" cy="45720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will do His!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“Hearken unto you…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 found of you…,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turn away your captivity”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EDB4A-1FD2-4E65-E6BA-7E60BDFE2D91}"/>
              </a:ext>
            </a:extLst>
          </p:cNvPr>
          <p:cNvSpPr txBox="1"/>
          <p:nvPr/>
        </p:nvSpPr>
        <p:spPr>
          <a:xfrm>
            <a:off x="-304800" y="152400"/>
            <a:ext cx="115062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you will do your part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6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“Call…, Pray…, Seek”</a:t>
            </a:r>
          </a:p>
        </p:txBody>
      </p:sp>
    </p:spTree>
    <p:extLst>
      <p:ext uri="{BB962C8B-B14F-4D97-AF65-F5344CB8AC3E}">
        <p14:creationId xmlns:p14="http://schemas.microsoft.com/office/powerpoint/2010/main" val="2485502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867400"/>
            <a:ext cx="8229600" cy="838200"/>
          </a:xfrm>
        </p:spPr>
        <p:txBody>
          <a:bodyPr/>
          <a:lstStyle/>
          <a:p>
            <a:endParaRPr lang="en-US" altLang="en-US" i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118110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Navigating your Faith journey also requires some clear answers to some critical questions.  </a:t>
            </a:r>
          </a:p>
        </p:txBody>
      </p:sp>
    </p:spTree>
    <p:extLst>
      <p:ext uri="{BB962C8B-B14F-4D97-AF65-F5344CB8AC3E}">
        <p14:creationId xmlns:p14="http://schemas.microsoft.com/office/powerpoint/2010/main" val="291035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67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62400" y="838200"/>
            <a:ext cx="8229600" cy="1143000"/>
          </a:xfrm>
        </p:spPr>
        <p:txBody>
          <a:bodyPr/>
          <a:lstStyle/>
          <a:p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is a Master at both Deception and Distraction!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7:14; 2 Cor. 4:4; 11:13,14</a:t>
            </a: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66700" y="3352800"/>
            <a:ext cx="116586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Most people live reactively, going through life either asking the wrong questions, </a:t>
            </a:r>
          </a:p>
          <a:p>
            <a:pPr marL="0" indent="0" algn="ctr"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 accepting the wrong answers to the right questions!  </a:t>
            </a:r>
          </a:p>
          <a:p>
            <a:pPr marL="0" indent="0">
              <a:buNone/>
            </a:pPr>
            <a:endParaRPr lang="en-US" altLang="en-US" sz="4000" b="1" i="1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1026" name="Picture 2" descr="Beware Of Wolves In Sheep's Clothing">
            <a:extLst>
              <a:ext uri="{FF2B5EF4-FFF2-40B4-BE49-F238E27FC236}">
                <a16:creationId xmlns:a16="http://schemas.microsoft.com/office/drawing/2014/main" id="{6009B077-84AE-B842-F8A6-BDDCE1A0B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9375" r="18153" b="25610"/>
          <a:stretch/>
        </p:blipFill>
        <p:spPr bwMode="auto">
          <a:xfrm>
            <a:off x="0" y="-505"/>
            <a:ext cx="4114800" cy="29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18872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You can’t expect the right answers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Unless you ask the right questions!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of life’s most important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are about: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Existence: Why am I here? 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Significance: Does my life really matter? 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Intention: What does God want from me?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5400" b="1" i="1" dirty="0">
              <a:solidFill>
                <a:srgbClr val="0033CC"/>
              </a:solidFill>
              <a:cs typeface="Arial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endParaRPr lang="en-US" altLang="en-US" sz="3600" b="1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11887200" cy="6324600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Existence: </a:t>
            </a: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“Why Am I Here?”</a:t>
            </a:r>
            <a:r>
              <a:rPr lang="en-US" altLang="en-US" sz="5400" b="1" i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Can Seem Frustrating Without This Answer.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Many have struggled with this.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Jeremiah: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Jer. 20:18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“Wherefore came I forth out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of the womb to see labor and sorrow?”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Job:  3:11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“Why died I not from the womb?”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 5:7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“man.. is born unto trouble, as the sparks fly”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 Solomon: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1:2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Vanity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vanities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All is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vanity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   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heḇel</a:t>
            </a:r>
            <a:r>
              <a:rPr lang="en-US" sz="40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en-US" altLang="en-US" sz="40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86852-9231-2D51-9E10-991A3DAB0953}"/>
              </a:ext>
            </a:extLst>
          </p:cNvPr>
          <p:cNvSpPr txBox="1"/>
          <p:nvPr/>
        </p:nvSpPr>
        <p:spPr>
          <a:xfrm>
            <a:off x="762000" y="6245793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vanity” Mentioned 99 x in Bible, 38x in Ecclesiastes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12039600" cy="5867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/>
              <a:t>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We Look For Answers In the Wrong Places!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 “Life” in all the wrong places!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reject the reality of a creator, we’re left to pursue: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Mystical Approach:  Look within: </a:t>
            </a:r>
            <a:endParaRPr lang="en-US" alt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Discover Yourself…</a:t>
            </a:r>
            <a:endParaRPr lang="en-US" alt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Create your own dreams/goals and pursue them. </a:t>
            </a:r>
          </a:p>
          <a:p>
            <a:pPr marL="0" lvl="0" indent="0">
              <a:buNone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This makes you the “god” of your own goals.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Oprah’s show about the meaning of life concluded with:  </a:t>
            </a:r>
            <a:r>
              <a:rPr lang="en-US" alt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“You’ve got to figure it out yourself!”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392E5-C244-C697-B7B0-0439AD6EB8C8}"/>
              </a:ext>
            </a:extLst>
          </p:cNvPr>
          <p:cNvSpPr txBox="1"/>
          <p:nvPr/>
        </p:nvSpPr>
        <p:spPr>
          <a:xfrm>
            <a:off x="7010400" y="2701379"/>
            <a:ext cx="6334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4400" b="1" i="1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nvent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purpose!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5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58C211-0001-44FB-C5FC-37157EDD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6E3B6A6-97B1-C54D-D455-B6EF17C66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76200"/>
            <a:ext cx="12268200" cy="6477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 Mystical Approach: “Look within” 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 17:9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heart is deceitful above all things and desperately wicked.  Who can know it?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 the LORD search the heart, I try the reins, even to give every man according to his ways,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according to the fruit of his doings.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7:18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know that in me …dwelleth no good thing: for to will is present with me;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how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perform that which is good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find not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54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77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2103</Words>
  <Application>Microsoft Office PowerPoint</Application>
  <PresentationFormat>Widescreen</PresentationFormat>
  <Paragraphs>207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</vt:lpstr>
      <vt:lpstr>Calibri</vt:lpstr>
      <vt:lpstr>Calibri Light</vt:lpstr>
      <vt:lpstr>Georgia</vt:lpstr>
      <vt:lpstr>Lucida Grande</vt:lpstr>
      <vt:lpstr>Times New Roman</vt:lpstr>
      <vt:lpstr>Wingdings</vt:lpstr>
      <vt:lpstr>Office Theme</vt:lpstr>
      <vt:lpstr>1_Office Theme</vt:lpstr>
      <vt:lpstr>2_Office Theme</vt:lpstr>
      <vt:lpstr>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Satan is a Master at both Deception and Distraction! Mt. 7:14; 2 Cor. 4:4; 11:13,14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Existence: “Why Am I Here?”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Existence:  Why am I here? </vt:lpstr>
      <vt:lpstr>2. Significance:   Do I really matter? 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Media Dep</cp:lastModifiedBy>
  <cp:revision>40</cp:revision>
  <dcterms:created xsi:type="dcterms:W3CDTF">2011-08-12T19:22:56Z</dcterms:created>
  <dcterms:modified xsi:type="dcterms:W3CDTF">2025-01-03T22:53:11Z</dcterms:modified>
</cp:coreProperties>
</file>