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  <p:sldMasterId id="2147483648" r:id="rId2"/>
    <p:sldMasterId id="2147483660" r:id="rId3"/>
  </p:sldMasterIdLst>
  <p:notesMasterIdLst>
    <p:notesMasterId r:id="rId27"/>
  </p:notesMasterIdLst>
  <p:sldIdLst>
    <p:sldId id="271" r:id="rId4"/>
    <p:sldId id="269" r:id="rId5"/>
    <p:sldId id="274" r:id="rId6"/>
    <p:sldId id="275" r:id="rId7"/>
    <p:sldId id="276" r:id="rId8"/>
    <p:sldId id="277" r:id="rId9"/>
    <p:sldId id="258" r:id="rId10"/>
    <p:sldId id="278" r:id="rId11"/>
    <p:sldId id="284" r:id="rId12"/>
    <p:sldId id="281" r:id="rId13"/>
    <p:sldId id="286" r:id="rId14"/>
    <p:sldId id="279" r:id="rId15"/>
    <p:sldId id="287" r:id="rId16"/>
    <p:sldId id="289" r:id="rId17"/>
    <p:sldId id="290" r:id="rId18"/>
    <p:sldId id="291" r:id="rId19"/>
    <p:sldId id="292" r:id="rId20"/>
    <p:sldId id="293" r:id="rId21"/>
    <p:sldId id="294" r:id="rId22"/>
    <p:sldId id="296" r:id="rId23"/>
    <p:sldId id="295" r:id="rId24"/>
    <p:sldId id="297" r:id="rId25"/>
    <p:sldId id="257" r:id="rId26"/>
  </p:sldIdLst>
  <p:sldSz cx="17340263" cy="97536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kern="1200">
        <a:solidFill>
          <a:srgbClr val="FFFFFF"/>
        </a:solidFill>
        <a:latin typeface="Arial" pitchFamily="34" charset="0"/>
        <a:ea typeface="ヒラギノ角ゴ Pro W3" charset="-128"/>
        <a:cs typeface="+mn-cs"/>
        <a:sym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rgbClr val="FFFFFF"/>
        </a:solidFill>
        <a:latin typeface="Arial" pitchFamily="34" charset="0"/>
        <a:ea typeface="ヒラギノ角ゴ Pro W3" charset="-128"/>
        <a:cs typeface="+mn-cs"/>
        <a:sym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rgbClr val="FFFFFF"/>
        </a:solidFill>
        <a:latin typeface="Arial" pitchFamily="34" charset="0"/>
        <a:ea typeface="ヒラギノ角ゴ Pro W3" charset="-128"/>
        <a:cs typeface="+mn-cs"/>
        <a:sym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rgbClr val="FFFFFF"/>
        </a:solidFill>
        <a:latin typeface="Arial" pitchFamily="34" charset="0"/>
        <a:ea typeface="ヒラギノ角ゴ Pro W3" charset="-128"/>
        <a:cs typeface="+mn-cs"/>
        <a:sym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rgbClr val="FFFFFF"/>
        </a:solidFill>
        <a:latin typeface="Arial" pitchFamily="34" charset="0"/>
        <a:ea typeface="ヒラギノ角ゴ Pro W3" charset="-128"/>
        <a:cs typeface="+mn-cs"/>
        <a:sym typeface="Arial" pitchFamily="34" charset="0"/>
      </a:defRPr>
    </a:lvl5pPr>
    <a:lvl6pPr marL="2286000" algn="l" defTabSz="914400" rtl="0" eaLnBrk="1" latinLnBrk="0" hangingPunct="1">
      <a:defRPr sz="1200" kern="1200">
        <a:solidFill>
          <a:srgbClr val="FFFFFF"/>
        </a:solidFill>
        <a:latin typeface="Arial" pitchFamily="34" charset="0"/>
        <a:ea typeface="ヒラギノ角ゴ Pro W3" charset="-128"/>
        <a:cs typeface="+mn-cs"/>
        <a:sym typeface="Arial" pitchFamily="34" charset="0"/>
      </a:defRPr>
    </a:lvl6pPr>
    <a:lvl7pPr marL="2743200" algn="l" defTabSz="914400" rtl="0" eaLnBrk="1" latinLnBrk="0" hangingPunct="1">
      <a:defRPr sz="1200" kern="1200">
        <a:solidFill>
          <a:srgbClr val="FFFFFF"/>
        </a:solidFill>
        <a:latin typeface="Arial" pitchFamily="34" charset="0"/>
        <a:ea typeface="ヒラギノ角ゴ Pro W3" charset="-128"/>
        <a:cs typeface="+mn-cs"/>
        <a:sym typeface="Arial" pitchFamily="34" charset="0"/>
      </a:defRPr>
    </a:lvl7pPr>
    <a:lvl8pPr marL="3200400" algn="l" defTabSz="914400" rtl="0" eaLnBrk="1" latinLnBrk="0" hangingPunct="1">
      <a:defRPr sz="1200" kern="1200">
        <a:solidFill>
          <a:srgbClr val="FFFFFF"/>
        </a:solidFill>
        <a:latin typeface="Arial" pitchFamily="34" charset="0"/>
        <a:ea typeface="ヒラギノ角ゴ Pro W3" charset="-128"/>
        <a:cs typeface="+mn-cs"/>
        <a:sym typeface="Arial" pitchFamily="34" charset="0"/>
      </a:defRPr>
    </a:lvl8pPr>
    <a:lvl9pPr marL="3657600" algn="l" defTabSz="914400" rtl="0" eaLnBrk="1" latinLnBrk="0" hangingPunct="1">
      <a:defRPr sz="1200" kern="1200">
        <a:solidFill>
          <a:srgbClr val="FFFFFF"/>
        </a:solidFill>
        <a:latin typeface="Arial" pitchFamily="34" charset="0"/>
        <a:ea typeface="ヒラギノ角ゴ Pro W3" charset="-128"/>
        <a:cs typeface="+mn-cs"/>
        <a:sym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2" userDrawn="1">
          <p15:clr>
            <a:srgbClr val="A4A3A4"/>
          </p15:clr>
        </p15:guide>
        <p15:guide id="2" pos="546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360" y="63"/>
      </p:cViewPr>
      <p:guideLst>
        <p:guide orient="horz" pos="3072"/>
        <p:guide pos="546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5F6E2A-F76E-44EA-AD8C-C80EA5F62A02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3AF597-AA03-4220-9B36-7FC7454AC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933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63CEE1-3A77-401B-81CA-613B2A91087F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50573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43EB13-F097-9004-7F0C-01C58AF51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EB006A-9098-F562-EC13-43C335F516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F5AEBB-6575-6639-8476-A143962E61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3C0A17-4018-2C61-6667-D47B14FB10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63CEE1-3A77-401B-81CA-613B2A91087F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77063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C6F2C2-6508-162B-E6ED-89D2BF481F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AC9661-646E-E7A5-E71B-E85BA7F242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8EF56A-1007-D8CC-6013-C6A6C608BA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6D4CA-6FE7-4C07-41B4-2C8FF6B745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63CEE1-3A77-401B-81CA-613B2A91087F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65769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954D99-346D-22B4-99BB-D2400CE6FF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BD2D90-F1E4-A35B-860E-271E87FD4B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3C43C5-3E57-F6CC-F8BB-491C698CEC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08946A-5BC7-47A6-0AB6-A227092C32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63CEE1-3A77-401B-81CA-613B2A91087F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31201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ECBFD6-15AC-0E34-D243-158485F406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559E30-D879-B0FD-C0D3-099C49C2C4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7AADBC-3CB8-6F07-16AB-8FC2D25E3F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FA965A-E26A-A924-63C3-6D95DF0C38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63CEE1-3A77-401B-81CA-613B2A91087F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62838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3829C-05B5-5E61-2916-F607A7BBF7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8BB2AC-9A1D-37FA-9D52-74D8F81C66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5D2657-8097-B659-24BC-4811D1E43B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C23ED2-62C9-D6BA-278D-FDC9FA8176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63CEE1-3A77-401B-81CA-613B2A91087F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03435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686681-16BC-82E6-F440-3478E02862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F5B521-95C9-689A-6F5C-E85E4A1C1A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E4DD24-61CB-D012-D24D-A0F37AB636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9A8813-2ACC-328B-C4A6-C9EC65625F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63CEE1-3A77-401B-81CA-613B2A91087F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37322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1F3ADA-D410-FE22-C399-E614A115B7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07CAF2-02A2-C885-BD01-896F8DD94A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3F2714-8001-110A-B356-6415D9B8DD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7B6725-735B-EECD-8417-FC8216E77E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63CEE1-3A77-401B-81CA-613B2A91087F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55846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B75EF9-6BAD-F046-B0C3-31B9E59D48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531C78-31C6-E3BD-BDE1-436C9A5590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50FF80-E5C0-DAD4-0755-1F46CFBBE7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C4F22C-2040-7108-1B64-843A6F98AD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63CEE1-3A77-401B-81CA-613B2A91087F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22429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F0B7DB-CF12-3E94-A73F-A372EBF0CE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7F3E51-6029-466F-037D-108872EB4F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B3D00B-3B44-8C28-9890-70D0DDEF52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5398DC-2C4D-4420-9E8B-51BEA96D2B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63CEE1-3A77-401B-81CA-613B2A91087F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59358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FB844D-001C-D393-8A44-0D9C2CCBE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61414D-554B-FC35-0D30-94F5636C8A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C2BAAB-5D89-C55A-CEAE-8E3C0AB198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4C71C-D749-3C4C-F847-A9E7540718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63CEE1-3A77-401B-81CA-613B2A91087F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8597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96353C-AB2A-102C-4C5A-8B105F3A25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CD9DFF-2951-D9CA-263D-30CD2DF463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30C94C-C1E2-89F7-4293-AFFA16AB03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D70B17-F3EA-DD91-12D0-29A54DA50F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63CEE1-3A77-401B-81CA-613B2A91087F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6419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9A2C86-D7B0-54F7-B2BE-93A1D0ACB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F4BC44-D61C-6E58-5B6C-A9202CB49F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281D57-47D0-39BE-7801-DCC4A616C1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2B19EE-F38C-83D2-62A2-FA39BB52B1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63CEE1-3A77-401B-81CA-613B2A91087F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26398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4AD4DC-CFB9-3B35-F032-788A61F0BB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15EE1E-9866-DB2B-0401-B23C213B55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983B1E-EA9E-65F0-540E-26E129532B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179012-362D-5034-6D30-9A22E1769F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63CEE1-3A77-401B-81CA-613B2A91087F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879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74386A-B3B1-BF77-EC83-741F15937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BD34FA-5B4D-936E-D29F-B44C1427C4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B19195-D39D-8F58-2D11-1B002061E2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99792A-64D7-DABD-473D-7DD8085DA5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63CEE1-3A77-401B-81CA-613B2A91087F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48031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C08B0A-6B7A-442E-A96C-6B3E25DD12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E993FE-7411-DBD2-A1D6-E8781AF260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3AE2F3-8230-4795-016D-A4E885EF4A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3AE641-7DC7-7233-DBBD-1C3851C153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63CEE1-3A77-401B-81CA-613B2A91087F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04519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08BDDD-E134-BB35-E3CE-4B33D994EB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F6DCB3-4FD1-AB40-6B4F-B1996FE5E9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0C5739-163F-296D-6126-F8EB27AB57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C0EC8-6826-29F9-555C-22B2FFAF64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63CEE1-3A77-401B-81CA-613B2A91087F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64550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6699DD-53E1-CF50-1606-8F8C1A3DA3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AB4A2A-DCB4-12CC-8CA2-A8678A6ECC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284403-6425-149D-284E-11658D84B9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85C740-3F8D-584A-FBA8-C5D4E73529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63CEE1-3A77-401B-81CA-613B2A91087F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77709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5A8BF1-1188-8C5E-87E8-46F7D38B8B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51EBEF-BF44-6966-61CF-CE1227884F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B3B0F3-3820-B221-0C11-609129DA44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9127BA-6DA3-8443-F3FA-FEE62A3795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63CEE1-3A77-401B-81CA-613B2A91087F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94840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F1F812-A5C5-48A0-C3B7-ACD9B928CC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DE3ECA-B240-F6E3-2F56-B3AE1A3528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FE858E-D776-5204-B609-CF207F2175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11C2C8-AD36-CA0A-88BD-F6805F4EF9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63CEE1-3A77-401B-81CA-613B2A91087F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48489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F3A43B-4A96-F738-BB38-00226C0691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8657A0-5C53-AFB2-29DB-AC835ECC09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2D795E-4BB5-3AA2-ACC8-CBB6155EDE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FE2171-541A-0C28-38DB-674BD4ECC9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63CEE1-3A77-401B-81CA-613B2A91087F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9407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9673" y="533401"/>
            <a:ext cx="14740917" cy="1600200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3105" y="2438401"/>
            <a:ext cx="14834053" cy="6553199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609630" indent="0" algn="ctr">
              <a:buNone/>
              <a:defRPr/>
            </a:lvl2pPr>
            <a:lvl3pPr marL="1219261" indent="0" algn="ctr">
              <a:buNone/>
              <a:defRPr/>
            </a:lvl3pPr>
            <a:lvl4pPr marL="1828891" indent="0" algn="ctr">
              <a:buNone/>
              <a:defRPr/>
            </a:lvl4pPr>
            <a:lvl5pPr marL="2438522" indent="0" algn="ctr">
              <a:buNone/>
              <a:defRPr/>
            </a:lvl5pPr>
            <a:lvl6pPr marL="3048152" indent="0" algn="ctr">
              <a:buNone/>
              <a:defRPr/>
            </a:lvl6pPr>
            <a:lvl7pPr marL="3657783" indent="0" algn="ctr">
              <a:buNone/>
              <a:defRPr/>
            </a:lvl7pPr>
            <a:lvl8pPr marL="4267413" indent="0" algn="ctr">
              <a:buNone/>
              <a:defRPr/>
            </a:lvl8pPr>
            <a:lvl9pPr marL="487704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59561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83" y="304800"/>
            <a:ext cx="16053290" cy="1917700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3486" y="2514600"/>
            <a:ext cx="15951687" cy="6781800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64686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992498" y="381001"/>
            <a:ext cx="4330832" cy="9143999"/>
          </a:xfrm>
        </p:spPr>
        <p:txBody>
          <a:bodyPr vert="eaVert"/>
          <a:lstStyle>
            <a:lvl1pPr>
              <a:defRPr b="0" i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381001"/>
            <a:ext cx="12789291" cy="9143999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28164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9673" y="381001"/>
            <a:ext cx="14740917" cy="1295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3105" y="1981200"/>
            <a:ext cx="14834053" cy="7315200"/>
          </a:xfrm>
        </p:spPr>
        <p:txBody>
          <a:bodyPr/>
          <a:lstStyle>
            <a:lvl1pPr marL="0" indent="0" algn="ctr">
              <a:buNone/>
              <a:defRPr/>
            </a:lvl1pPr>
            <a:lvl2pPr marL="609630" indent="0" algn="ctr">
              <a:buNone/>
              <a:defRPr/>
            </a:lvl2pPr>
            <a:lvl3pPr marL="1219261" indent="0" algn="ctr">
              <a:buNone/>
              <a:defRPr/>
            </a:lvl3pPr>
            <a:lvl4pPr marL="1828891" indent="0" algn="ctr">
              <a:buNone/>
              <a:defRPr/>
            </a:lvl4pPr>
            <a:lvl5pPr marL="2438522" indent="0" algn="ctr">
              <a:buNone/>
              <a:defRPr/>
            </a:lvl5pPr>
            <a:lvl6pPr marL="3048152" indent="0" algn="ctr">
              <a:buNone/>
              <a:defRPr/>
            </a:lvl6pPr>
            <a:lvl7pPr marL="3657783" indent="0" algn="ctr">
              <a:buNone/>
              <a:defRPr/>
            </a:lvl7pPr>
            <a:lvl8pPr marL="4267413" indent="0" algn="ctr">
              <a:buNone/>
              <a:defRPr/>
            </a:lvl8pPr>
            <a:lvl9pPr marL="4877044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9090069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975379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693" y="685800"/>
            <a:ext cx="15748481" cy="1936750"/>
          </a:xfrm>
        </p:spPr>
        <p:txBody>
          <a:bodyPr anchor="t"/>
          <a:lstStyle>
            <a:lvl1pPr algn="ctr">
              <a:defRPr sz="5334" b="0" i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6693" y="2895600"/>
            <a:ext cx="15748481" cy="6324600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630" indent="0">
              <a:buNone/>
              <a:defRPr sz="2400"/>
            </a:lvl2pPr>
            <a:lvl3pPr marL="1219261" indent="0">
              <a:buNone/>
              <a:defRPr sz="2133"/>
            </a:lvl3pPr>
            <a:lvl4pPr marL="1828891" indent="0">
              <a:buNone/>
              <a:defRPr sz="1867"/>
            </a:lvl4pPr>
            <a:lvl5pPr marL="2438522" indent="0">
              <a:buNone/>
              <a:defRPr sz="1867"/>
            </a:lvl5pPr>
            <a:lvl6pPr marL="3048152" indent="0">
              <a:buNone/>
              <a:defRPr sz="1867"/>
            </a:lvl6pPr>
            <a:lvl7pPr marL="3657783" indent="0">
              <a:buNone/>
              <a:defRPr sz="1867"/>
            </a:lvl7pPr>
            <a:lvl8pPr marL="4267413" indent="0">
              <a:buNone/>
              <a:defRPr sz="1867"/>
            </a:lvl8pPr>
            <a:lvl9pPr marL="4877044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3422945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3626" y="2819400"/>
            <a:ext cx="3877852" cy="6934200"/>
          </a:xfrm>
        </p:spPr>
        <p:txBody>
          <a:bodyPr/>
          <a:lstStyle>
            <a:lvl1pPr>
              <a:defRPr sz="3734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4684" y="2819400"/>
            <a:ext cx="3877852" cy="6934200"/>
          </a:xfrm>
        </p:spPr>
        <p:txBody>
          <a:bodyPr/>
          <a:lstStyle>
            <a:lvl1pPr>
              <a:defRPr sz="3734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261363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860" y="390525"/>
            <a:ext cx="1560454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7861" y="2182814"/>
            <a:ext cx="7660451" cy="909637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30" indent="0">
              <a:buNone/>
              <a:defRPr sz="2667" b="1"/>
            </a:lvl2pPr>
            <a:lvl3pPr marL="1219261" indent="0">
              <a:buNone/>
              <a:defRPr sz="2400" b="1"/>
            </a:lvl3pPr>
            <a:lvl4pPr marL="1828891" indent="0">
              <a:buNone/>
              <a:defRPr sz="2133" b="1"/>
            </a:lvl4pPr>
            <a:lvl5pPr marL="2438522" indent="0">
              <a:buNone/>
              <a:defRPr sz="2133" b="1"/>
            </a:lvl5pPr>
            <a:lvl6pPr marL="3048152" indent="0">
              <a:buNone/>
              <a:defRPr sz="2133" b="1"/>
            </a:lvl6pPr>
            <a:lvl7pPr marL="3657783" indent="0">
              <a:buNone/>
              <a:defRPr sz="2133" b="1"/>
            </a:lvl7pPr>
            <a:lvl8pPr marL="4267413" indent="0">
              <a:buNone/>
              <a:defRPr sz="2133" b="1"/>
            </a:lvl8pPr>
            <a:lvl9pPr marL="4877044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7861" y="3092450"/>
            <a:ext cx="7660451" cy="628015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807721" y="2182814"/>
            <a:ext cx="7664683" cy="909637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30" indent="0">
              <a:buNone/>
              <a:defRPr sz="2667" b="1"/>
            </a:lvl2pPr>
            <a:lvl3pPr marL="1219261" indent="0">
              <a:buNone/>
              <a:defRPr sz="2400" b="1"/>
            </a:lvl3pPr>
            <a:lvl4pPr marL="1828891" indent="0">
              <a:buNone/>
              <a:defRPr sz="2133" b="1"/>
            </a:lvl4pPr>
            <a:lvl5pPr marL="2438522" indent="0">
              <a:buNone/>
              <a:defRPr sz="2133" b="1"/>
            </a:lvl5pPr>
            <a:lvl6pPr marL="3048152" indent="0">
              <a:buNone/>
              <a:defRPr sz="2133" b="1"/>
            </a:lvl6pPr>
            <a:lvl7pPr marL="3657783" indent="0">
              <a:buNone/>
              <a:defRPr sz="2133" b="1"/>
            </a:lvl7pPr>
            <a:lvl8pPr marL="4267413" indent="0">
              <a:buNone/>
              <a:defRPr sz="2133" b="1"/>
            </a:lvl8pPr>
            <a:lvl9pPr marL="4877044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807721" y="3092450"/>
            <a:ext cx="7664683" cy="628015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3850911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40260649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5362985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860" y="388939"/>
            <a:ext cx="5704592" cy="1652587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9891" y="388938"/>
            <a:ext cx="9692512" cy="8323262"/>
          </a:xfrm>
        </p:spPr>
        <p:txBody>
          <a:bodyPr/>
          <a:lstStyle>
            <a:lvl1pPr>
              <a:defRPr sz="4267"/>
            </a:lvl1pPr>
            <a:lvl2pPr>
              <a:defRPr sz="3734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7860" y="2041526"/>
            <a:ext cx="5704592" cy="6670675"/>
          </a:xfrm>
        </p:spPr>
        <p:txBody>
          <a:bodyPr/>
          <a:lstStyle>
            <a:lvl1pPr marL="0" indent="0">
              <a:buNone/>
              <a:defRPr sz="1867"/>
            </a:lvl1pPr>
            <a:lvl2pPr marL="609630" indent="0">
              <a:buNone/>
              <a:defRPr sz="1600"/>
            </a:lvl2pPr>
            <a:lvl3pPr marL="1219261" indent="0">
              <a:buNone/>
              <a:defRPr sz="1333"/>
            </a:lvl3pPr>
            <a:lvl4pPr marL="1828891" indent="0">
              <a:buNone/>
              <a:defRPr sz="1200"/>
            </a:lvl4pPr>
            <a:lvl5pPr marL="2438522" indent="0">
              <a:buNone/>
              <a:defRPr sz="1200"/>
            </a:lvl5pPr>
            <a:lvl6pPr marL="3048152" indent="0">
              <a:buNone/>
              <a:defRPr sz="1200"/>
            </a:lvl6pPr>
            <a:lvl7pPr marL="3657783" indent="0">
              <a:buNone/>
              <a:defRPr sz="1200"/>
            </a:lvl7pPr>
            <a:lvl8pPr marL="4267413" indent="0">
              <a:buNone/>
              <a:defRPr sz="1200"/>
            </a:lvl8pPr>
            <a:lvl9pPr marL="487704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221618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296" y="304800"/>
            <a:ext cx="15545275" cy="1917700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7860" y="2514601"/>
            <a:ext cx="15604543" cy="6740525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396048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9471" y="6827838"/>
            <a:ext cx="10403735" cy="806450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399471" y="871539"/>
            <a:ext cx="10403735" cy="5851525"/>
          </a:xfrm>
        </p:spPr>
        <p:txBody>
          <a:bodyPr/>
          <a:lstStyle>
            <a:lvl1pPr marL="0" indent="0">
              <a:buNone/>
              <a:defRPr sz="4267"/>
            </a:lvl1pPr>
            <a:lvl2pPr marL="609630" indent="0">
              <a:buNone/>
              <a:defRPr sz="3734"/>
            </a:lvl2pPr>
            <a:lvl3pPr marL="1219261" indent="0">
              <a:buNone/>
              <a:defRPr sz="3200"/>
            </a:lvl3pPr>
            <a:lvl4pPr marL="1828891" indent="0">
              <a:buNone/>
              <a:defRPr sz="2667"/>
            </a:lvl4pPr>
            <a:lvl5pPr marL="2438522" indent="0">
              <a:buNone/>
              <a:defRPr sz="2667"/>
            </a:lvl5pPr>
            <a:lvl6pPr marL="3048152" indent="0">
              <a:buNone/>
              <a:defRPr sz="2667"/>
            </a:lvl6pPr>
            <a:lvl7pPr marL="3657783" indent="0">
              <a:buNone/>
              <a:defRPr sz="2667"/>
            </a:lvl7pPr>
            <a:lvl8pPr marL="4267413" indent="0">
              <a:buNone/>
              <a:defRPr sz="2667"/>
            </a:lvl8pPr>
            <a:lvl9pPr marL="4877044" indent="0">
              <a:buNone/>
              <a:defRPr sz="2667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399471" y="7634288"/>
            <a:ext cx="10403735" cy="1144587"/>
          </a:xfrm>
        </p:spPr>
        <p:txBody>
          <a:bodyPr/>
          <a:lstStyle>
            <a:lvl1pPr marL="0" indent="0">
              <a:buNone/>
              <a:defRPr sz="1867"/>
            </a:lvl1pPr>
            <a:lvl2pPr marL="609630" indent="0">
              <a:buNone/>
              <a:defRPr sz="1600"/>
            </a:lvl2pPr>
            <a:lvl3pPr marL="1219261" indent="0">
              <a:buNone/>
              <a:defRPr sz="1333"/>
            </a:lvl3pPr>
            <a:lvl4pPr marL="1828891" indent="0">
              <a:buNone/>
              <a:defRPr sz="1200"/>
            </a:lvl4pPr>
            <a:lvl5pPr marL="2438522" indent="0">
              <a:buNone/>
              <a:defRPr sz="1200"/>
            </a:lvl5pPr>
            <a:lvl6pPr marL="3048152" indent="0">
              <a:buNone/>
              <a:defRPr sz="1200"/>
            </a:lvl6pPr>
            <a:lvl7pPr marL="3657783" indent="0">
              <a:buNone/>
              <a:defRPr sz="1200"/>
            </a:lvl7pPr>
            <a:lvl8pPr marL="4267413" indent="0">
              <a:buNone/>
              <a:defRPr sz="1200"/>
            </a:lvl8pPr>
            <a:lvl9pPr marL="487704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164809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332971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573384" y="112714"/>
            <a:ext cx="3903253" cy="96408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3627" y="112714"/>
            <a:ext cx="11506551" cy="96408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6693526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2E5CA-FFE0-F6A5-ED0D-782C0B520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CB5EB-8001-429B-918C-7E9225D9738E}" type="datetimeFigureOut">
              <a:rPr lang="en-US"/>
              <a:pPr>
                <a:defRPr/>
              </a:pPr>
              <a:t>12/21/2024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C21456-9653-93BC-66F9-DFF795A44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6A488E-901A-0199-D5B7-46E0D432F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56537C-69D9-42EC-852C-FF287B8C7A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0674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9526" y="457200"/>
            <a:ext cx="14738800" cy="914400"/>
          </a:xfrm>
        </p:spPr>
        <p:txBody>
          <a:bodyPr anchor="t"/>
          <a:lstStyle>
            <a:lvl1pPr algn="ctr">
              <a:defRPr sz="5334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9526" y="1752600"/>
            <a:ext cx="14738800" cy="76200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667">
                <a:solidFill>
                  <a:schemeClr val="bg1"/>
                </a:solidFill>
              </a:defRPr>
            </a:lvl1pPr>
            <a:lvl2pPr marL="609630" indent="0">
              <a:buNone/>
              <a:defRPr sz="2400"/>
            </a:lvl2pPr>
            <a:lvl3pPr marL="1219261" indent="0">
              <a:buNone/>
              <a:defRPr sz="2133"/>
            </a:lvl3pPr>
            <a:lvl4pPr marL="1828891" indent="0">
              <a:buNone/>
              <a:defRPr sz="1867"/>
            </a:lvl4pPr>
            <a:lvl5pPr marL="2438522" indent="0">
              <a:buNone/>
              <a:defRPr sz="1867"/>
            </a:lvl5pPr>
            <a:lvl6pPr marL="3048152" indent="0">
              <a:buNone/>
              <a:defRPr sz="1867"/>
            </a:lvl6pPr>
            <a:lvl7pPr marL="3657783" indent="0">
              <a:buNone/>
              <a:defRPr sz="1867"/>
            </a:lvl7pPr>
            <a:lvl8pPr marL="4267413" indent="0">
              <a:buNone/>
              <a:defRPr sz="1867"/>
            </a:lvl8pPr>
            <a:lvl9pPr marL="4877044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644786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693" y="457200"/>
            <a:ext cx="15646878" cy="1524000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7860" y="2276476"/>
            <a:ext cx="7700669" cy="6435725"/>
          </a:xfrm>
          <a:prstGeom prst="rect">
            <a:avLst/>
          </a:prstGeom>
        </p:spPr>
        <p:txBody>
          <a:bodyPr vert="horz"/>
          <a:lstStyle>
            <a:lvl1pPr>
              <a:defRPr sz="3734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667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771735" y="2276476"/>
            <a:ext cx="7700669" cy="6435725"/>
          </a:xfrm>
          <a:prstGeom prst="rect">
            <a:avLst/>
          </a:prstGeom>
        </p:spPr>
        <p:txBody>
          <a:bodyPr vert="horz"/>
          <a:lstStyle>
            <a:lvl1pPr>
              <a:defRPr sz="3734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667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92099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860" y="390525"/>
            <a:ext cx="15604543" cy="1625600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7861" y="2182814"/>
            <a:ext cx="7660451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 marL="609630" indent="0">
              <a:buNone/>
              <a:defRPr sz="2667" b="1"/>
            </a:lvl2pPr>
            <a:lvl3pPr marL="1219261" indent="0">
              <a:buNone/>
              <a:defRPr sz="2400" b="1"/>
            </a:lvl3pPr>
            <a:lvl4pPr marL="1828891" indent="0">
              <a:buNone/>
              <a:defRPr sz="2133" b="1"/>
            </a:lvl4pPr>
            <a:lvl5pPr marL="2438522" indent="0">
              <a:buNone/>
              <a:defRPr sz="2133" b="1"/>
            </a:lvl5pPr>
            <a:lvl6pPr marL="3048152" indent="0">
              <a:buNone/>
              <a:defRPr sz="2133" b="1"/>
            </a:lvl6pPr>
            <a:lvl7pPr marL="3657783" indent="0">
              <a:buNone/>
              <a:defRPr sz="2133" b="1"/>
            </a:lvl7pPr>
            <a:lvl8pPr marL="4267413" indent="0">
              <a:buNone/>
              <a:defRPr sz="2133" b="1"/>
            </a:lvl8pPr>
            <a:lvl9pPr marL="4877044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7861" y="3092450"/>
            <a:ext cx="7660451" cy="5619750"/>
          </a:xfrm>
          <a:prstGeom prst="rect">
            <a:avLst/>
          </a:prstGeom>
        </p:spPr>
        <p:txBody>
          <a:bodyPr vert="horz"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667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133">
                <a:solidFill>
                  <a:schemeClr val="bg1"/>
                </a:solidFill>
              </a:defRPr>
            </a:lvl4pPr>
            <a:lvl5pPr>
              <a:defRPr sz="2133">
                <a:solidFill>
                  <a:schemeClr val="bg1"/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807721" y="2182814"/>
            <a:ext cx="766468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 marL="609630" indent="0">
              <a:buNone/>
              <a:defRPr sz="2667" b="1"/>
            </a:lvl2pPr>
            <a:lvl3pPr marL="1219261" indent="0">
              <a:buNone/>
              <a:defRPr sz="2400" b="1"/>
            </a:lvl3pPr>
            <a:lvl4pPr marL="1828891" indent="0">
              <a:buNone/>
              <a:defRPr sz="2133" b="1"/>
            </a:lvl4pPr>
            <a:lvl5pPr marL="2438522" indent="0">
              <a:buNone/>
              <a:defRPr sz="2133" b="1"/>
            </a:lvl5pPr>
            <a:lvl6pPr marL="3048152" indent="0">
              <a:buNone/>
              <a:defRPr sz="2133" b="1"/>
            </a:lvl6pPr>
            <a:lvl7pPr marL="3657783" indent="0">
              <a:buNone/>
              <a:defRPr sz="2133" b="1"/>
            </a:lvl7pPr>
            <a:lvl8pPr marL="4267413" indent="0">
              <a:buNone/>
              <a:defRPr sz="2133" b="1"/>
            </a:lvl8pPr>
            <a:lvl9pPr marL="4877044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807721" y="3092450"/>
            <a:ext cx="7664683" cy="5619750"/>
          </a:xfrm>
          <a:prstGeom prst="rect">
            <a:avLst/>
          </a:prstGeom>
        </p:spPr>
        <p:txBody>
          <a:bodyPr vert="horz"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667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133">
                <a:solidFill>
                  <a:schemeClr val="bg1"/>
                </a:solidFill>
              </a:defRPr>
            </a:lvl4pPr>
            <a:lvl5pPr>
              <a:defRPr sz="2133">
                <a:solidFill>
                  <a:schemeClr val="bg1"/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55964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045021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289382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860" y="388939"/>
            <a:ext cx="5704592" cy="1652587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9891" y="388938"/>
            <a:ext cx="9692512" cy="8323262"/>
          </a:xfrm>
          <a:prstGeom prst="rect">
            <a:avLst/>
          </a:prstGeom>
        </p:spPr>
        <p:txBody>
          <a:bodyPr vert="horz"/>
          <a:lstStyle>
            <a:lvl1pPr>
              <a:defRPr sz="4267">
                <a:solidFill>
                  <a:schemeClr val="bg1"/>
                </a:solidFill>
              </a:defRPr>
            </a:lvl1pPr>
            <a:lvl2pPr>
              <a:defRPr sz="3734">
                <a:solidFill>
                  <a:schemeClr val="bg1"/>
                </a:solidFill>
              </a:defRPr>
            </a:lvl2pPr>
            <a:lvl3pPr>
              <a:defRPr sz="3200">
                <a:solidFill>
                  <a:schemeClr val="bg1"/>
                </a:solidFill>
              </a:defRPr>
            </a:lvl3pPr>
            <a:lvl4pPr>
              <a:defRPr sz="2667">
                <a:solidFill>
                  <a:schemeClr val="bg1"/>
                </a:solidFill>
              </a:defRPr>
            </a:lvl4pPr>
            <a:lvl5pPr>
              <a:defRPr sz="2667">
                <a:solidFill>
                  <a:schemeClr val="bg1"/>
                </a:solidFill>
              </a:defRPr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7860" y="2041526"/>
            <a:ext cx="5704592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67">
                <a:solidFill>
                  <a:schemeClr val="bg1"/>
                </a:solidFill>
              </a:defRPr>
            </a:lvl1pPr>
            <a:lvl2pPr marL="609630" indent="0">
              <a:buNone/>
              <a:defRPr sz="1600"/>
            </a:lvl2pPr>
            <a:lvl3pPr marL="1219261" indent="0">
              <a:buNone/>
              <a:defRPr sz="1333"/>
            </a:lvl3pPr>
            <a:lvl4pPr marL="1828891" indent="0">
              <a:buNone/>
              <a:defRPr sz="1200"/>
            </a:lvl4pPr>
            <a:lvl5pPr marL="2438522" indent="0">
              <a:buNone/>
              <a:defRPr sz="1200"/>
            </a:lvl5pPr>
            <a:lvl6pPr marL="3048152" indent="0">
              <a:buNone/>
              <a:defRPr sz="1200"/>
            </a:lvl6pPr>
            <a:lvl7pPr marL="3657783" indent="0">
              <a:buNone/>
              <a:defRPr sz="1200"/>
            </a:lvl7pPr>
            <a:lvl8pPr marL="4267413" indent="0">
              <a:buNone/>
              <a:defRPr sz="1200"/>
            </a:lvl8pPr>
            <a:lvl9pPr marL="487704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300764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9471" y="6827838"/>
            <a:ext cx="10403735" cy="806450"/>
          </a:xfrm>
        </p:spPr>
        <p:txBody>
          <a:bodyPr anchor="b"/>
          <a:lstStyle>
            <a:lvl1pPr algn="ctr">
              <a:defRPr sz="2667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399471" y="871539"/>
            <a:ext cx="10403735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267">
                <a:solidFill>
                  <a:schemeClr val="bg1"/>
                </a:solidFill>
              </a:defRPr>
            </a:lvl1pPr>
            <a:lvl2pPr marL="609630" indent="0">
              <a:buNone/>
              <a:defRPr sz="3734"/>
            </a:lvl2pPr>
            <a:lvl3pPr marL="1219261" indent="0">
              <a:buNone/>
              <a:defRPr sz="3200"/>
            </a:lvl3pPr>
            <a:lvl4pPr marL="1828891" indent="0">
              <a:buNone/>
              <a:defRPr sz="2667"/>
            </a:lvl4pPr>
            <a:lvl5pPr marL="2438522" indent="0">
              <a:buNone/>
              <a:defRPr sz="2667"/>
            </a:lvl5pPr>
            <a:lvl6pPr marL="3048152" indent="0">
              <a:buNone/>
              <a:defRPr sz="2667"/>
            </a:lvl6pPr>
            <a:lvl7pPr marL="3657783" indent="0">
              <a:buNone/>
              <a:defRPr sz="2667"/>
            </a:lvl7pPr>
            <a:lvl8pPr marL="4267413" indent="0">
              <a:buNone/>
              <a:defRPr sz="2667"/>
            </a:lvl8pPr>
            <a:lvl9pPr marL="4877044" indent="0">
              <a:buNone/>
              <a:defRPr sz="2667"/>
            </a:lvl9pPr>
          </a:lstStyle>
          <a:p>
            <a:pPr lvl="0"/>
            <a:r>
              <a:rPr lang="en-US" noProof="0">
                <a:sym typeface="Arial" charset="0"/>
              </a:rPr>
              <a:t>Click icon to add picture</a:t>
            </a:r>
            <a:endParaRPr lang="en-US" noProof="0" dirty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399471" y="7634288"/>
            <a:ext cx="10403735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67">
                <a:solidFill>
                  <a:schemeClr val="bg1"/>
                </a:solidFill>
              </a:defRPr>
            </a:lvl1pPr>
            <a:lvl2pPr marL="609630" indent="0">
              <a:buNone/>
              <a:defRPr sz="1600"/>
            </a:lvl2pPr>
            <a:lvl3pPr marL="1219261" indent="0">
              <a:buNone/>
              <a:defRPr sz="1333"/>
            </a:lvl3pPr>
            <a:lvl4pPr marL="1828891" indent="0">
              <a:buNone/>
              <a:defRPr sz="1200"/>
            </a:lvl4pPr>
            <a:lvl5pPr marL="2438522" indent="0">
              <a:buNone/>
              <a:defRPr sz="1200"/>
            </a:lvl5pPr>
            <a:lvl6pPr marL="3048152" indent="0">
              <a:buNone/>
              <a:defRPr sz="1200"/>
            </a:lvl6pPr>
            <a:lvl7pPr marL="3657783" indent="0">
              <a:buNone/>
              <a:defRPr sz="1200"/>
            </a:lvl7pPr>
            <a:lvl8pPr marL="4267413" indent="0">
              <a:buNone/>
              <a:defRPr sz="1200"/>
            </a:lvl8pPr>
            <a:lvl9pPr marL="487704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627157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48296" y="304800"/>
            <a:ext cx="15646878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57798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eorgia" charset="0"/>
              </a:rPr>
              <a:t>Click to edit Master title style</a:t>
            </a:r>
            <a:endParaRPr lang="en-US" dirty="0">
              <a:sym typeface="Georgia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97" r:id="rId8"/>
    <p:sldLayoutId id="2147483699" r:id="rId9"/>
    <p:sldLayoutId id="2147483702" r:id="rId10"/>
    <p:sldLayoutId id="2147483663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6400">
          <a:solidFill>
            <a:schemeClr val="bg1"/>
          </a:solidFill>
          <a:latin typeface="+mj-lt"/>
          <a:ea typeface="MS PGothic" pitchFamily="34" charset="-128"/>
          <a:cs typeface="ＭＳ Ｐゴシック" charset="0"/>
          <a:sym typeface="Georgia" pitchFamily="18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6400">
          <a:solidFill>
            <a:schemeClr val="bg1"/>
          </a:solidFill>
          <a:latin typeface="Garamond" charset="0"/>
          <a:ea typeface="MS PGothic" pitchFamily="34" charset="-128"/>
          <a:cs typeface="ＭＳ Ｐゴシック" charset="0"/>
          <a:sym typeface="Georgia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6400">
          <a:solidFill>
            <a:schemeClr val="bg1"/>
          </a:solidFill>
          <a:latin typeface="Garamond" charset="0"/>
          <a:ea typeface="MS PGothic" pitchFamily="34" charset="-128"/>
          <a:cs typeface="ＭＳ Ｐゴシック" charset="0"/>
          <a:sym typeface="Georgia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6400">
          <a:solidFill>
            <a:schemeClr val="bg1"/>
          </a:solidFill>
          <a:latin typeface="Garamond" charset="0"/>
          <a:ea typeface="MS PGothic" pitchFamily="34" charset="-128"/>
          <a:cs typeface="ＭＳ Ｐゴシック" charset="0"/>
          <a:sym typeface="Georgia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6400">
          <a:solidFill>
            <a:schemeClr val="bg1"/>
          </a:solidFill>
          <a:latin typeface="Garamond" charset="0"/>
          <a:ea typeface="MS PGothic" pitchFamily="34" charset="-128"/>
          <a:cs typeface="ＭＳ Ｐゴシック" charset="0"/>
          <a:sym typeface="Georgia" pitchFamily="18" charset="0"/>
        </a:defRPr>
      </a:lvl5pPr>
      <a:lvl6pPr marL="609630" algn="ctr" rtl="0" eaLnBrk="1" fontAlgn="base" hangingPunct="1">
        <a:spcBef>
          <a:spcPct val="0"/>
        </a:spcBef>
        <a:spcAft>
          <a:spcPct val="0"/>
        </a:spcAft>
        <a:defRPr sz="7467" b="1" i="1">
          <a:solidFill>
            <a:srgbClr val="ECEDDC"/>
          </a:solidFill>
          <a:latin typeface="Georgia" charset="0"/>
          <a:ea typeface="ヒラギノ明朝 Pro W6" charset="0"/>
          <a:cs typeface="ヒラギノ明朝 Pro W6" charset="0"/>
          <a:sym typeface="Georgia" charset="0"/>
        </a:defRPr>
      </a:lvl6pPr>
      <a:lvl7pPr marL="1219261" algn="ctr" rtl="0" eaLnBrk="1" fontAlgn="base" hangingPunct="1">
        <a:spcBef>
          <a:spcPct val="0"/>
        </a:spcBef>
        <a:spcAft>
          <a:spcPct val="0"/>
        </a:spcAft>
        <a:defRPr sz="7467" b="1" i="1">
          <a:solidFill>
            <a:srgbClr val="ECEDDC"/>
          </a:solidFill>
          <a:latin typeface="Georgia" charset="0"/>
          <a:ea typeface="ヒラギノ明朝 Pro W6" charset="0"/>
          <a:cs typeface="ヒラギノ明朝 Pro W6" charset="0"/>
          <a:sym typeface="Georgia" charset="0"/>
        </a:defRPr>
      </a:lvl7pPr>
      <a:lvl8pPr marL="1828891" algn="ctr" rtl="0" eaLnBrk="1" fontAlgn="base" hangingPunct="1">
        <a:spcBef>
          <a:spcPct val="0"/>
        </a:spcBef>
        <a:spcAft>
          <a:spcPct val="0"/>
        </a:spcAft>
        <a:defRPr sz="7467" b="1" i="1">
          <a:solidFill>
            <a:srgbClr val="ECEDDC"/>
          </a:solidFill>
          <a:latin typeface="Georgia" charset="0"/>
          <a:ea typeface="ヒラギノ明朝 Pro W6" charset="0"/>
          <a:cs typeface="ヒラギノ明朝 Pro W6" charset="0"/>
          <a:sym typeface="Georgia" charset="0"/>
        </a:defRPr>
      </a:lvl8pPr>
      <a:lvl9pPr marL="2438522" algn="ctr" rtl="0" eaLnBrk="1" fontAlgn="base" hangingPunct="1">
        <a:spcBef>
          <a:spcPct val="0"/>
        </a:spcBef>
        <a:spcAft>
          <a:spcPct val="0"/>
        </a:spcAft>
        <a:defRPr sz="7467" b="1" i="1">
          <a:solidFill>
            <a:srgbClr val="ECEDDC"/>
          </a:solidFill>
          <a:latin typeface="Georgia" charset="0"/>
          <a:ea typeface="ヒラギノ明朝 Pro W6" charset="0"/>
          <a:cs typeface="ヒラギノ明朝 Pro W6" charset="0"/>
          <a:sym typeface="Georgia" charset="0"/>
        </a:defRPr>
      </a:lvl9pPr>
    </p:titleStyle>
    <p:bodyStyle>
      <a:lvl1pPr marL="129124" indent="-129124" algn="ctr" rtl="0" eaLnBrk="1" fontAlgn="base" hangingPunct="1">
        <a:spcBef>
          <a:spcPts val="1467"/>
        </a:spcBef>
        <a:spcAft>
          <a:spcPct val="0"/>
        </a:spcAft>
        <a:defRPr sz="5867">
          <a:solidFill>
            <a:schemeClr val="tx1"/>
          </a:solidFill>
          <a:latin typeface="+mn-lt"/>
          <a:ea typeface="MS PGothic" pitchFamily="34" charset="-128"/>
          <a:cs typeface="ＭＳ Ｐゴシック" charset="0"/>
          <a:sym typeface="Arial" pitchFamily="34" charset="0"/>
        </a:defRPr>
      </a:lvl1pPr>
      <a:lvl2pPr marL="997001" indent="-387370" algn="ctr" rtl="0" eaLnBrk="1" fontAlgn="base" hangingPunct="1">
        <a:spcBef>
          <a:spcPts val="1200"/>
        </a:spcBef>
        <a:spcAft>
          <a:spcPct val="0"/>
        </a:spcAft>
        <a:defRPr sz="5067">
          <a:solidFill>
            <a:schemeClr val="tx1"/>
          </a:solidFill>
          <a:latin typeface="+mn-lt"/>
          <a:ea typeface="MS PGothic" pitchFamily="34" charset="-128"/>
          <a:cs typeface="+mn-cs"/>
          <a:sym typeface="Arial" pitchFamily="34" charset="0"/>
        </a:defRPr>
      </a:lvl2pPr>
      <a:lvl3pPr marL="1862760" indent="-643499" algn="ctr" rtl="0" eaLnBrk="1" fontAlgn="base" hangingPunct="1">
        <a:spcBef>
          <a:spcPts val="1067"/>
        </a:spcBef>
        <a:spcAft>
          <a:spcPct val="0"/>
        </a:spcAft>
        <a:defRPr sz="4534">
          <a:solidFill>
            <a:schemeClr val="tx1"/>
          </a:solidFill>
          <a:latin typeface="+mn-lt"/>
          <a:ea typeface="MS PGothic" pitchFamily="34" charset="-128"/>
          <a:cs typeface="+mn-cs"/>
          <a:sym typeface="Arial" pitchFamily="34" charset="0"/>
        </a:defRPr>
      </a:lvl3pPr>
      <a:lvl4pPr marL="2730637" indent="-901745" algn="ctr" rtl="0" eaLnBrk="1" fontAlgn="base" hangingPunct="1">
        <a:spcBef>
          <a:spcPts val="933"/>
        </a:spcBef>
        <a:spcAft>
          <a:spcPct val="0"/>
        </a:spcAft>
        <a:defRPr sz="3734">
          <a:solidFill>
            <a:schemeClr val="tx1"/>
          </a:solidFill>
          <a:latin typeface="+mn-lt"/>
          <a:ea typeface="MS PGothic" pitchFamily="34" charset="-128"/>
          <a:cs typeface="+mn-cs"/>
          <a:sym typeface="Arial" pitchFamily="34" charset="0"/>
        </a:defRPr>
      </a:lvl4pPr>
      <a:lvl5pPr marL="3596397" indent="-1157875" algn="ctr" rtl="0" eaLnBrk="1" fontAlgn="base" hangingPunct="1">
        <a:spcBef>
          <a:spcPts val="933"/>
        </a:spcBef>
        <a:spcAft>
          <a:spcPct val="0"/>
        </a:spcAft>
        <a:defRPr sz="3734">
          <a:solidFill>
            <a:schemeClr val="tx1"/>
          </a:solidFill>
          <a:latin typeface="+mn-lt"/>
          <a:ea typeface="MS PGothic" pitchFamily="34" charset="-128"/>
          <a:cs typeface="+mn-cs"/>
          <a:sym typeface="Arial" pitchFamily="34" charset="0"/>
        </a:defRPr>
      </a:lvl5pPr>
      <a:lvl6pPr marL="4206028" algn="ctr" rtl="0" eaLnBrk="1" fontAlgn="base" hangingPunct="1">
        <a:spcBef>
          <a:spcPts val="933"/>
        </a:spcBef>
        <a:spcAft>
          <a:spcPct val="0"/>
        </a:spcAft>
        <a:defRPr sz="3734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4815658" algn="ctr" rtl="0" eaLnBrk="1" fontAlgn="base" hangingPunct="1">
        <a:spcBef>
          <a:spcPts val="933"/>
        </a:spcBef>
        <a:spcAft>
          <a:spcPct val="0"/>
        </a:spcAft>
        <a:defRPr sz="3734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5425289" algn="ctr" rtl="0" eaLnBrk="1" fontAlgn="base" hangingPunct="1">
        <a:spcBef>
          <a:spcPts val="933"/>
        </a:spcBef>
        <a:spcAft>
          <a:spcPct val="0"/>
        </a:spcAft>
        <a:defRPr sz="3734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6034919" algn="ctr" rtl="0" eaLnBrk="1" fontAlgn="base" hangingPunct="1">
        <a:spcBef>
          <a:spcPts val="933"/>
        </a:spcBef>
        <a:spcAft>
          <a:spcPct val="0"/>
        </a:spcAft>
        <a:defRPr sz="3734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30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61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91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522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152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783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413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7044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63627" y="457200"/>
            <a:ext cx="1561301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57798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Georgia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63626" y="2209800"/>
            <a:ext cx="15629944" cy="716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180848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Arial" charset="0"/>
              </a:rPr>
              <a:t>Click to edit Master text styles</a:t>
            </a:r>
          </a:p>
          <a:p>
            <a:pPr lvl="1"/>
            <a:r>
              <a:rPr lang="en-US" dirty="0">
                <a:sym typeface="Arial" charset="0"/>
              </a:rPr>
              <a:t>Second level</a:t>
            </a:r>
          </a:p>
          <a:p>
            <a:pPr lvl="2"/>
            <a:r>
              <a:rPr lang="en-US" dirty="0">
                <a:sym typeface="Arial" charset="0"/>
              </a:rPr>
              <a:t>Third level</a:t>
            </a:r>
          </a:p>
          <a:p>
            <a:pPr lvl="3"/>
            <a:r>
              <a:rPr lang="en-US" dirty="0">
                <a:sym typeface="Arial" charset="0"/>
              </a:rPr>
              <a:t>Fourth level</a:t>
            </a:r>
          </a:p>
          <a:p>
            <a:pPr lvl="4"/>
            <a:r>
              <a:rPr lang="en-US" dirty="0">
                <a:sym typeface="Arial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0" r:id="rId1"/>
    <p:sldLayoutId id="2147483665" r:id="rId2"/>
    <p:sldLayoutId id="2147483701" r:id="rId3"/>
    <p:sldLayoutId id="2147483698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467">
          <a:solidFill>
            <a:schemeClr val="bg1"/>
          </a:solidFill>
          <a:latin typeface="+mn-lt"/>
          <a:ea typeface="MS PGothic" pitchFamily="34" charset="-128"/>
          <a:cs typeface="ＭＳ Ｐゴシック" charset="0"/>
          <a:sym typeface="Georgia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467">
          <a:solidFill>
            <a:schemeClr val="bg1"/>
          </a:solidFill>
          <a:latin typeface="Garamond" charset="0"/>
          <a:ea typeface="MS PGothic" pitchFamily="34" charset="-128"/>
          <a:cs typeface="ＭＳ Ｐゴシック" charset="0"/>
          <a:sym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467">
          <a:solidFill>
            <a:schemeClr val="bg1"/>
          </a:solidFill>
          <a:latin typeface="Garamond" charset="0"/>
          <a:ea typeface="MS PGothic" pitchFamily="34" charset="-128"/>
          <a:cs typeface="ＭＳ Ｐゴシック" charset="0"/>
          <a:sym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467">
          <a:solidFill>
            <a:schemeClr val="bg1"/>
          </a:solidFill>
          <a:latin typeface="Garamond" charset="0"/>
          <a:ea typeface="MS PGothic" pitchFamily="34" charset="-128"/>
          <a:cs typeface="ＭＳ Ｐゴシック" charset="0"/>
          <a:sym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467">
          <a:solidFill>
            <a:schemeClr val="bg1"/>
          </a:solidFill>
          <a:latin typeface="Garamond" charset="0"/>
          <a:ea typeface="MS PGothic" pitchFamily="34" charset="-128"/>
          <a:cs typeface="ＭＳ Ｐゴシック" charset="0"/>
          <a:sym typeface="Georgia" pitchFamily="18" charset="0"/>
        </a:defRPr>
      </a:lvl5pPr>
      <a:lvl6pPr marL="609630" algn="ctr" rtl="0" fontAlgn="base">
        <a:spcBef>
          <a:spcPct val="0"/>
        </a:spcBef>
        <a:spcAft>
          <a:spcPct val="0"/>
        </a:spcAft>
        <a:defRPr sz="7467" b="1" i="1">
          <a:solidFill>
            <a:srgbClr val="ECEDDC"/>
          </a:solidFill>
          <a:latin typeface="Georgia" charset="0"/>
          <a:ea typeface="ヒラギノ明朝 Pro W6" charset="0"/>
          <a:cs typeface="ヒラギノ明朝 Pro W6" charset="0"/>
          <a:sym typeface="Georgia" charset="0"/>
        </a:defRPr>
      </a:lvl6pPr>
      <a:lvl7pPr marL="1219261" algn="ctr" rtl="0" fontAlgn="base">
        <a:spcBef>
          <a:spcPct val="0"/>
        </a:spcBef>
        <a:spcAft>
          <a:spcPct val="0"/>
        </a:spcAft>
        <a:defRPr sz="7467" b="1" i="1">
          <a:solidFill>
            <a:srgbClr val="ECEDDC"/>
          </a:solidFill>
          <a:latin typeface="Georgia" charset="0"/>
          <a:ea typeface="ヒラギノ明朝 Pro W6" charset="0"/>
          <a:cs typeface="ヒラギノ明朝 Pro W6" charset="0"/>
          <a:sym typeface="Georgia" charset="0"/>
        </a:defRPr>
      </a:lvl7pPr>
      <a:lvl8pPr marL="1828891" algn="ctr" rtl="0" fontAlgn="base">
        <a:spcBef>
          <a:spcPct val="0"/>
        </a:spcBef>
        <a:spcAft>
          <a:spcPct val="0"/>
        </a:spcAft>
        <a:defRPr sz="7467" b="1" i="1">
          <a:solidFill>
            <a:srgbClr val="ECEDDC"/>
          </a:solidFill>
          <a:latin typeface="Georgia" charset="0"/>
          <a:ea typeface="ヒラギノ明朝 Pro W6" charset="0"/>
          <a:cs typeface="ヒラギノ明朝 Pro W6" charset="0"/>
          <a:sym typeface="Georgia" charset="0"/>
        </a:defRPr>
      </a:lvl8pPr>
      <a:lvl9pPr marL="2438522" algn="ctr" rtl="0" fontAlgn="base">
        <a:spcBef>
          <a:spcPct val="0"/>
        </a:spcBef>
        <a:spcAft>
          <a:spcPct val="0"/>
        </a:spcAft>
        <a:defRPr sz="7467" b="1" i="1">
          <a:solidFill>
            <a:srgbClr val="ECEDDC"/>
          </a:solidFill>
          <a:latin typeface="Georgia" charset="0"/>
          <a:ea typeface="ヒラギノ明朝 Pro W6" charset="0"/>
          <a:cs typeface="ヒラギノ明朝 Pro W6" charset="0"/>
          <a:sym typeface="Georgia" charset="0"/>
        </a:defRPr>
      </a:lvl9pPr>
    </p:titleStyle>
    <p:bodyStyle>
      <a:lvl1pPr marL="649850" indent="-641383" algn="l" rtl="0" eaLnBrk="0" fontAlgn="base" hangingPunct="0">
        <a:spcBef>
          <a:spcPts val="1467"/>
        </a:spcBef>
        <a:spcAft>
          <a:spcPct val="0"/>
        </a:spcAft>
        <a:buSzPct val="100000"/>
        <a:buFont typeface="Lucida Grande" charset="0"/>
        <a:buChar char="•"/>
        <a:defRPr sz="5867">
          <a:solidFill>
            <a:schemeClr val="bg1"/>
          </a:solidFill>
          <a:latin typeface="+mn-lt"/>
          <a:ea typeface="MS PGothic" pitchFamily="34" charset="-128"/>
          <a:cs typeface="ＭＳ Ｐゴシック" charset="0"/>
          <a:sym typeface="Arial" pitchFamily="34" charset="0"/>
        </a:defRPr>
      </a:lvl1pPr>
      <a:lvl2pPr marL="1331451" indent="-522843" algn="l" rtl="0" eaLnBrk="0" fontAlgn="base" hangingPunct="0">
        <a:spcBef>
          <a:spcPts val="1200"/>
        </a:spcBef>
        <a:spcAft>
          <a:spcPct val="0"/>
        </a:spcAft>
        <a:buSzPct val="100000"/>
        <a:buFont typeface="Lucida Grande" charset="0"/>
        <a:buChar char="–"/>
        <a:defRPr sz="5067">
          <a:solidFill>
            <a:schemeClr val="bg1"/>
          </a:solidFill>
          <a:latin typeface="+mn-lt"/>
          <a:ea typeface="MS PGothic" pitchFamily="34" charset="-128"/>
          <a:cs typeface="+mn-cs"/>
          <a:sym typeface="Arial" pitchFamily="34" charset="0"/>
        </a:defRPr>
      </a:lvl2pPr>
      <a:lvl3pPr marL="2108305" indent="-433939" algn="l" rtl="0" eaLnBrk="0" fontAlgn="base" hangingPunct="0">
        <a:spcBef>
          <a:spcPts val="1067"/>
        </a:spcBef>
        <a:spcAft>
          <a:spcPct val="0"/>
        </a:spcAft>
        <a:buSzPct val="100000"/>
        <a:buFont typeface="Lucida Grande" charset="0"/>
        <a:buChar char="•"/>
        <a:defRPr sz="4534">
          <a:solidFill>
            <a:schemeClr val="bg1"/>
          </a:solidFill>
          <a:latin typeface="+mn-lt"/>
          <a:ea typeface="MS PGothic" pitchFamily="34" charset="-128"/>
          <a:cs typeface="+mn-cs"/>
          <a:sym typeface="Arial" pitchFamily="34" charset="0"/>
        </a:defRPr>
      </a:lvl3pPr>
      <a:lvl4pPr marL="2971949" indent="-429705" algn="l" rtl="0" eaLnBrk="0" fontAlgn="base" hangingPunct="0">
        <a:spcBef>
          <a:spcPts val="933"/>
        </a:spcBef>
        <a:spcAft>
          <a:spcPct val="0"/>
        </a:spcAft>
        <a:buSzPct val="100000"/>
        <a:buFont typeface="Lucida Grande" charset="0"/>
        <a:buChar char="–"/>
        <a:defRPr sz="3734">
          <a:solidFill>
            <a:schemeClr val="bg1"/>
          </a:solidFill>
          <a:latin typeface="+mn-lt"/>
          <a:ea typeface="MS PGothic" pitchFamily="34" charset="-128"/>
          <a:cs typeface="+mn-cs"/>
          <a:sym typeface="Arial" pitchFamily="34" charset="0"/>
        </a:defRPr>
      </a:lvl4pPr>
      <a:lvl5pPr marL="3837709" indent="-429705" algn="l" rtl="0" eaLnBrk="0" fontAlgn="base" hangingPunct="0">
        <a:spcBef>
          <a:spcPts val="933"/>
        </a:spcBef>
        <a:spcAft>
          <a:spcPct val="0"/>
        </a:spcAft>
        <a:buSzPct val="100000"/>
        <a:buFont typeface="Lucida Grande" charset="0"/>
        <a:buChar char="»"/>
        <a:defRPr sz="3734">
          <a:solidFill>
            <a:schemeClr val="bg1"/>
          </a:solidFill>
          <a:latin typeface="+mn-lt"/>
          <a:ea typeface="MS PGothic" pitchFamily="34" charset="-128"/>
          <a:cs typeface="+mn-cs"/>
          <a:sym typeface="Arial" pitchFamily="34" charset="0"/>
        </a:defRPr>
      </a:lvl5pPr>
      <a:lvl6pPr marL="4447340" indent="-429705" algn="l" rtl="0" fontAlgn="base">
        <a:spcBef>
          <a:spcPts val="933"/>
        </a:spcBef>
        <a:spcAft>
          <a:spcPct val="0"/>
        </a:spcAft>
        <a:buSzPct val="100000"/>
        <a:buFont typeface="Lucida Grande" charset="0"/>
        <a:buChar char="»"/>
        <a:defRPr sz="3734">
          <a:solidFill>
            <a:srgbClr val="ECEDDC"/>
          </a:solidFill>
          <a:latin typeface="+mn-lt"/>
          <a:ea typeface="+mn-ea"/>
          <a:cs typeface="+mn-cs"/>
          <a:sym typeface="Arial" charset="0"/>
        </a:defRPr>
      </a:lvl6pPr>
      <a:lvl7pPr marL="5056970" indent="-429705" algn="l" rtl="0" fontAlgn="base">
        <a:spcBef>
          <a:spcPts val="933"/>
        </a:spcBef>
        <a:spcAft>
          <a:spcPct val="0"/>
        </a:spcAft>
        <a:buSzPct val="100000"/>
        <a:buFont typeface="Lucida Grande" charset="0"/>
        <a:buChar char="»"/>
        <a:defRPr sz="3734">
          <a:solidFill>
            <a:srgbClr val="ECEDDC"/>
          </a:solidFill>
          <a:latin typeface="+mn-lt"/>
          <a:ea typeface="+mn-ea"/>
          <a:cs typeface="+mn-cs"/>
          <a:sym typeface="Arial" charset="0"/>
        </a:defRPr>
      </a:lvl7pPr>
      <a:lvl8pPr marL="5666601" indent="-429705" algn="l" rtl="0" fontAlgn="base">
        <a:spcBef>
          <a:spcPts val="933"/>
        </a:spcBef>
        <a:spcAft>
          <a:spcPct val="0"/>
        </a:spcAft>
        <a:buSzPct val="100000"/>
        <a:buFont typeface="Lucida Grande" charset="0"/>
        <a:buChar char="»"/>
        <a:defRPr sz="3734">
          <a:solidFill>
            <a:srgbClr val="ECEDDC"/>
          </a:solidFill>
          <a:latin typeface="+mn-lt"/>
          <a:ea typeface="+mn-ea"/>
          <a:cs typeface="+mn-cs"/>
          <a:sym typeface="Arial" charset="0"/>
        </a:defRPr>
      </a:lvl8pPr>
      <a:lvl9pPr marL="6276231" indent="-429705" algn="l" rtl="0" fontAlgn="base">
        <a:spcBef>
          <a:spcPts val="933"/>
        </a:spcBef>
        <a:spcAft>
          <a:spcPct val="0"/>
        </a:spcAft>
        <a:buSzPct val="100000"/>
        <a:buFont typeface="Lucida Grande" charset="0"/>
        <a:buChar char="»"/>
        <a:defRPr sz="3734">
          <a:solidFill>
            <a:srgbClr val="ECEDDC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30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61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91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522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152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783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413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7044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08DCF73-C439-95AF-889E-452EB6B131F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67013" y="390596"/>
            <a:ext cx="15606237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EDBDD89A-C654-D746-87E3-95AF251B891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67013" y="2275842"/>
            <a:ext cx="15606237" cy="643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552B7A-07B2-B9A7-4DB5-6727980171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7013" y="9040144"/>
            <a:ext cx="4046061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707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024EFD3-6CAB-4938-8B1A-E20F8EE11F5E}" type="datetimeFigureOut">
              <a:rPr lang="en-US"/>
              <a:pPr>
                <a:defRPr/>
              </a:pPr>
              <a:t>12/21/2024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13EB7-20E6-3ADE-3FD3-F80F8259CE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24590" y="9040144"/>
            <a:ext cx="549108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707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4F7734-B4A7-8F09-6FAC-4034DD7A3E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427189" y="9040144"/>
            <a:ext cx="4046061" cy="519289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707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9816E432-694E-4A3D-B815-6BCE3066AB9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rust in the Lord With All Your Heart Wall Art Sign Canvas Print, Bible  Verse Wall Art - Christ Follower Life">
            <a:extLst>
              <a:ext uri="{FF2B5EF4-FFF2-40B4-BE49-F238E27FC236}">
                <a16:creationId xmlns:a16="http://schemas.microsoft.com/office/drawing/2014/main" id="{54E2EF9B-E795-3E68-673E-3DF48950EE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" t="18246" r="1473" b="19579"/>
          <a:stretch/>
        </p:blipFill>
        <p:spPr bwMode="auto">
          <a:xfrm>
            <a:off x="265" y="0"/>
            <a:ext cx="17339733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19E107-4AC0-32D7-2F88-DC7F5E0C0F1F}"/>
              </a:ext>
            </a:extLst>
          </p:cNvPr>
          <p:cNvSpPr txBox="1"/>
          <p:nvPr/>
        </p:nvSpPr>
        <p:spPr>
          <a:xfrm>
            <a:off x="8977699" y="8107693"/>
            <a:ext cx="8668339" cy="1444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502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30046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95069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60091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ctr" defTabSz="130046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33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 Pro Cond" panose="020F0502020204030204" pitchFamily="18" charset="0"/>
                <a:ea typeface="+mn-ea"/>
                <a:cs typeface="Times New Roman" panose="02020603050405020304" pitchFamily="18" charset="0"/>
              </a:rPr>
              <a:t>The Trust Test</a:t>
            </a:r>
            <a:endParaRPr kumimoji="0" lang="en-US" sz="6827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2535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CF3BD8-2DD8-F599-300D-2A9335E9FB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684F5A2-62AB-EBFB-FEFC-BEACCF301B92}"/>
              </a:ext>
            </a:extLst>
          </p:cNvPr>
          <p:cNvSpPr txBox="1"/>
          <p:nvPr/>
        </p:nvSpPr>
        <p:spPr>
          <a:xfrm>
            <a:off x="58207" y="0"/>
            <a:ext cx="17223848" cy="418576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502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30046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95069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60091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U: Understand Stewardship  </a:t>
            </a: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Lk 1:26-38</a:t>
            </a:r>
            <a:endParaRPr 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6600" b="1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itchFamily="34" charset="0"/>
              </a:rPr>
              <a:t>We’re all managers of God’s Resources!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6600" b="1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itchFamily="34" charset="0"/>
              </a:rPr>
              <a:t>38 </a:t>
            </a:r>
            <a:r>
              <a:rPr kumimoji="0" 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itchFamily="34" charset="0"/>
              </a:rPr>
              <a:t> </a:t>
            </a:r>
            <a:r>
              <a:rPr kumimoji="0" lang="en-US" sz="7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itchFamily="34" charset="0"/>
              </a:rPr>
              <a:t>“And Mary said, </a:t>
            </a:r>
            <a:endParaRPr kumimoji="0" lang="en-US" sz="6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ヒラギノ角ゴ Pro W3" charset="-128"/>
              <a:cs typeface="Times New Roman" panose="02020603050405020304" pitchFamily="18" charset="0"/>
              <a:sym typeface="Arial" pitchFamily="34" charset="0"/>
            </a:endParaRP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4800" b="1" i="1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8F05D2-1D33-1A3A-DA66-3376DE423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07" y="3505200"/>
            <a:ext cx="10662466" cy="6441334"/>
          </a:xfrm>
          <a:prstGeom prst="rect">
            <a:avLst/>
          </a:prstGeom>
          <a:effectLst>
            <a:softEdge rad="2667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7269EC-4552-5AE3-444F-BE9E42CA9E17}"/>
              </a:ext>
            </a:extLst>
          </p:cNvPr>
          <p:cNvSpPr txBox="1"/>
          <p:nvPr/>
        </p:nvSpPr>
        <p:spPr>
          <a:xfrm>
            <a:off x="10441448" y="3733800"/>
            <a:ext cx="7119833" cy="4555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7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itchFamily="34" charset="0"/>
              </a:rPr>
              <a:t>behold the handmaid </a:t>
            </a:r>
          </a:p>
          <a:p>
            <a:pPr algn="ctr"/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itchFamily="34" charset="0"/>
              </a:rPr>
              <a:t>(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itchFamily="34" charset="0"/>
              </a:rPr>
              <a:t>doulē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itchFamily="34" charset="0"/>
              </a:rPr>
              <a:t>: servant) </a:t>
            </a:r>
          </a:p>
          <a:p>
            <a:pPr algn="ctr"/>
            <a:r>
              <a:rPr kumimoji="0" 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itchFamily="34" charset="0"/>
              </a:rPr>
              <a:t>of the Lord</a:t>
            </a: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itchFamily="34" charset="0"/>
              </a:rPr>
              <a:t>;…”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733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527808-4E89-F3DE-7FCE-716D18BFD9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C182F5B-EFAE-72FE-000B-A4F402160319}"/>
              </a:ext>
            </a:extLst>
          </p:cNvPr>
          <p:cNvSpPr txBox="1"/>
          <p:nvPr/>
        </p:nvSpPr>
        <p:spPr>
          <a:xfrm>
            <a:off x="116415" y="-104518"/>
            <a:ext cx="17223848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502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30046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95069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60091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1371600" marR="0" lvl="0" indent="-1371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4"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itchFamily="34" charset="0"/>
              </a:rPr>
              <a:t>S: Surrender to God’s Will.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72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</a:rPr>
              <a:t>  Allowing Him to accomplish His purposes in &amp; </a:t>
            </a:r>
            <a:r>
              <a:rPr lang="en-US" sz="8000" b="1" i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</a:rPr>
              <a:t>through you! </a:t>
            </a:r>
            <a:r>
              <a:rPr lang="en-US" sz="6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</a:rPr>
              <a:t>(Mt 11:28,29; 1 Cor 3:9) </a:t>
            </a:r>
            <a:endParaRPr kumimoji="0" lang="en-US" sz="5400" b="1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ヒラギノ角ゴ Pro W3" charset="-128"/>
              <a:cs typeface="Times New Roman" panose="02020603050405020304" pitchFamily="18" charset="0"/>
              <a:sym typeface="Arial" pitchFamily="34" charset="0"/>
            </a:endParaRP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6600" b="1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itchFamily="34" charset="0"/>
              </a:rPr>
              <a:t>38 </a:t>
            </a:r>
            <a:r>
              <a:rPr kumimoji="0" 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itchFamily="34" charset="0"/>
              </a:rPr>
              <a:t> </a:t>
            </a:r>
            <a:r>
              <a:rPr kumimoji="0" lang="en-US" sz="7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itchFamily="34" charset="0"/>
              </a:rPr>
              <a:t>“Behold the handmaid </a:t>
            </a:r>
            <a:r>
              <a:rPr kumimoji="0" lang="en-US" sz="80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itchFamily="34" charset="0"/>
              </a:rPr>
              <a:t>of the Lord</a:t>
            </a:r>
            <a:r>
              <a:rPr kumimoji="0" 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itchFamily="34" charset="0"/>
              </a:rPr>
              <a:t>…</a:t>
            </a:r>
            <a:endParaRPr kumimoji="0" lang="en-US" sz="4800" b="1" i="1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94009D-E0E3-E9EF-8FF5-CD2A4F171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6131" y="5562600"/>
            <a:ext cx="6419644" cy="3853591"/>
          </a:xfrm>
          <a:prstGeom prst="rect">
            <a:avLst/>
          </a:prstGeom>
          <a:effectLst>
            <a:softEdge rad="2540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729075-8A80-C5A4-FF39-1878C3841E01}"/>
              </a:ext>
            </a:extLst>
          </p:cNvPr>
          <p:cNvSpPr txBox="1"/>
          <p:nvPr/>
        </p:nvSpPr>
        <p:spPr>
          <a:xfrm>
            <a:off x="1202531" y="4448292"/>
            <a:ext cx="14173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itchFamily="34" charset="0"/>
              </a:rPr>
              <a:t>(Kurios: supreme authority)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046450-6B89-5061-094F-D4425F182A10}"/>
              </a:ext>
            </a:extLst>
          </p:cNvPr>
          <p:cNvSpPr txBox="1"/>
          <p:nvPr/>
        </p:nvSpPr>
        <p:spPr>
          <a:xfrm>
            <a:off x="364331" y="5943600"/>
            <a:ext cx="10896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 it unto me according </a:t>
            </a:r>
            <a:r>
              <a:rPr lang="en-US" sz="8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 thy word.”</a:t>
            </a:r>
          </a:p>
        </p:txBody>
      </p:sp>
    </p:spTree>
    <p:extLst>
      <p:ext uri="{BB962C8B-B14F-4D97-AF65-F5344CB8AC3E}">
        <p14:creationId xmlns:p14="http://schemas.microsoft.com/office/powerpoint/2010/main" val="1047857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4CE53E-5B4D-84B1-2674-DD8D89AC50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6D100AE-6D1A-06C7-ED8E-023458A2D68E}"/>
              </a:ext>
            </a:extLst>
          </p:cNvPr>
          <p:cNvSpPr txBox="1"/>
          <p:nvPr/>
        </p:nvSpPr>
        <p:spPr>
          <a:xfrm>
            <a:off x="58207" y="-180587"/>
            <a:ext cx="1722384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502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30046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95069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60091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kumimoji="0" lang="en-US" sz="8000" b="1" strike="noStrike" kern="1200" cap="none" spc="0" normalizeH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T: Test God’s Promises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itchFamily="34" charset="0"/>
              </a:rPr>
              <a:t>Lk 1:39-56 </a:t>
            </a:r>
            <a:endParaRPr kumimoji="0" lang="en-US" sz="8000" b="1" strike="noStrike" kern="1200" cap="none" spc="0" normalizeH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0" lang="en-US" sz="5400" b="1" strike="noStrike" kern="1200" cap="none" spc="0" normalizeH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5400" b="1" strike="noStrike" kern="1200" cap="none" spc="0" normalizeH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She </a:t>
            </a:r>
            <a:r>
              <a:rPr kumimoji="0" lang="en-US" sz="6000" b="1" strike="noStrike" kern="1200" cap="none" spc="0" normalizeH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traveled to verify God’s promise</a:t>
            </a:r>
            <a:r>
              <a:rPr kumimoji="0" lang="en-US" sz="5400" b="1" strike="noStrike" kern="1200" cap="none" spc="0" normalizeH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 39-56</a:t>
            </a:r>
            <a:endParaRPr kumimoji="0" lang="en-US" sz="6600" b="1" strike="noStrike" kern="1200" cap="none" spc="0" normalizeH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Nativity -- Shohreh Aghdashloo -- bonus ...">
            <a:extLst>
              <a:ext uri="{FF2B5EF4-FFF2-40B4-BE49-F238E27FC236}">
                <a16:creationId xmlns:a16="http://schemas.microsoft.com/office/drawing/2014/main" id="{7741A078-D390-F52E-954B-90B5FB51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3730" y="4866861"/>
            <a:ext cx="6342702" cy="3774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1C9D85-B65C-0599-8F8C-B3B37CAE57EB}"/>
              </a:ext>
            </a:extLst>
          </p:cNvPr>
          <p:cNvSpPr txBox="1"/>
          <p:nvPr/>
        </p:nvSpPr>
        <p:spPr>
          <a:xfrm>
            <a:off x="135731" y="1905000"/>
            <a:ext cx="1714632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8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Blessed art thou 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among women, and blessed is the fruit of thy womb.  </a:t>
            </a:r>
            <a:r>
              <a:rPr 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43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And whence is this to me, that the mother of my Lord should come to me? </a:t>
            </a:r>
            <a:r>
              <a:rPr 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44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For, as soon as the voice of thy salutation sounded in mine ears, the babe leaped in my womb for joy.</a:t>
            </a:r>
            <a:endParaRPr lang="en-US" sz="4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F7F0AE-D3A4-6537-6233-9B3B38979D97}"/>
              </a:ext>
            </a:extLst>
          </p:cNvPr>
          <p:cNvSpPr txBox="1"/>
          <p:nvPr/>
        </p:nvSpPr>
        <p:spPr>
          <a:xfrm>
            <a:off x="-1" y="5257800"/>
            <a:ext cx="1080373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48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itchFamily="34" charset="0"/>
              </a:rPr>
              <a:t>45</a:t>
            </a: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itchFamily="34" charset="0"/>
              </a:rPr>
              <a:t>  </a:t>
            </a:r>
            <a:r>
              <a:rPr kumimoji="0" lang="en-US" sz="54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itchFamily="34" charset="0"/>
              </a:rPr>
              <a:t>And blessed 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itchFamily="34" charset="0"/>
              </a:rPr>
              <a:t>is she that believed: 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itchFamily="34" charset="0"/>
              </a:rPr>
              <a:t>for</a:t>
            </a: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itchFamily="34" charset="0"/>
              </a:rPr>
              <a:t> 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itchFamily="34" charset="0"/>
              </a:rPr>
              <a:t>there shall be a performance of those things which were told her 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itchFamily="34" charset="0"/>
              </a:rPr>
              <a:t>from the Lord.”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2BBE34-0C8F-0C96-5CEB-FE17AB6296B9}"/>
              </a:ext>
            </a:extLst>
          </p:cNvPr>
          <p:cNvSpPr txBox="1"/>
          <p:nvPr/>
        </p:nvSpPr>
        <p:spPr>
          <a:xfrm>
            <a:off x="956817" y="8640990"/>
            <a:ext cx="1542662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itchFamily="34" charset="0"/>
              </a:rPr>
              <a:t>Blessed (Makarios) </a:t>
            </a: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itchFamily="34" charset="0"/>
              </a:rPr>
              <a:t>Supremely fortunate!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ヒラギノ角ゴ Pro W3" charset="-128"/>
              <a:cs typeface="Times New Roman" panose="02020603050405020304" pitchFamily="18" charset="0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784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48CF44-A2C1-B331-4448-E9436A0105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71E3147-7B72-B835-AE0B-91F5DE737607}"/>
              </a:ext>
            </a:extLst>
          </p:cNvPr>
          <p:cNvSpPr txBox="1"/>
          <p:nvPr/>
        </p:nvSpPr>
        <p:spPr>
          <a:xfrm>
            <a:off x="58207" y="0"/>
            <a:ext cx="17223848" cy="704808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502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30046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95069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60091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kumimoji="0" lang="en-US" sz="8000" b="1" strike="noStrike" kern="1200" cap="none" spc="0" normalizeH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T: Test God’s Promises</a:t>
            </a:r>
          </a:p>
          <a:p>
            <a:r>
              <a:rPr kumimoji="0" lang="en-US" sz="6600" b="1" strike="noStrike" kern="1200" cap="none" spc="0" normalizeH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2) Notice her response to God’s confirmation. </a:t>
            </a:r>
            <a:r>
              <a:rPr kumimoji="0" lang="en-US" sz="4800" b="1" strike="noStrike" kern="1200" cap="none" spc="0" normalizeH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46-49</a:t>
            </a:r>
            <a:r>
              <a:rPr kumimoji="0" lang="en-US" sz="6600" b="1" strike="noStrike" kern="1200" cap="none" spc="0" normalizeH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7200" b="1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Mary said,  </a:t>
            </a:r>
            <a:r>
              <a:rPr lang="en-US" sz="66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My soul doth magnify the Lord</a:t>
            </a:r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And my spirit hath rejoiced in God my Savior.</a:t>
            </a:r>
            <a:endParaRPr lang="en-US" sz="5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For he hath regarded the low estate of his handmaiden: </a:t>
            </a:r>
          </a:p>
          <a:p>
            <a:r>
              <a:rPr lang="en-US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for, from henceforth all generations shall call me </a:t>
            </a:r>
            <a:r>
              <a:rPr lang="en-US" sz="6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blessed.</a:t>
            </a:r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  <a:p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6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60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Makarizo</a:t>
            </a:r>
            <a:r>
              <a:rPr lang="en-US" sz="6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fortunate!)</a:t>
            </a:r>
            <a:endParaRPr kumimoji="0" lang="en-US" sz="6000" b="1" strike="noStrike" kern="1200" cap="none" spc="0" normalizeH="0" noProof="0" dirty="0">
              <a:ln>
                <a:noFill/>
              </a:ln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2C1CD8-B3A8-A5E8-AF39-CA50B3C5F60A}"/>
              </a:ext>
            </a:extLst>
          </p:cNvPr>
          <p:cNvSpPr txBox="1"/>
          <p:nvPr/>
        </p:nvSpPr>
        <p:spPr>
          <a:xfrm>
            <a:off x="154462" y="6863417"/>
            <a:ext cx="1255426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For He that is mighty </a:t>
            </a:r>
          </a:p>
          <a:p>
            <a:pPr algn="ctr"/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hath done to me great things; </a:t>
            </a:r>
          </a:p>
          <a:p>
            <a:pPr algn="ctr"/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 holy </a:t>
            </a:r>
            <a:r>
              <a:rPr lang="en-US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hagios</a:t>
            </a:r>
            <a:r>
              <a:rPr lang="en-US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sacred) </a:t>
            </a:r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is his name.”</a:t>
            </a:r>
          </a:p>
        </p:txBody>
      </p:sp>
      <p:pic>
        <p:nvPicPr>
          <p:cNvPr id="5122" name="Picture 2" descr="The Magnificat, And The Politics ...">
            <a:extLst>
              <a:ext uri="{FF2B5EF4-FFF2-40B4-BE49-F238E27FC236}">
                <a16:creationId xmlns:a16="http://schemas.microsoft.com/office/drawing/2014/main" id="{0F83D4DC-447C-9913-FA60-B0F64D0CC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0531" y="5857348"/>
            <a:ext cx="5411524" cy="4053419"/>
          </a:xfrm>
          <a:prstGeom prst="rect">
            <a:avLst/>
          </a:prstGeom>
          <a:noFill/>
          <a:effectLst>
            <a:softEdge rad="381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2000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36F0A7-2E8F-184E-6341-EEE3F4ABD0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91022EA-3D07-4308-1BBA-59947DEC0B83}"/>
              </a:ext>
            </a:extLst>
          </p:cNvPr>
          <p:cNvSpPr txBox="1"/>
          <p:nvPr/>
        </p:nvSpPr>
        <p:spPr>
          <a:xfrm>
            <a:off x="58207" y="0"/>
            <a:ext cx="1722384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502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30046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95069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60091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kumimoji="0" lang="en-US" sz="6000" b="1" strike="noStrike" kern="1200" cap="none" spc="0" normalizeH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There were many “supporting actors” in this great    </a:t>
            </a:r>
          </a:p>
          <a:p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kumimoji="0" lang="en-US" sz="6000" b="1" strike="noStrike" kern="1200" cap="none" spc="0" normalizeH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Drama of the incarnation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 each faced                    </a:t>
            </a:r>
            <a:r>
              <a:rPr kumimoji="0" lang="en-US" sz="6000" b="1" strike="noStrike" kern="1200" cap="none" spc="0" normalizeH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</a:p>
          <a:p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“Trust Tests”</a:t>
            </a:r>
          </a:p>
        </p:txBody>
      </p:sp>
      <p:pic>
        <p:nvPicPr>
          <p:cNvPr id="6148" name="Picture 4" descr="A LOOK BACK: God's People, part 138 ...">
            <a:extLst>
              <a:ext uri="{FF2B5EF4-FFF2-40B4-BE49-F238E27FC236}">
                <a16:creationId xmlns:a16="http://schemas.microsoft.com/office/drawing/2014/main" id="{F5212EE0-6C2F-3192-06FB-C27C4D887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983" y="4876801"/>
            <a:ext cx="3548918" cy="473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AB8EA7-DC1B-898A-5BD4-019E4AAF365B}"/>
              </a:ext>
            </a:extLst>
          </p:cNvPr>
          <p:cNvSpPr txBox="1"/>
          <p:nvPr/>
        </p:nvSpPr>
        <p:spPr>
          <a:xfrm>
            <a:off x="347662" y="8947565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Mt 1:18-24</a:t>
            </a:r>
          </a:p>
        </p:txBody>
      </p:sp>
      <p:pic>
        <p:nvPicPr>
          <p:cNvPr id="6150" name="Picture 6" descr="The Nativity Story Movie | Baamboozle - Baamboozle | The Most Fun Classroom  Games!">
            <a:extLst>
              <a:ext uri="{FF2B5EF4-FFF2-40B4-BE49-F238E27FC236}">
                <a16:creationId xmlns:a16="http://schemas.microsoft.com/office/drawing/2014/main" id="{D780CA20-5713-9323-DE00-14958C69EA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8" t="482" r="22238" b="-482"/>
          <a:stretch/>
        </p:blipFill>
        <p:spPr bwMode="auto">
          <a:xfrm>
            <a:off x="-32983" y="1587950"/>
            <a:ext cx="3430324" cy="324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2C7741-5226-4564-B085-58516B489DC8}"/>
              </a:ext>
            </a:extLst>
          </p:cNvPr>
          <p:cNvSpPr txBox="1"/>
          <p:nvPr/>
        </p:nvSpPr>
        <p:spPr>
          <a:xfrm>
            <a:off x="745331" y="3776100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Luke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CC1609-C4F6-818A-B3EC-8460A2EB4186}"/>
              </a:ext>
            </a:extLst>
          </p:cNvPr>
          <p:cNvSpPr txBox="1"/>
          <p:nvPr/>
        </p:nvSpPr>
        <p:spPr>
          <a:xfrm>
            <a:off x="8136731" y="1711492"/>
            <a:ext cx="881017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itchFamily="34" charset="0"/>
              </a:rPr>
              <a:t>With mixed results. 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ヒラギノ角ゴ Pro W3" charset="-128"/>
              <a:cs typeface="Times New Roman" panose="02020603050405020304" pitchFamily="18" charset="0"/>
              <a:sym typeface="Arial" pitchFamily="34" charset="0"/>
            </a:endParaRPr>
          </a:p>
        </p:txBody>
      </p:sp>
      <p:pic>
        <p:nvPicPr>
          <p:cNvPr id="6152" name="Picture 8" descr="Star shines in Herod nativity role">
            <a:extLst>
              <a:ext uri="{FF2B5EF4-FFF2-40B4-BE49-F238E27FC236}">
                <a16:creationId xmlns:a16="http://schemas.microsoft.com/office/drawing/2014/main" id="{513717F7-D9EB-C664-B67A-A3788A9E7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8954" y="2973952"/>
            <a:ext cx="4313689" cy="358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Sheep | think and let think">
            <a:extLst>
              <a:ext uri="{FF2B5EF4-FFF2-40B4-BE49-F238E27FC236}">
                <a16:creationId xmlns:a16="http://schemas.microsoft.com/office/drawing/2014/main" id="{AF60B99B-67F8-210B-1719-4C1A5FAB4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131" y="6561091"/>
            <a:ext cx="6705599" cy="3053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97180AE-6632-1696-429D-DB71101753C5}"/>
              </a:ext>
            </a:extLst>
          </p:cNvPr>
          <p:cNvSpPr txBox="1"/>
          <p:nvPr/>
        </p:nvSpPr>
        <p:spPr>
          <a:xfrm>
            <a:off x="7298531" y="8686800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Luke 2</a:t>
            </a:r>
          </a:p>
        </p:txBody>
      </p:sp>
      <p:pic>
        <p:nvPicPr>
          <p:cNvPr id="6156" name="Picture 12" descr="How long after Jesus' birth did the wise men visit? – Building Jerusalem">
            <a:extLst>
              <a:ext uri="{FF2B5EF4-FFF2-40B4-BE49-F238E27FC236}">
                <a16:creationId xmlns:a16="http://schemas.microsoft.com/office/drawing/2014/main" id="{65AEE96F-0D2C-64FE-70FC-5D82F36AF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4881" y="6527497"/>
            <a:ext cx="4425382" cy="3226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EA67FD0-5276-89E1-C42B-8DDFF672FBC6}"/>
              </a:ext>
            </a:extLst>
          </p:cNvPr>
          <p:cNvSpPr txBox="1"/>
          <p:nvPr/>
        </p:nvSpPr>
        <p:spPr>
          <a:xfrm>
            <a:off x="13623131" y="6629400"/>
            <a:ext cx="320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Matthew 2</a:t>
            </a:r>
          </a:p>
        </p:txBody>
      </p:sp>
      <p:pic>
        <p:nvPicPr>
          <p:cNvPr id="6158" name="Picture 14" descr="Review: &lt;i&gt;The Nativity Story&lt;/i&gt; (dir. Catherine Hardwicke, 2006) | Peter  T. Chattaway">
            <a:extLst>
              <a:ext uri="{FF2B5EF4-FFF2-40B4-BE49-F238E27FC236}">
                <a16:creationId xmlns:a16="http://schemas.microsoft.com/office/drawing/2014/main" id="{B53776A2-A1F7-9FFD-1795-35F2C1FE3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131" y="2819488"/>
            <a:ext cx="6781800" cy="368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978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7B52BA-0E5F-F24A-B1E8-1BE1AC4808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0A597D97-203B-498B-95D3-E90DC961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7335927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Prime Video: The Nativity Story">
            <a:extLst>
              <a:ext uri="{FF2B5EF4-FFF2-40B4-BE49-F238E27FC236}">
                <a16:creationId xmlns:a16="http://schemas.microsoft.com/office/drawing/2014/main" id="{265E94D9-0069-D556-EE83-B9C08880C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0" b="14275"/>
          <a:stretch/>
        </p:blipFill>
        <p:spPr bwMode="auto">
          <a:xfrm>
            <a:off x="6069093" y="10"/>
            <a:ext cx="11271170" cy="481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iwi Hellenist: The Christmas stories: Matthew vs. Luke">
            <a:extLst>
              <a:ext uri="{FF2B5EF4-FFF2-40B4-BE49-F238E27FC236}">
                <a16:creationId xmlns:a16="http://schemas.microsoft.com/office/drawing/2014/main" id="{1B396A77-5EAE-A7C3-CF0C-D2CE28A8C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13"/>
          <a:stretch/>
        </p:blipFill>
        <p:spPr bwMode="auto">
          <a:xfrm>
            <a:off x="6614837" y="4941824"/>
            <a:ext cx="10746401" cy="481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035" name="Freeform: Shape 1034">
            <a:extLst>
              <a:ext uri="{FF2B5EF4-FFF2-40B4-BE49-F238E27FC236}">
                <a16:creationId xmlns:a16="http://schemas.microsoft.com/office/drawing/2014/main" id="{6A6EF10E-DF41-4BD3-8EB4-6F646531D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881013" cy="9753600"/>
          </a:xfrm>
          <a:custGeom>
            <a:avLst/>
            <a:gdLst>
              <a:gd name="connsiteX0" fmla="*/ 0 w 6244272"/>
              <a:gd name="connsiteY0" fmla="*/ 0 h 6858000"/>
              <a:gd name="connsiteX1" fmla="*/ 732568 w 6244272"/>
              <a:gd name="connsiteY1" fmla="*/ 0 h 6858000"/>
              <a:gd name="connsiteX2" fmla="*/ 947849 w 6244272"/>
              <a:gd name="connsiteY2" fmla="*/ 0 h 6858000"/>
              <a:gd name="connsiteX3" fmla="*/ 1823619 w 6244272"/>
              <a:gd name="connsiteY3" fmla="*/ 0 h 6858000"/>
              <a:gd name="connsiteX4" fmla="*/ 5235673 w 6244272"/>
              <a:gd name="connsiteY4" fmla="*/ 0 h 6858000"/>
              <a:gd name="connsiteX5" fmla="*/ 4933297 w 6244272"/>
              <a:gd name="connsiteY5" fmla="*/ 110269 h 6858000"/>
              <a:gd name="connsiteX6" fmla="*/ 4976910 w 6244272"/>
              <a:gd name="connsiteY6" fmla="*/ 135168 h 6858000"/>
              <a:gd name="connsiteX7" fmla="*/ 5238580 w 6244272"/>
              <a:gd name="connsiteY7" fmla="*/ 71141 h 6858000"/>
              <a:gd name="connsiteX8" fmla="*/ 5290914 w 6244272"/>
              <a:gd name="connsiteY8" fmla="*/ 88927 h 6858000"/>
              <a:gd name="connsiteX9" fmla="*/ 5264747 w 6244272"/>
              <a:gd name="connsiteY9" fmla="*/ 163625 h 6858000"/>
              <a:gd name="connsiteX10" fmla="*/ 5151357 w 6244272"/>
              <a:gd name="connsiteY10" fmla="*/ 192082 h 6858000"/>
              <a:gd name="connsiteX11" fmla="*/ 4974002 w 6244272"/>
              <a:gd name="connsiteY11" fmla="*/ 373491 h 6858000"/>
              <a:gd name="connsiteX12" fmla="*/ 5241488 w 6244272"/>
              <a:gd name="connsiteY12" fmla="*/ 352148 h 6858000"/>
              <a:gd name="connsiteX13" fmla="*/ 5288007 w 6244272"/>
              <a:gd name="connsiteY13" fmla="*/ 394834 h 6858000"/>
              <a:gd name="connsiteX14" fmla="*/ 5305452 w 6244272"/>
              <a:gd name="connsiteY14" fmla="*/ 451747 h 6858000"/>
              <a:gd name="connsiteX15" fmla="*/ 5383953 w 6244272"/>
              <a:gd name="connsiteY15" fmla="*/ 359262 h 6858000"/>
              <a:gd name="connsiteX16" fmla="*/ 5450825 w 6244272"/>
              <a:gd name="connsiteY16" fmla="*/ 334364 h 6858000"/>
              <a:gd name="connsiteX17" fmla="*/ 5471177 w 6244272"/>
              <a:gd name="connsiteY17" fmla="*/ 416176 h 6858000"/>
              <a:gd name="connsiteX18" fmla="*/ 5410121 w 6244272"/>
              <a:gd name="connsiteY18" fmla="*/ 505101 h 6858000"/>
              <a:gd name="connsiteX19" fmla="*/ 5247303 w 6244272"/>
              <a:gd name="connsiteY19" fmla="*/ 558458 h 6858000"/>
              <a:gd name="connsiteX20" fmla="*/ 5421750 w 6244272"/>
              <a:gd name="connsiteY20" fmla="*/ 558458 h 6858000"/>
              <a:gd name="connsiteX21" fmla="*/ 5622364 w 6244272"/>
              <a:gd name="connsiteY21" fmla="*/ 522887 h 6858000"/>
              <a:gd name="connsiteX22" fmla="*/ 5834608 w 6244272"/>
              <a:gd name="connsiteY22" fmla="*/ 533558 h 6858000"/>
              <a:gd name="connsiteX23" fmla="*/ 6035223 w 6244272"/>
              <a:gd name="connsiteY23" fmla="*/ 462417 h 6858000"/>
              <a:gd name="connsiteX24" fmla="*/ 6238745 w 6244272"/>
              <a:gd name="connsiteY24" fmla="*/ 465975 h 6858000"/>
              <a:gd name="connsiteX25" fmla="*/ 5337434 w 6244272"/>
              <a:gd name="connsiteY25" fmla="*/ 910606 h 6858000"/>
              <a:gd name="connsiteX26" fmla="*/ 5381046 w 6244272"/>
              <a:gd name="connsiteY26" fmla="*/ 921277 h 6858000"/>
              <a:gd name="connsiteX27" fmla="*/ 5439195 w 6244272"/>
              <a:gd name="connsiteY27" fmla="*/ 949734 h 6858000"/>
              <a:gd name="connsiteX28" fmla="*/ 5395583 w 6244272"/>
              <a:gd name="connsiteY28" fmla="*/ 1006647 h 6858000"/>
              <a:gd name="connsiteX29" fmla="*/ 5160079 w 6244272"/>
              <a:gd name="connsiteY29" fmla="*/ 1113358 h 6858000"/>
              <a:gd name="connsiteX30" fmla="*/ 5101930 w 6244272"/>
              <a:gd name="connsiteY30" fmla="*/ 1220069 h 6858000"/>
              <a:gd name="connsiteX31" fmla="*/ 5174617 w 6244272"/>
              <a:gd name="connsiteY31" fmla="*/ 1209399 h 6858000"/>
              <a:gd name="connsiteX32" fmla="*/ 5238580 w 6244272"/>
              <a:gd name="connsiteY32" fmla="*/ 1230741 h 6858000"/>
              <a:gd name="connsiteX33" fmla="*/ 5212414 w 6244272"/>
              <a:gd name="connsiteY33" fmla="*/ 1365909 h 6858000"/>
              <a:gd name="connsiteX34" fmla="*/ 4878056 w 6244272"/>
              <a:gd name="connsiteY34" fmla="*/ 1540204 h 6858000"/>
              <a:gd name="connsiteX35" fmla="*/ 4848982 w 6244272"/>
              <a:gd name="connsiteY35" fmla="*/ 1597117 h 6858000"/>
              <a:gd name="connsiteX36" fmla="*/ 4889686 w 6244272"/>
              <a:gd name="connsiteY36" fmla="*/ 1636245 h 6858000"/>
              <a:gd name="connsiteX37" fmla="*/ 4997261 w 6244272"/>
              <a:gd name="connsiteY37" fmla="*/ 1657587 h 6858000"/>
              <a:gd name="connsiteX38" fmla="*/ 4846074 w 6244272"/>
              <a:gd name="connsiteY38" fmla="*/ 1849668 h 6858000"/>
              <a:gd name="connsiteX39" fmla="*/ 4790832 w 6244272"/>
              <a:gd name="connsiteY39" fmla="*/ 1903025 h 6858000"/>
              <a:gd name="connsiteX40" fmla="*/ 4694886 w 6244272"/>
              <a:gd name="connsiteY40" fmla="*/ 1984836 h 6858000"/>
              <a:gd name="connsiteX41" fmla="*/ 4694886 w 6244272"/>
              <a:gd name="connsiteY41" fmla="*/ 2013292 h 6858000"/>
              <a:gd name="connsiteX42" fmla="*/ 4822814 w 6244272"/>
              <a:gd name="connsiteY42" fmla="*/ 2102219 h 6858000"/>
              <a:gd name="connsiteX43" fmla="*/ 5055411 w 6244272"/>
              <a:gd name="connsiteY43" fmla="*/ 2077320 h 6858000"/>
              <a:gd name="connsiteX44" fmla="*/ 4712331 w 6244272"/>
              <a:gd name="connsiteY44" fmla="*/ 2208931 h 6858000"/>
              <a:gd name="connsiteX45" fmla="*/ 5822979 w 6244272"/>
              <a:gd name="connsiteY45" fmla="*/ 1892353 h 6858000"/>
              <a:gd name="connsiteX46" fmla="*/ 5753200 w 6244272"/>
              <a:gd name="connsiteY46" fmla="*/ 1974165 h 6858000"/>
              <a:gd name="connsiteX47" fmla="*/ 5363601 w 6244272"/>
              <a:gd name="connsiteY47" fmla="*/ 2191146 h 6858000"/>
              <a:gd name="connsiteX48" fmla="*/ 5253118 w 6244272"/>
              <a:gd name="connsiteY48" fmla="*/ 2326314 h 6858000"/>
              <a:gd name="connsiteX49" fmla="*/ 5136819 w 6244272"/>
              <a:gd name="connsiteY49" fmla="*/ 2401012 h 6858000"/>
              <a:gd name="connsiteX50" fmla="*/ 4974002 w 6244272"/>
              <a:gd name="connsiteY50" fmla="*/ 2401012 h 6858000"/>
              <a:gd name="connsiteX51" fmla="*/ 4857704 w 6244272"/>
              <a:gd name="connsiteY51" fmla="*/ 2518395 h 6858000"/>
              <a:gd name="connsiteX52" fmla="*/ 4976910 w 6244272"/>
              <a:gd name="connsiteY52" fmla="*/ 2543294 h 6858000"/>
              <a:gd name="connsiteX53" fmla="*/ 5116467 w 6244272"/>
              <a:gd name="connsiteY53" fmla="*/ 2525509 h 6858000"/>
              <a:gd name="connsiteX54" fmla="*/ 5273470 w 6244272"/>
              <a:gd name="connsiteY54" fmla="*/ 2564636 h 6858000"/>
              <a:gd name="connsiteX55" fmla="*/ 5418843 w 6244272"/>
              <a:gd name="connsiteY55" fmla="*/ 2532623 h 6858000"/>
              <a:gd name="connsiteX56" fmla="*/ 5593290 w 6244272"/>
              <a:gd name="connsiteY56" fmla="*/ 2553965 h 6858000"/>
              <a:gd name="connsiteX57" fmla="*/ 5648532 w 6244272"/>
              <a:gd name="connsiteY57" fmla="*/ 2692689 h 6858000"/>
              <a:gd name="connsiteX58" fmla="*/ 5665976 w 6244272"/>
              <a:gd name="connsiteY58" fmla="*/ 2703362 h 6858000"/>
              <a:gd name="connsiteX59" fmla="*/ 5988704 w 6244272"/>
              <a:gd name="connsiteY59" fmla="*/ 2923898 h 6858000"/>
              <a:gd name="connsiteX60" fmla="*/ 6078835 w 6244272"/>
              <a:gd name="connsiteY60" fmla="*/ 2941684 h 6858000"/>
              <a:gd name="connsiteX61" fmla="*/ 5546771 w 6244272"/>
              <a:gd name="connsiteY61" fmla="*/ 3329402 h 6858000"/>
              <a:gd name="connsiteX62" fmla="*/ 5904388 w 6244272"/>
              <a:gd name="connsiteY62" fmla="*/ 3229805 h 6858000"/>
              <a:gd name="connsiteX63" fmla="*/ 5953814 w 6244272"/>
              <a:gd name="connsiteY63" fmla="*/ 3393429 h 6858000"/>
              <a:gd name="connsiteX64" fmla="*/ 5785182 w 6244272"/>
              <a:gd name="connsiteY64" fmla="*/ 3539269 h 6858000"/>
              <a:gd name="connsiteX65" fmla="*/ 5724125 w 6244272"/>
              <a:gd name="connsiteY65" fmla="*/ 3827390 h 6858000"/>
              <a:gd name="connsiteX66" fmla="*/ 5753200 w 6244272"/>
              <a:gd name="connsiteY66" fmla="*/ 4090612 h 6858000"/>
              <a:gd name="connsiteX67" fmla="*/ 5825886 w 6244272"/>
              <a:gd name="connsiteY67" fmla="*/ 4172424 h 6858000"/>
              <a:gd name="connsiteX68" fmla="*/ 5930554 w 6244272"/>
              <a:gd name="connsiteY68" fmla="*/ 4321821 h 6858000"/>
              <a:gd name="connsiteX69" fmla="*/ 5994519 w 6244272"/>
              <a:gd name="connsiteY69" fmla="*/ 4414305 h 6858000"/>
              <a:gd name="connsiteX70" fmla="*/ 6218393 w 6244272"/>
              <a:gd name="connsiteY70" fmla="*/ 4378734 h 6858000"/>
              <a:gd name="connsiteX71" fmla="*/ 5918925 w 6244272"/>
              <a:gd name="connsiteY71" fmla="*/ 4613499 h 6858000"/>
              <a:gd name="connsiteX72" fmla="*/ 6160243 w 6244272"/>
              <a:gd name="connsiteY72" fmla="*/ 4585042 h 6858000"/>
              <a:gd name="connsiteX73" fmla="*/ 6238745 w 6244272"/>
              <a:gd name="connsiteY73" fmla="*/ 4602828 h 6858000"/>
              <a:gd name="connsiteX74" fmla="*/ 6195133 w 6244272"/>
              <a:gd name="connsiteY74" fmla="*/ 4677526 h 6858000"/>
              <a:gd name="connsiteX75" fmla="*/ 6017778 w 6244272"/>
              <a:gd name="connsiteY75" fmla="*/ 4805580 h 6858000"/>
              <a:gd name="connsiteX76" fmla="*/ 5651439 w 6244272"/>
              <a:gd name="connsiteY76" fmla="*/ 5154171 h 6858000"/>
              <a:gd name="connsiteX77" fmla="*/ 6006149 w 6244272"/>
              <a:gd name="connsiteY77" fmla="*/ 4994104 h 6858000"/>
              <a:gd name="connsiteX78" fmla="*/ 5633994 w 6244272"/>
              <a:gd name="connsiteY78" fmla="*/ 5353367 h 6858000"/>
              <a:gd name="connsiteX79" fmla="*/ 5552586 w 6244272"/>
              <a:gd name="connsiteY79" fmla="*/ 5474306 h 6858000"/>
              <a:gd name="connsiteX80" fmla="*/ 5383953 w 6244272"/>
              <a:gd name="connsiteY80" fmla="*/ 5769542 h 6858000"/>
              <a:gd name="connsiteX81" fmla="*/ 5392675 w 6244272"/>
              <a:gd name="connsiteY81" fmla="*/ 5801555 h 6858000"/>
              <a:gd name="connsiteX82" fmla="*/ 5584568 w 6244272"/>
              <a:gd name="connsiteY82" fmla="*/ 5755314 h 6858000"/>
              <a:gd name="connsiteX83" fmla="*/ 5334526 w 6244272"/>
              <a:gd name="connsiteY83" fmla="*/ 6004307 h 6858000"/>
              <a:gd name="connsiteX84" fmla="*/ 5075763 w 6244272"/>
              <a:gd name="connsiteY84" fmla="*/ 6196388 h 6858000"/>
              <a:gd name="connsiteX85" fmla="*/ 5258933 w 6244272"/>
              <a:gd name="connsiteY85" fmla="*/ 6167932 h 6858000"/>
              <a:gd name="connsiteX86" fmla="*/ 5511881 w 6244272"/>
              <a:gd name="connsiteY86" fmla="*/ 6057663 h 6858000"/>
              <a:gd name="connsiteX87" fmla="*/ 5599105 w 6244272"/>
              <a:gd name="connsiteY87" fmla="*/ 6100347 h 6858000"/>
              <a:gd name="connsiteX88" fmla="*/ 5360693 w 6244272"/>
              <a:gd name="connsiteY88" fmla="*/ 6281757 h 6858000"/>
              <a:gd name="connsiteX89" fmla="*/ 5224043 w 6244272"/>
              <a:gd name="connsiteY89" fmla="*/ 6367127 h 6858000"/>
              <a:gd name="connsiteX90" fmla="*/ 5168801 w 6244272"/>
              <a:gd name="connsiteY90" fmla="*/ 6431153 h 6858000"/>
              <a:gd name="connsiteX91" fmla="*/ 5011799 w 6244272"/>
              <a:gd name="connsiteY91" fmla="*/ 6658805 h 6858000"/>
              <a:gd name="connsiteX92" fmla="*/ 4651275 w 6244272"/>
              <a:gd name="connsiteY92" fmla="*/ 6858000 h 6858000"/>
              <a:gd name="connsiteX93" fmla="*/ 1823619 w 6244272"/>
              <a:gd name="connsiteY93" fmla="*/ 6858000 h 6858000"/>
              <a:gd name="connsiteX94" fmla="*/ 947849 w 6244272"/>
              <a:gd name="connsiteY94" fmla="*/ 6858000 h 6858000"/>
              <a:gd name="connsiteX95" fmla="*/ 732568 w 6244272"/>
              <a:gd name="connsiteY95" fmla="*/ 6858000 h 6858000"/>
              <a:gd name="connsiteX96" fmla="*/ 0 w 6244272"/>
              <a:gd name="connsiteY9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6244272" h="6858000">
                <a:moveTo>
                  <a:pt x="0" y="0"/>
                </a:moveTo>
                <a:lnTo>
                  <a:pt x="732568" y="0"/>
                </a:lnTo>
                <a:lnTo>
                  <a:pt x="947849" y="0"/>
                </a:lnTo>
                <a:lnTo>
                  <a:pt x="1823619" y="0"/>
                </a:lnTo>
                <a:lnTo>
                  <a:pt x="5235673" y="0"/>
                </a:lnTo>
                <a:cubicBezTo>
                  <a:pt x="5133912" y="35571"/>
                  <a:pt x="5035058" y="78255"/>
                  <a:pt x="4933297" y="110269"/>
                </a:cubicBezTo>
                <a:cubicBezTo>
                  <a:pt x="4947835" y="145839"/>
                  <a:pt x="4962372" y="138725"/>
                  <a:pt x="4976910" y="135168"/>
                </a:cubicBezTo>
                <a:cubicBezTo>
                  <a:pt x="5064133" y="120941"/>
                  <a:pt x="5154264" y="110269"/>
                  <a:pt x="5238580" y="71141"/>
                </a:cubicBezTo>
                <a:cubicBezTo>
                  <a:pt x="5258933" y="64027"/>
                  <a:pt x="5282192" y="64027"/>
                  <a:pt x="5290914" y="88927"/>
                </a:cubicBezTo>
                <a:cubicBezTo>
                  <a:pt x="5305452" y="124497"/>
                  <a:pt x="5285100" y="145839"/>
                  <a:pt x="5264747" y="163625"/>
                </a:cubicBezTo>
                <a:cubicBezTo>
                  <a:pt x="5229858" y="195638"/>
                  <a:pt x="5189154" y="188525"/>
                  <a:pt x="5151357" y="192082"/>
                </a:cubicBezTo>
                <a:cubicBezTo>
                  <a:pt x="5046689" y="209867"/>
                  <a:pt x="4997261" y="259665"/>
                  <a:pt x="4974002" y="373491"/>
                </a:cubicBezTo>
                <a:cubicBezTo>
                  <a:pt x="5064133" y="327250"/>
                  <a:pt x="5154264" y="384162"/>
                  <a:pt x="5241488" y="352148"/>
                </a:cubicBezTo>
                <a:cubicBezTo>
                  <a:pt x="5264747" y="345034"/>
                  <a:pt x="5299637" y="355706"/>
                  <a:pt x="5288007" y="394834"/>
                </a:cubicBezTo>
                <a:cubicBezTo>
                  <a:pt x="5276378" y="430405"/>
                  <a:pt x="5238580" y="458860"/>
                  <a:pt x="5305452" y="451747"/>
                </a:cubicBezTo>
                <a:cubicBezTo>
                  <a:pt x="5354879" y="448189"/>
                  <a:pt x="5369416" y="405504"/>
                  <a:pt x="5383953" y="359262"/>
                </a:cubicBezTo>
                <a:cubicBezTo>
                  <a:pt x="5395583" y="334364"/>
                  <a:pt x="5427565" y="320135"/>
                  <a:pt x="5450825" y="334364"/>
                </a:cubicBezTo>
                <a:cubicBezTo>
                  <a:pt x="5479899" y="348592"/>
                  <a:pt x="5471177" y="387720"/>
                  <a:pt x="5471177" y="416176"/>
                </a:cubicBezTo>
                <a:cubicBezTo>
                  <a:pt x="5474085" y="469532"/>
                  <a:pt x="5450825" y="494431"/>
                  <a:pt x="5410121" y="505101"/>
                </a:cubicBezTo>
                <a:cubicBezTo>
                  <a:pt x="5360693" y="519330"/>
                  <a:pt x="5311267" y="537116"/>
                  <a:pt x="5247303" y="558458"/>
                </a:cubicBezTo>
                <a:cubicBezTo>
                  <a:pt x="5317082" y="594028"/>
                  <a:pt x="5369416" y="586915"/>
                  <a:pt x="5421750" y="558458"/>
                </a:cubicBezTo>
                <a:cubicBezTo>
                  <a:pt x="5485714" y="526444"/>
                  <a:pt x="5570030" y="483759"/>
                  <a:pt x="5622364" y="522887"/>
                </a:cubicBezTo>
                <a:cubicBezTo>
                  <a:pt x="5700865" y="579800"/>
                  <a:pt x="5764829" y="544229"/>
                  <a:pt x="5834608" y="533558"/>
                </a:cubicBezTo>
                <a:cubicBezTo>
                  <a:pt x="5979982" y="512216"/>
                  <a:pt x="5889850" y="480203"/>
                  <a:pt x="6035223" y="462417"/>
                </a:cubicBezTo>
                <a:cubicBezTo>
                  <a:pt x="6093372" y="455303"/>
                  <a:pt x="6154429" y="426847"/>
                  <a:pt x="6238745" y="465975"/>
                </a:cubicBezTo>
                <a:cubicBezTo>
                  <a:pt x="5857868" y="672284"/>
                  <a:pt x="5677606" y="658055"/>
                  <a:pt x="5337434" y="910606"/>
                </a:cubicBezTo>
                <a:cubicBezTo>
                  <a:pt x="5351971" y="935506"/>
                  <a:pt x="5366508" y="924835"/>
                  <a:pt x="5381046" y="921277"/>
                </a:cubicBezTo>
                <a:cubicBezTo>
                  <a:pt x="5404305" y="917720"/>
                  <a:pt x="5433380" y="903491"/>
                  <a:pt x="5439195" y="949734"/>
                </a:cubicBezTo>
                <a:cubicBezTo>
                  <a:pt x="5442103" y="985305"/>
                  <a:pt x="5424657" y="1003089"/>
                  <a:pt x="5395583" y="1006647"/>
                </a:cubicBezTo>
                <a:cubicBezTo>
                  <a:pt x="5311267" y="1020875"/>
                  <a:pt x="5235673" y="1070674"/>
                  <a:pt x="5160079" y="1113358"/>
                </a:cubicBezTo>
                <a:cubicBezTo>
                  <a:pt x="5125190" y="1131144"/>
                  <a:pt x="5087393" y="1156043"/>
                  <a:pt x="5101930" y="1220069"/>
                </a:cubicBezTo>
                <a:cubicBezTo>
                  <a:pt x="5131004" y="1237855"/>
                  <a:pt x="5151357" y="1212955"/>
                  <a:pt x="5174617" y="1209399"/>
                </a:cubicBezTo>
                <a:cubicBezTo>
                  <a:pt x="5197876" y="1205842"/>
                  <a:pt x="5253118" y="1220069"/>
                  <a:pt x="5238580" y="1230741"/>
                </a:cubicBezTo>
                <a:cubicBezTo>
                  <a:pt x="5171709" y="1269868"/>
                  <a:pt x="5293822" y="1365909"/>
                  <a:pt x="5212414" y="1365909"/>
                </a:cubicBezTo>
                <a:cubicBezTo>
                  <a:pt x="5078671" y="1365909"/>
                  <a:pt x="5005984" y="1536647"/>
                  <a:pt x="4878056" y="1540204"/>
                </a:cubicBezTo>
                <a:cubicBezTo>
                  <a:pt x="4857704" y="1540204"/>
                  <a:pt x="4848982" y="1572219"/>
                  <a:pt x="4848982" y="1597117"/>
                </a:cubicBezTo>
                <a:cubicBezTo>
                  <a:pt x="4848982" y="1629132"/>
                  <a:pt x="4869333" y="1632688"/>
                  <a:pt x="4889686" y="1636245"/>
                </a:cubicBezTo>
                <a:cubicBezTo>
                  <a:pt x="4921668" y="1639802"/>
                  <a:pt x="4956557" y="1597117"/>
                  <a:pt x="4997261" y="1657587"/>
                </a:cubicBezTo>
                <a:cubicBezTo>
                  <a:pt x="4921668" y="1693158"/>
                  <a:pt x="4843167" y="1728729"/>
                  <a:pt x="4846074" y="1849668"/>
                </a:cubicBezTo>
                <a:cubicBezTo>
                  <a:pt x="4846074" y="1881683"/>
                  <a:pt x="4814092" y="1895910"/>
                  <a:pt x="4790832" y="1903025"/>
                </a:cubicBezTo>
                <a:cubicBezTo>
                  <a:pt x="4750128" y="1917252"/>
                  <a:pt x="4718146" y="1938595"/>
                  <a:pt x="4694886" y="1984836"/>
                </a:cubicBezTo>
                <a:cubicBezTo>
                  <a:pt x="4694886" y="1995507"/>
                  <a:pt x="4694886" y="2002622"/>
                  <a:pt x="4694886" y="2013292"/>
                </a:cubicBezTo>
                <a:cubicBezTo>
                  <a:pt x="4700701" y="2123562"/>
                  <a:pt x="4758850" y="2120004"/>
                  <a:pt x="4822814" y="2102219"/>
                </a:cubicBezTo>
                <a:cubicBezTo>
                  <a:pt x="4898408" y="2080877"/>
                  <a:pt x="4974002" y="2038192"/>
                  <a:pt x="5055411" y="2077320"/>
                </a:cubicBezTo>
                <a:cubicBezTo>
                  <a:pt x="4942020" y="2130676"/>
                  <a:pt x="4817000" y="2134233"/>
                  <a:pt x="4712331" y="2208931"/>
                </a:cubicBezTo>
                <a:cubicBezTo>
                  <a:pt x="5101930" y="2223159"/>
                  <a:pt x="5445010" y="1984836"/>
                  <a:pt x="5822979" y="1892353"/>
                </a:cubicBezTo>
                <a:cubicBezTo>
                  <a:pt x="5811349" y="1952823"/>
                  <a:pt x="5779367" y="1967051"/>
                  <a:pt x="5753200" y="1974165"/>
                </a:cubicBezTo>
                <a:cubicBezTo>
                  <a:pt x="5613642" y="2020407"/>
                  <a:pt x="5491529" y="2112891"/>
                  <a:pt x="5363601" y="2191146"/>
                </a:cubicBezTo>
                <a:cubicBezTo>
                  <a:pt x="5311267" y="2223159"/>
                  <a:pt x="5273470" y="2258731"/>
                  <a:pt x="5253118" y="2326314"/>
                </a:cubicBezTo>
                <a:cubicBezTo>
                  <a:pt x="5235673" y="2390340"/>
                  <a:pt x="5200783" y="2418796"/>
                  <a:pt x="5136819" y="2401012"/>
                </a:cubicBezTo>
                <a:cubicBezTo>
                  <a:pt x="5084485" y="2386784"/>
                  <a:pt x="5029243" y="2393898"/>
                  <a:pt x="4974002" y="2401012"/>
                </a:cubicBezTo>
                <a:cubicBezTo>
                  <a:pt x="4912946" y="2408126"/>
                  <a:pt x="4843167" y="2479267"/>
                  <a:pt x="4857704" y="2518395"/>
                </a:cubicBezTo>
                <a:cubicBezTo>
                  <a:pt x="4886778" y="2582422"/>
                  <a:pt x="4936205" y="2550408"/>
                  <a:pt x="4976910" y="2543294"/>
                </a:cubicBezTo>
                <a:cubicBezTo>
                  <a:pt x="5026336" y="2536181"/>
                  <a:pt x="5116467" y="2518395"/>
                  <a:pt x="5116467" y="2525509"/>
                </a:cubicBezTo>
                <a:cubicBezTo>
                  <a:pt x="5148450" y="2685576"/>
                  <a:pt x="5221136" y="2564636"/>
                  <a:pt x="5273470" y="2564636"/>
                </a:cubicBezTo>
                <a:cubicBezTo>
                  <a:pt x="5322897" y="2564636"/>
                  <a:pt x="5372323" y="2546851"/>
                  <a:pt x="5418843" y="2532623"/>
                </a:cubicBezTo>
                <a:cubicBezTo>
                  <a:pt x="5479899" y="2514837"/>
                  <a:pt x="5535140" y="2546851"/>
                  <a:pt x="5593290" y="2553965"/>
                </a:cubicBezTo>
                <a:cubicBezTo>
                  <a:pt x="5645624" y="2561080"/>
                  <a:pt x="5616550" y="2653563"/>
                  <a:pt x="5648532" y="2692689"/>
                </a:cubicBezTo>
                <a:cubicBezTo>
                  <a:pt x="5654346" y="2703362"/>
                  <a:pt x="5660161" y="2703362"/>
                  <a:pt x="5665976" y="2703362"/>
                </a:cubicBezTo>
                <a:cubicBezTo>
                  <a:pt x="5683421" y="2980812"/>
                  <a:pt x="5988704" y="2913227"/>
                  <a:pt x="5988704" y="2923898"/>
                </a:cubicBezTo>
                <a:cubicBezTo>
                  <a:pt x="6014871" y="2941684"/>
                  <a:pt x="6046853" y="2899000"/>
                  <a:pt x="6078835" y="2941684"/>
                </a:cubicBezTo>
                <a:cubicBezTo>
                  <a:pt x="5942185" y="3137322"/>
                  <a:pt x="5732847" y="3183563"/>
                  <a:pt x="5546771" y="3329402"/>
                </a:cubicBezTo>
                <a:cubicBezTo>
                  <a:pt x="5700865" y="3379202"/>
                  <a:pt x="5790997" y="3208463"/>
                  <a:pt x="5904388" y="3229805"/>
                </a:cubicBezTo>
                <a:cubicBezTo>
                  <a:pt x="5959629" y="3283162"/>
                  <a:pt x="5793904" y="3368530"/>
                  <a:pt x="5953814" y="3393429"/>
                </a:cubicBezTo>
                <a:cubicBezTo>
                  <a:pt x="5884036" y="3439672"/>
                  <a:pt x="5834608" y="3485914"/>
                  <a:pt x="5785182" y="3539269"/>
                </a:cubicBezTo>
                <a:cubicBezTo>
                  <a:pt x="5700865" y="3635309"/>
                  <a:pt x="5683421" y="3699337"/>
                  <a:pt x="5724125" y="3827390"/>
                </a:cubicBezTo>
                <a:cubicBezTo>
                  <a:pt x="5750293" y="3912759"/>
                  <a:pt x="5788089" y="3991015"/>
                  <a:pt x="5753200" y="4090612"/>
                </a:cubicBezTo>
                <a:cubicBezTo>
                  <a:pt x="5729940" y="4158196"/>
                  <a:pt x="5738663" y="4204438"/>
                  <a:pt x="5825886" y="4172424"/>
                </a:cubicBezTo>
                <a:cubicBezTo>
                  <a:pt x="5918925" y="4140411"/>
                  <a:pt x="5953814" y="4200882"/>
                  <a:pt x="5930554" y="4321821"/>
                </a:cubicBezTo>
                <a:cubicBezTo>
                  <a:pt x="5916018" y="4400076"/>
                  <a:pt x="5930554" y="4424975"/>
                  <a:pt x="5994519" y="4414305"/>
                </a:cubicBezTo>
                <a:cubicBezTo>
                  <a:pt x="6064297" y="4403633"/>
                  <a:pt x="6131169" y="4353835"/>
                  <a:pt x="6218393" y="4378734"/>
                </a:cubicBezTo>
                <a:cubicBezTo>
                  <a:pt x="6148614" y="4521016"/>
                  <a:pt x="6000333" y="4478331"/>
                  <a:pt x="5918925" y="4613499"/>
                </a:cubicBezTo>
                <a:cubicBezTo>
                  <a:pt x="6014871" y="4613499"/>
                  <a:pt x="6090465" y="4613499"/>
                  <a:pt x="6160243" y="4585042"/>
                </a:cubicBezTo>
                <a:cubicBezTo>
                  <a:pt x="6189318" y="4574373"/>
                  <a:pt x="6221300" y="4560144"/>
                  <a:pt x="6238745" y="4602828"/>
                </a:cubicBezTo>
                <a:cubicBezTo>
                  <a:pt x="6259098" y="4652628"/>
                  <a:pt x="6218393" y="4670412"/>
                  <a:pt x="6195133" y="4677526"/>
                </a:cubicBezTo>
                <a:cubicBezTo>
                  <a:pt x="6128261" y="4702425"/>
                  <a:pt x="6075928" y="4759339"/>
                  <a:pt x="6017778" y="4805580"/>
                </a:cubicBezTo>
                <a:cubicBezTo>
                  <a:pt x="5892758" y="4905177"/>
                  <a:pt x="5756107" y="4990547"/>
                  <a:pt x="5651439" y="5154171"/>
                </a:cubicBezTo>
                <a:cubicBezTo>
                  <a:pt x="5782275" y="5111487"/>
                  <a:pt x="5881128" y="5011889"/>
                  <a:pt x="6006149" y="4994104"/>
                </a:cubicBezTo>
                <a:cubicBezTo>
                  <a:pt x="5898572" y="5143500"/>
                  <a:pt x="5761922" y="5243097"/>
                  <a:pt x="5633994" y="5353367"/>
                </a:cubicBezTo>
                <a:cubicBezTo>
                  <a:pt x="5596197" y="5385379"/>
                  <a:pt x="5558400" y="5406721"/>
                  <a:pt x="5552586" y="5474306"/>
                </a:cubicBezTo>
                <a:cubicBezTo>
                  <a:pt x="5535140" y="5605917"/>
                  <a:pt x="5488622" y="5712629"/>
                  <a:pt x="5383953" y="5769542"/>
                </a:cubicBezTo>
                <a:cubicBezTo>
                  <a:pt x="5383953" y="5769542"/>
                  <a:pt x="5389768" y="5790884"/>
                  <a:pt x="5392675" y="5801555"/>
                </a:cubicBezTo>
                <a:cubicBezTo>
                  <a:pt x="5456640" y="5805112"/>
                  <a:pt x="5506066" y="5726858"/>
                  <a:pt x="5584568" y="5755314"/>
                </a:cubicBezTo>
                <a:cubicBezTo>
                  <a:pt x="5506066" y="5862025"/>
                  <a:pt x="5442103" y="5954508"/>
                  <a:pt x="5334526" y="6004307"/>
                </a:cubicBezTo>
                <a:cubicBezTo>
                  <a:pt x="5247303" y="6043434"/>
                  <a:pt x="5139727" y="6068335"/>
                  <a:pt x="5075763" y="6196388"/>
                </a:cubicBezTo>
                <a:cubicBezTo>
                  <a:pt x="5148450" y="6221287"/>
                  <a:pt x="5203691" y="6189274"/>
                  <a:pt x="5258933" y="6167932"/>
                </a:cubicBezTo>
                <a:cubicBezTo>
                  <a:pt x="5343249" y="6132361"/>
                  <a:pt x="5427565" y="6093234"/>
                  <a:pt x="5511881" y="6057663"/>
                </a:cubicBezTo>
                <a:cubicBezTo>
                  <a:pt x="5543864" y="6043434"/>
                  <a:pt x="5578753" y="6036320"/>
                  <a:pt x="5599105" y="6100347"/>
                </a:cubicBezTo>
                <a:cubicBezTo>
                  <a:pt x="5491529" y="6114575"/>
                  <a:pt x="5427565" y="6199945"/>
                  <a:pt x="5360693" y="6281757"/>
                </a:cubicBezTo>
                <a:cubicBezTo>
                  <a:pt x="5322897" y="6327999"/>
                  <a:pt x="5290914" y="6388469"/>
                  <a:pt x="5224043" y="6367127"/>
                </a:cubicBezTo>
                <a:cubicBezTo>
                  <a:pt x="5189154" y="6356456"/>
                  <a:pt x="5165894" y="6388469"/>
                  <a:pt x="5168801" y="6431153"/>
                </a:cubicBezTo>
                <a:cubicBezTo>
                  <a:pt x="5183339" y="6580550"/>
                  <a:pt x="5099022" y="6630349"/>
                  <a:pt x="5011799" y="6658805"/>
                </a:cubicBezTo>
                <a:cubicBezTo>
                  <a:pt x="4883871" y="6701489"/>
                  <a:pt x="4770480" y="6786859"/>
                  <a:pt x="4651275" y="6858000"/>
                </a:cubicBezTo>
                <a:lnTo>
                  <a:pt x="1823619" y="6858000"/>
                </a:lnTo>
                <a:lnTo>
                  <a:pt x="947849" y="6858000"/>
                </a:lnTo>
                <a:lnTo>
                  <a:pt x="732568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77DCA2-7C72-1A4B-28BB-B4A5D13B32F1}"/>
              </a:ext>
            </a:extLst>
          </p:cNvPr>
          <p:cNvSpPr txBox="1"/>
          <p:nvPr/>
        </p:nvSpPr>
        <p:spPr>
          <a:xfrm>
            <a:off x="88068" y="304800"/>
            <a:ext cx="6829463" cy="922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itchFamily="34" charset="0"/>
              </a:rPr>
              <a:t>Do you suppose Mary and Joseph had their own plans 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itchFamily="34" charset="0"/>
              </a:rPr>
              <a:t>for their lives?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72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What if they had chosen to pursue them instead of God’s?</a:t>
            </a:r>
            <a:endParaRPr kumimoji="0" lang="en-US" sz="7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774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E14C55-6A49-2BDF-CCDA-D03763910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83D5662-A26E-7E1E-BC66-05A8594A404C}"/>
              </a:ext>
            </a:extLst>
          </p:cNvPr>
          <p:cNvSpPr txBox="1"/>
          <p:nvPr/>
        </p:nvSpPr>
        <p:spPr>
          <a:xfrm>
            <a:off x="58207" y="0"/>
            <a:ext cx="17223848" cy="704808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502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30046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95069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60091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8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It was only after Mary passed her TRUST test </a:t>
            </a:r>
          </a:p>
          <a:p>
            <a:pPr algn="ctr"/>
            <a:r>
              <a:rPr lang="en-US" sz="8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That she was able to really say:</a:t>
            </a:r>
          </a:p>
          <a:p>
            <a:pPr lvl="0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</a:rPr>
              <a:t>Lk 2:46</a:t>
            </a:r>
            <a:r>
              <a:rPr lang="en-US" sz="72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</a:rPr>
              <a:t>  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</a:rPr>
              <a:t>“</a:t>
            </a:r>
            <a:r>
              <a:rPr lang="en-US" sz="66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</a:rPr>
              <a:t>My soul doth magnify the Lord</a:t>
            </a:r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</a:rPr>
              <a:t>,</a:t>
            </a:r>
          </a:p>
          <a:p>
            <a:pPr lvl="0"/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</a:rPr>
              <a:t>   And my spirit hath rejoiced in God my Savior.”</a:t>
            </a:r>
            <a:endParaRPr lang="en-US" sz="5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ヒラギノ角ゴ Pro W3" charset="-128"/>
              <a:cs typeface="Times New Roman" panose="02020603050405020304" pitchFamily="18" charset="0"/>
            </a:endParaRPr>
          </a:p>
          <a:p>
            <a:pPr algn="ctr"/>
            <a:endParaRPr lang="en-US" sz="80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A7F6F3-45CB-705D-C171-E847DBA8B6E5}"/>
              </a:ext>
            </a:extLst>
          </p:cNvPr>
          <p:cNvSpPr txBox="1"/>
          <p:nvPr/>
        </p:nvSpPr>
        <p:spPr>
          <a:xfrm>
            <a:off x="364331" y="5383173"/>
            <a:ext cx="16611600" cy="43704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truly see: </a:t>
            </a:r>
          </a:p>
          <a:p>
            <a:pPr algn="ctr"/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“For He that is mighty </a:t>
            </a:r>
          </a:p>
          <a:p>
            <a:pPr algn="ctr"/>
            <a:r>
              <a:rPr lang="en-US" sz="6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hath done to </a:t>
            </a:r>
            <a:r>
              <a:rPr lang="en-US" sz="6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(and through) </a:t>
            </a:r>
            <a:r>
              <a:rPr lang="en-US" sz="6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 great things; </a:t>
            </a:r>
          </a:p>
          <a:p>
            <a:pPr algn="ctr"/>
            <a:r>
              <a:rPr lang="en-US" sz="6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 holy </a:t>
            </a:r>
            <a:r>
              <a:rPr lang="en-US" sz="5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54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hagios</a:t>
            </a:r>
            <a:r>
              <a:rPr lang="en-US" sz="5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sacred) </a:t>
            </a:r>
            <a:r>
              <a:rPr lang="en-US" sz="6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is his name.”  </a:t>
            </a:r>
            <a:r>
              <a:rPr lang="en-US" sz="6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vs 49</a:t>
            </a:r>
          </a:p>
        </p:txBody>
      </p:sp>
    </p:spTree>
    <p:extLst>
      <p:ext uri="{BB962C8B-B14F-4D97-AF65-F5344CB8AC3E}">
        <p14:creationId xmlns:p14="http://schemas.microsoft.com/office/powerpoint/2010/main" val="1517952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E11574-89FB-5518-5F66-14426D9B81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E9797B8-F5F9-3E49-36C5-C8E095F86CCB}"/>
              </a:ext>
            </a:extLst>
          </p:cNvPr>
          <p:cNvSpPr txBox="1"/>
          <p:nvPr/>
        </p:nvSpPr>
        <p:spPr>
          <a:xfrm>
            <a:off x="58207" y="0"/>
            <a:ext cx="17223848" cy="944874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502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30046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95069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60091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8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Is it possible that God may want to do great things to </a:t>
            </a:r>
            <a:r>
              <a:rPr lang="en-US" sz="8000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through </a:t>
            </a:r>
            <a:r>
              <a:rPr lang="en-US" sz="8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you? </a:t>
            </a:r>
          </a:p>
          <a:p>
            <a:pPr algn="ctr"/>
            <a:r>
              <a:rPr lang="en-US" sz="8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7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For I know the </a:t>
            </a:r>
            <a:r>
              <a:rPr lang="en-US" sz="72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thoughts</a:t>
            </a:r>
            <a:r>
              <a:rPr lang="en-US" sz="7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60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maḥăšāḇâ</a:t>
            </a:r>
            <a:r>
              <a:rPr lang="en-US" sz="6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plans)</a:t>
            </a:r>
          </a:p>
          <a:p>
            <a:pPr algn="ctr"/>
            <a:r>
              <a:rPr lang="en-US" sz="7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that I think toward you, saith the LORD,</a:t>
            </a:r>
          </a:p>
          <a:p>
            <a:pPr algn="ctr"/>
            <a:r>
              <a:rPr lang="en-US" sz="7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thoughts of peace, and not of evil, </a:t>
            </a:r>
          </a:p>
          <a:p>
            <a:pPr algn="ctr"/>
            <a:r>
              <a:rPr lang="en-US" sz="7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 give you an </a:t>
            </a:r>
            <a:r>
              <a:rPr lang="en-US" sz="72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expected end</a:t>
            </a:r>
            <a:r>
              <a:rPr lang="en-US" sz="7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.” </a:t>
            </a:r>
          </a:p>
          <a:p>
            <a:pPr algn="ctr"/>
            <a:r>
              <a:rPr lang="en-US" sz="7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72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tiqvâ</a:t>
            </a:r>
            <a:r>
              <a:rPr lang="en-US" sz="7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the thing that I long/hope for!)</a:t>
            </a:r>
          </a:p>
          <a:p>
            <a:pPr algn="ctr"/>
            <a:r>
              <a:rPr lang="en-US" sz="8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Jer. 29:11 </a:t>
            </a:r>
          </a:p>
        </p:txBody>
      </p:sp>
    </p:spTree>
    <p:extLst>
      <p:ext uri="{BB962C8B-B14F-4D97-AF65-F5344CB8AC3E}">
        <p14:creationId xmlns:p14="http://schemas.microsoft.com/office/powerpoint/2010/main" val="581300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F26DDD-5362-F615-EBB9-D6396F5001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090070C-546B-65F3-BCA8-97924437740E}"/>
              </a:ext>
            </a:extLst>
          </p:cNvPr>
          <p:cNvSpPr txBox="1"/>
          <p:nvPr/>
        </p:nvSpPr>
        <p:spPr>
          <a:xfrm>
            <a:off x="58207" y="0"/>
            <a:ext cx="17223848" cy="97257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502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30046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95069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60091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8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Is it possible that God may want to do great things to </a:t>
            </a:r>
            <a:r>
              <a:rPr lang="en-US" sz="8000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through </a:t>
            </a:r>
            <a:r>
              <a:rPr lang="en-US" sz="8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you? </a:t>
            </a:r>
          </a:p>
          <a:p>
            <a:pPr algn="ctr"/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Phil. 1:6 </a:t>
            </a:r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6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Being confident of this very thing, </a:t>
            </a:r>
          </a:p>
          <a:p>
            <a:pPr algn="ctr"/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that he which hath begun a good work in you </a:t>
            </a:r>
          </a:p>
          <a:p>
            <a:pPr algn="ctr"/>
            <a:r>
              <a:rPr lang="en-US" sz="6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will perform it until the day of Jesus Christ:…</a:t>
            </a:r>
          </a:p>
          <a:p>
            <a:pPr algn="ctr"/>
            <a:endParaRPr lang="en-US" sz="6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2:13</a:t>
            </a:r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For it is God which worketh in you</a:t>
            </a:r>
          </a:p>
          <a:p>
            <a:pPr algn="ctr"/>
            <a:r>
              <a:rPr lang="en-US" sz="6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both to will and to do of his good pleasure.”</a:t>
            </a:r>
          </a:p>
          <a:p>
            <a:pPr algn="ctr"/>
            <a:r>
              <a:rPr lang="en-US" sz="8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Will you let him?</a:t>
            </a:r>
            <a:endParaRPr lang="en-US" sz="80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066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5ACA1B-B44D-2E41-7148-C5D346BD72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6643400-77C8-885A-C1FE-DDCE7CFDD6B6}"/>
              </a:ext>
            </a:extLst>
          </p:cNvPr>
          <p:cNvSpPr txBox="1"/>
          <p:nvPr/>
        </p:nvSpPr>
        <p:spPr>
          <a:xfrm>
            <a:off x="58207" y="-152400"/>
            <a:ext cx="17223848" cy="747897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502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30046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95069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60091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6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“When I stand at the judgment seat of Christ</a:t>
            </a:r>
          </a:p>
          <a:p>
            <a:pPr algn="ctr"/>
            <a:r>
              <a:rPr lang="en-US" sz="6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He shows me His plan for me;</a:t>
            </a:r>
          </a:p>
          <a:p>
            <a:pPr algn="ctr"/>
            <a:r>
              <a:rPr lang="en-US" sz="6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plan of my life as it might have been</a:t>
            </a:r>
          </a:p>
          <a:p>
            <a:pPr algn="ctr"/>
            <a:r>
              <a:rPr lang="en-US" sz="6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Had He had His way, and I see</a:t>
            </a:r>
          </a:p>
          <a:p>
            <a:pPr algn="ctr"/>
            <a:r>
              <a:rPr lang="en-US" sz="6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How I blocked Him here and I checked Him there</a:t>
            </a:r>
          </a:p>
          <a:p>
            <a:pPr algn="ctr"/>
            <a:r>
              <a:rPr lang="en-US" sz="6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I would not yield my will,</a:t>
            </a:r>
          </a:p>
          <a:p>
            <a:pPr algn="ctr"/>
            <a:r>
              <a:rPr lang="en-US" sz="6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Shall I see grief in my Savior’s eyes;'</a:t>
            </a:r>
          </a:p>
          <a:p>
            <a:pPr algn="ctr"/>
            <a:endParaRPr lang="en-US" sz="60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662FCC-C68D-C9F2-4F70-97929B2213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662" r="12537"/>
          <a:stretch/>
        </p:blipFill>
        <p:spPr>
          <a:xfrm>
            <a:off x="10651331" y="6323804"/>
            <a:ext cx="6096000" cy="34297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A0C96C-6775-D693-F011-64C911FCF9E6}"/>
              </a:ext>
            </a:extLst>
          </p:cNvPr>
          <p:cNvSpPr txBox="1"/>
          <p:nvPr/>
        </p:nvSpPr>
        <p:spPr>
          <a:xfrm>
            <a:off x="58207" y="6323804"/>
            <a:ext cx="10819076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itchFamily="34" charset="0"/>
              </a:rPr>
              <a:t>Grief though He </a:t>
            </a:r>
          </a:p>
          <a:p>
            <a:pPr algn="ctr"/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itchFamily="34" charset="0"/>
              </a:rPr>
              <a:t>loves me still?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51852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40CE7D-6F1B-4129-A190-FBC1C25319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D40C210-63F6-60C3-E435-49ABDF6C9ACC}"/>
              </a:ext>
            </a:extLst>
          </p:cNvPr>
          <p:cNvSpPr txBox="1"/>
          <p:nvPr/>
        </p:nvSpPr>
        <p:spPr>
          <a:xfrm>
            <a:off x="364332" y="-16888"/>
            <a:ext cx="17223848" cy="37637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502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30046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95069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60091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8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We’re created for God’s Purposes and Pleasure. </a:t>
            </a:r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Rev 4:11</a:t>
            </a:r>
            <a:endParaRPr lang="en-US" sz="8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kumimoji="0" lang="en-US" sz="6258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6" name="Picture 2" descr="Who Are the 24 Elders of Revelation 4? | The Christ in Prophecy Journal">
            <a:extLst>
              <a:ext uri="{FF2B5EF4-FFF2-40B4-BE49-F238E27FC236}">
                <a16:creationId xmlns:a16="http://schemas.microsoft.com/office/drawing/2014/main" id="{6C403E9E-B7F3-CA6A-7A92-A00F8A5B4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290" y="5275145"/>
            <a:ext cx="7984331" cy="4478455"/>
          </a:xfrm>
          <a:prstGeom prst="rect">
            <a:avLst/>
          </a:prstGeom>
          <a:noFill/>
          <a:effectLst>
            <a:softEdge rad="330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9A99D6-C579-BB4C-F65B-9BC460062D0B}"/>
              </a:ext>
            </a:extLst>
          </p:cNvPr>
          <p:cNvSpPr txBox="1"/>
          <p:nvPr/>
        </p:nvSpPr>
        <p:spPr>
          <a:xfrm>
            <a:off x="211931" y="2743200"/>
            <a:ext cx="1691640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Thou art worthy, O Lord, to receive glory and honor and power: for thou hast created all things,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itchFamily="34" charset="0"/>
              </a:rPr>
              <a:t>for thy pleasure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itchFamily="34" charset="0"/>
              </a:rPr>
              <a:t>(Thelema: purposes) </a:t>
            </a: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itchFamily="34" charset="0"/>
              </a:rPr>
              <a:t>they are created.”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ヒラギノ角ゴ Pro W3" charset="-128"/>
              <a:cs typeface="Times New Roman" panose="02020603050405020304" pitchFamily="18" charset="0"/>
              <a:sym typeface="Arial" pitchFamily="34" charset="0"/>
            </a:endParaRPr>
          </a:p>
          <a:p>
            <a:pPr algn="ctr"/>
            <a:endParaRPr lang="en-US" sz="5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606532-E9C7-5C86-78EB-0D3C383CD54E}"/>
              </a:ext>
            </a:extLst>
          </p:cNvPr>
          <p:cNvSpPr txBox="1"/>
          <p:nvPr/>
        </p:nvSpPr>
        <p:spPr>
          <a:xfrm>
            <a:off x="7681107" y="5503288"/>
            <a:ext cx="944880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Our fulfilment is in proportion to accomplishing our purposes!</a:t>
            </a:r>
          </a:p>
          <a:p>
            <a:r>
              <a:rPr lang="en-US" sz="6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(Pleasing/Glorifying God!)</a:t>
            </a:r>
            <a:endParaRPr lang="en-US" sz="54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1 Cor 3:9; Ps. 148:8; 50:6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E1BC42-F1FD-EFFC-ED44-913384379C10}"/>
              </a:ext>
            </a:extLst>
          </p:cNvPr>
          <p:cNvSpPr txBox="1"/>
          <p:nvPr/>
        </p:nvSpPr>
        <p:spPr>
          <a:xfrm>
            <a:off x="1202531" y="8830270"/>
            <a:ext cx="166711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itchFamily="34" charset="0"/>
              </a:rPr>
              <a:t>“Let everything that hath breath praise the LORD..”</a:t>
            </a:r>
          </a:p>
        </p:txBody>
      </p:sp>
    </p:spTree>
    <p:extLst>
      <p:ext uri="{BB962C8B-B14F-4D97-AF65-F5344CB8AC3E}">
        <p14:creationId xmlns:p14="http://schemas.microsoft.com/office/powerpoint/2010/main" val="1858732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29307D-D7DB-74FF-AC76-C7C5C42639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46A9ABE-1378-8E01-E278-A2960FF44E8A}"/>
              </a:ext>
            </a:extLst>
          </p:cNvPr>
          <p:cNvSpPr txBox="1"/>
          <p:nvPr/>
        </p:nvSpPr>
        <p:spPr>
          <a:xfrm>
            <a:off x="-321469" y="228600"/>
            <a:ext cx="1798320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502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30046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95069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60091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66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Oh, He’d have me rich, and I stand there poor,</a:t>
            </a:r>
          </a:p>
          <a:p>
            <a:pPr algn="ctr"/>
            <a:r>
              <a:rPr lang="en-US" sz="66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Stripped of all but His grace,</a:t>
            </a:r>
          </a:p>
          <a:p>
            <a:pPr algn="ctr"/>
            <a:r>
              <a:rPr lang="en-US" sz="66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While my memory runs like a hunted thing</a:t>
            </a:r>
          </a:p>
          <a:p>
            <a:pPr algn="ctr"/>
            <a:r>
              <a:rPr lang="en-US" sz="66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Down the paths I can no longer retrace.</a:t>
            </a:r>
          </a:p>
          <a:p>
            <a:pPr algn="ctr"/>
            <a:endParaRPr lang="en-US" sz="60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724D2B-CF49-6E4B-E181-FA73D9D9922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03"/>
          <a:stretch/>
        </p:blipFill>
        <p:spPr>
          <a:xfrm>
            <a:off x="4021931" y="4358883"/>
            <a:ext cx="9410964" cy="536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4506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BC193D-C754-1376-D958-8E405AEA79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C60F453-344F-52EB-1249-D1A71044D54C}"/>
              </a:ext>
            </a:extLst>
          </p:cNvPr>
          <p:cNvSpPr txBox="1"/>
          <p:nvPr/>
        </p:nvSpPr>
        <p:spPr>
          <a:xfrm>
            <a:off x="113698" y="76200"/>
            <a:ext cx="17223848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502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30046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95069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60091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66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Then my desolate heart will well-nigh break</a:t>
            </a:r>
          </a:p>
          <a:p>
            <a:pPr algn="ctr"/>
            <a:r>
              <a:rPr lang="en-US" sz="66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With tears that I cannot shed.</a:t>
            </a:r>
          </a:p>
          <a:p>
            <a:pPr algn="ctr"/>
            <a:r>
              <a:rPr lang="en-US" sz="66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I’ll cover my face with my empty hands</a:t>
            </a:r>
          </a:p>
          <a:p>
            <a:pPr algn="ctr"/>
            <a:r>
              <a:rPr lang="en-US" sz="66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bow my uncrowned head.</a:t>
            </a:r>
          </a:p>
          <a:p>
            <a:pPr algn="ctr"/>
            <a:endParaRPr lang="en-US" sz="60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Escaping Judgment">
            <a:extLst>
              <a:ext uri="{FF2B5EF4-FFF2-40B4-BE49-F238E27FC236}">
                <a16:creationId xmlns:a16="http://schemas.microsoft.com/office/drawing/2014/main" id="{C113E364-C3A6-C385-9ACB-EF95B4663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8600"/>
            <a:ext cx="8134015" cy="5778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3925C2-FA2C-CFCE-371B-2B610ED90A95}"/>
              </a:ext>
            </a:extLst>
          </p:cNvPr>
          <p:cNvSpPr txBox="1"/>
          <p:nvPr/>
        </p:nvSpPr>
        <p:spPr>
          <a:xfrm>
            <a:off x="7908131" y="5486400"/>
            <a:ext cx="8667480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itchFamily="34" charset="0"/>
              </a:rPr>
              <a:t>No!!!!! </a:t>
            </a:r>
          </a:p>
        </p:txBody>
      </p:sp>
    </p:spTree>
    <p:extLst>
      <p:ext uri="{BB962C8B-B14F-4D97-AF65-F5344CB8AC3E}">
        <p14:creationId xmlns:p14="http://schemas.microsoft.com/office/powerpoint/2010/main" val="1906888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F2DC8D-D6D2-68B2-4C4D-0FEE0E745F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0E29714-9B00-D309-0ECC-85E00331BE4E}"/>
              </a:ext>
            </a:extLst>
          </p:cNvPr>
          <p:cNvSpPr txBox="1"/>
          <p:nvPr/>
        </p:nvSpPr>
        <p:spPr>
          <a:xfrm>
            <a:off x="58207" y="0"/>
            <a:ext cx="17223848" cy="969496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502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30046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95069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60091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66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No!!!!! </a:t>
            </a:r>
          </a:p>
          <a:p>
            <a:pPr algn="ctr"/>
            <a:r>
              <a:rPr lang="en-US" sz="7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Lord of the years that are left to me</a:t>
            </a:r>
          </a:p>
          <a:p>
            <a:pPr algn="ctr"/>
            <a:r>
              <a:rPr lang="en-US" sz="7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 yield them to Thy hand.</a:t>
            </a:r>
          </a:p>
          <a:p>
            <a:pPr algn="ctr"/>
            <a:r>
              <a:rPr lang="en-US" sz="7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Take me, make me, mold me</a:t>
            </a:r>
          </a:p>
          <a:p>
            <a:pPr algn="ctr"/>
            <a:r>
              <a:rPr lang="en-US" sz="7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To the pattern Thou hast planned.”</a:t>
            </a:r>
          </a:p>
          <a:p>
            <a:pPr algn="ctr"/>
            <a:r>
              <a:rPr lang="en-US" sz="5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Alexander Maclaren, 1826-1910.</a:t>
            </a:r>
          </a:p>
          <a:p>
            <a:pPr algn="ctr"/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algn="ctr"/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2 Cor 5:10; </a:t>
            </a:r>
          </a:p>
          <a:p>
            <a:pPr algn="ctr"/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Romans 12:1,2</a:t>
            </a:r>
            <a:endParaRPr lang="en-US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Bible eBook by Alexander Maclaren ...">
            <a:extLst>
              <a:ext uri="{FF2B5EF4-FFF2-40B4-BE49-F238E27FC236}">
                <a16:creationId xmlns:a16="http://schemas.microsoft.com/office/drawing/2014/main" id="{4F7AF4C9-18F2-8C55-1DDA-66C4FADDCE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82" b="15636"/>
          <a:stretch/>
        </p:blipFill>
        <p:spPr bwMode="auto">
          <a:xfrm>
            <a:off x="-1" y="5791201"/>
            <a:ext cx="4531995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5250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ChangeArrowheads="1"/>
          </p:cNvSpPr>
          <p:nvPr>
            <p:ph type="title"/>
          </p:nvPr>
        </p:nvSpPr>
        <p:spPr>
          <a:xfrm>
            <a:off x="5926847" y="10058558"/>
            <a:ext cx="11074738" cy="1117634"/>
          </a:xfrm>
        </p:spPr>
        <p:txBody>
          <a:bodyPr vert="horz" wrap="square" lIns="0" tIns="0" rIns="154134" bIns="0" numCol="1" anchor="ctr" anchorCtr="0" compatLnSpc="1">
            <a:prstTxWarp prst="textNoShape">
              <a:avLst/>
            </a:prstTxWarp>
          </a:bodyPr>
          <a:lstStyle/>
          <a:p>
            <a:pPr marL="76204" indent="-76204">
              <a:defRPr/>
            </a:pPr>
            <a:endParaRPr lang="en-US" dirty="0">
              <a:ea typeface="+mj-ea"/>
              <a:cs typeface="+mj-cs"/>
              <a:sym typeface="Georgia" charset="0"/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D295CB-B305-3B23-DD3F-29923B346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613AE8B-A6CD-5BB9-117B-83C87DB12DE1}"/>
              </a:ext>
            </a:extLst>
          </p:cNvPr>
          <p:cNvSpPr txBox="1"/>
          <p:nvPr/>
        </p:nvSpPr>
        <p:spPr>
          <a:xfrm>
            <a:off x="96526" y="0"/>
            <a:ext cx="17223848" cy="1062720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502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30046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95069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60091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If we’re created to please God</a:t>
            </a:r>
          </a:p>
          <a:p>
            <a:r>
              <a:rPr lang="en-US" sz="6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(fulfil His purposes); </a:t>
            </a:r>
          </a:p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Heb. 11:6 </a:t>
            </a:r>
            <a:r>
              <a:rPr lang="en-US" sz="6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“But without </a:t>
            </a:r>
            <a:r>
              <a:rPr lang="en-US" sz="66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faith</a:t>
            </a:r>
            <a:r>
              <a:rPr lang="en-US" sz="6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5400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pistis</a:t>
            </a:r>
            <a:r>
              <a:rPr lang="en-US" sz="54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conviction, reliance) (</a:t>
            </a:r>
            <a:r>
              <a:rPr lang="en-US" sz="6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US" sz="6000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Peitho</a:t>
            </a:r>
            <a:r>
              <a:rPr lang="en-US" sz="6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trust, obey)</a:t>
            </a:r>
          </a:p>
          <a:p>
            <a:pPr algn="ctr"/>
            <a:r>
              <a:rPr lang="en-US" sz="8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it is impossible to please him:  </a:t>
            </a:r>
          </a:p>
          <a:p>
            <a:pPr algn="ctr"/>
            <a:r>
              <a:rPr lang="en-US" sz="6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for he that cometh to God must believe that he is, </a:t>
            </a:r>
          </a:p>
          <a:p>
            <a:pPr algn="ctr"/>
            <a:r>
              <a:rPr lang="en-US" sz="7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that he is a rewarder of them that diligently seek him.”  </a:t>
            </a:r>
          </a:p>
          <a:p>
            <a:pPr algn="ctr"/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(John 15:1-8; 1 John 5:4)</a:t>
            </a:r>
          </a:p>
          <a:p>
            <a:endParaRPr kumimoji="0" lang="en-US" sz="6258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A53B58-703B-54DB-4956-5E014A9E1C1C}"/>
              </a:ext>
            </a:extLst>
          </p:cNvPr>
          <p:cNvSpPr txBox="1"/>
          <p:nvPr/>
        </p:nvSpPr>
        <p:spPr>
          <a:xfrm>
            <a:off x="7527131" y="1295400"/>
            <a:ext cx="912468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itchFamily="34" charset="0"/>
              </a:rPr>
              <a:t>What actually does this?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ヒラギノ角ゴ Pro W3" charset="-128"/>
              <a:cs typeface="Times New Roman" panose="02020603050405020304" pitchFamily="18" charset="0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273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D52C83-E140-5F3E-4FEC-98E4E90A41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AE9BB37-E982-4AAC-53F2-BC424C451B0C}"/>
              </a:ext>
            </a:extLst>
          </p:cNvPr>
          <p:cNvSpPr txBox="1"/>
          <p:nvPr/>
        </p:nvSpPr>
        <p:spPr>
          <a:xfrm>
            <a:off x="201971" y="149352"/>
            <a:ext cx="17223848" cy="96026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502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30046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95069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60091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Since Faith (trust) is the primary path to accomplishing God’s purposes for our lives, </a:t>
            </a:r>
          </a:p>
          <a:p>
            <a:pPr algn="ctr"/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 uses “TRUST tests” to develop our faith, </a:t>
            </a:r>
          </a:p>
          <a:p>
            <a:pPr algn="ctr"/>
            <a:r>
              <a:rPr lang="en-US" sz="6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 order to enable us to do this! </a:t>
            </a:r>
            <a:r>
              <a:rPr lang="en-US" sz="6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(Pr. 3:5-10)</a:t>
            </a:r>
          </a:p>
          <a:p>
            <a:pPr algn="ctr"/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T: Take Personal Inventory vs 5</a:t>
            </a:r>
          </a:p>
          <a:p>
            <a:pPr algn="ctr"/>
            <a:r>
              <a:rPr lang="en-US" sz="66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6000" b="1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Determine where your faith actually is?)</a:t>
            </a:r>
          </a:p>
          <a:p>
            <a:pPr algn="ctr"/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R: Recognize God vs 6</a:t>
            </a:r>
          </a:p>
          <a:p>
            <a:pPr algn="ctr"/>
            <a:r>
              <a:rPr lang="en-US" sz="6000" b="1" i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(Realize His Presence, Purposes, Power are available)</a:t>
            </a:r>
          </a:p>
          <a:p>
            <a:pPr algn="ctr"/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U: Understand Stewardship  vs 9a</a:t>
            </a:r>
          </a:p>
          <a:p>
            <a:pPr algn="ctr"/>
            <a:r>
              <a:rPr lang="en-US" sz="5400" b="1" i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(Realize we’re here for </a:t>
            </a:r>
            <a:r>
              <a:rPr lang="en-US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“such a time as this” </a:t>
            </a:r>
            <a:r>
              <a:rPr lang="en-US" sz="5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{Est. 4:14}) </a:t>
            </a:r>
            <a:endParaRPr kumimoji="0" lang="en-US" sz="6258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61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C71B24-D28C-66DD-8869-3F7FA79B07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017758B-7E13-604C-F362-6BE3C4CA209B}"/>
              </a:ext>
            </a:extLst>
          </p:cNvPr>
          <p:cNvSpPr txBox="1"/>
          <p:nvPr/>
        </p:nvSpPr>
        <p:spPr>
          <a:xfrm>
            <a:off x="201971" y="149352"/>
            <a:ext cx="17223848" cy="97411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502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30046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95069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60091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S: Surrender to God’s Will</a:t>
            </a:r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</a:t>
            </a:r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3:9</a:t>
            </a:r>
          </a:p>
          <a:p>
            <a:pPr algn="ctr"/>
            <a:r>
              <a:rPr lang="en-US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“Honor the LORD with…the </a:t>
            </a:r>
            <a:r>
              <a:rPr lang="en-US" sz="5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firstfruits</a:t>
            </a:r>
            <a:r>
              <a:rPr lang="en-US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of all…”</a:t>
            </a:r>
          </a:p>
          <a:p>
            <a:pPr algn="ctr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Ro 6:13</a:t>
            </a:r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8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yield yourselves unto God, … </a:t>
            </a:r>
            <a:endParaRPr lang="en-US" sz="6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your members as instruments of righteousness unto God.”</a:t>
            </a:r>
          </a:p>
          <a:p>
            <a:pPr algn="ctr">
              <a:spcBef>
                <a:spcPts val="1800"/>
              </a:spcBef>
            </a:pPr>
            <a:r>
              <a:rPr kumimoji="0" lang="en-US" sz="8000" b="1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T: Test God’s Promises</a:t>
            </a:r>
          </a:p>
          <a:p>
            <a:pPr algn="ctr"/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Mal. 3:6 </a:t>
            </a:r>
            <a:r>
              <a:rPr lang="en-US" sz="6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“Prove me now saith the LORD, </a:t>
            </a:r>
          </a:p>
          <a:p>
            <a:pPr algn="ctr"/>
            <a:r>
              <a:rPr kumimoji="0" lang="en-US" sz="6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If I will not</a:t>
            </a:r>
            <a:r>
              <a:rPr lang="en-US" sz="6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open the windows of heaven and pour you out a blessing…”</a:t>
            </a:r>
            <a:endParaRPr kumimoji="0" lang="en-US" sz="6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05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EB9AC2-29AC-38D1-75EE-7966AB5369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D73CE2A-E706-7B35-9F67-7209CB298AEF}"/>
              </a:ext>
            </a:extLst>
          </p:cNvPr>
          <p:cNvSpPr txBox="1"/>
          <p:nvPr/>
        </p:nvSpPr>
        <p:spPr>
          <a:xfrm>
            <a:off x="58207" y="0"/>
            <a:ext cx="17223848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502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30046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95069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60091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While there are countless examples of </a:t>
            </a:r>
          </a:p>
          <a:p>
            <a:pPr algn="ctr"/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Trust Test failures and successes;</a:t>
            </a:r>
          </a:p>
          <a:p>
            <a:pPr algn="ctr"/>
            <a:r>
              <a:rPr kumimoji="0" lang="en-US" sz="7200" b="1" i="1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(See</a:t>
            </a:r>
            <a:r>
              <a:rPr kumimoji="0" lang="en-US" sz="7200" b="1" i="1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Hebrews 11 for a brief list)</a:t>
            </a:r>
          </a:p>
          <a:p>
            <a:pPr algn="ctr"/>
            <a:endParaRPr kumimoji="0" lang="en-US" sz="6000" b="1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The Nativity Story - Wikipedia">
            <a:extLst>
              <a:ext uri="{FF2B5EF4-FFF2-40B4-BE49-F238E27FC236}">
                <a16:creationId xmlns:a16="http://schemas.microsoft.com/office/drawing/2014/main" id="{88CB5850-324C-6316-2FB8-B9D0E360A4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46"/>
          <a:stretch/>
        </p:blipFill>
        <p:spPr bwMode="auto">
          <a:xfrm>
            <a:off x="11345642" y="3194548"/>
            <a:ext cx="5782689" cy="6597623"/>
          </a:xfrm>
          <a:prstGeom prst="rect">
            <a:avLst/>
          </a:prstGeom>
          <a:noFill/>
          <a:effectLst>
            <a:softEdge rad="215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27B06D-5826-9C50-F74F-6C67A530BB9F}"/>
              </a:ext>
            </a:extLst>
          </p:cNvPr>
          <p:cNvSpPr txBox="1"/>
          <p:nvPr/>
        </p:nvSpPr>
        <p:spPr>
          <a:xfrm>
            <a:off x="296642" y="3416282"/>
            <a:ext cx="11049000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itchFamily="34" charset="0"/>
              </a:rPr>
              <a:t>Perhaps none are quite as impactful as the key actors in the Christmas Story.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While each played their role,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itchFamily="34" charset="0"/>
              </a:rPr>
              <a:t>Mary was certainly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itchFamily="34" charset="0"/>
              </a:rPr>
              <a:t>“The leading lady”.</a:t>
            </a:r>
          </a:p>
        </p:txBody>
      </p:sp>
    </p:spTree>
    <p:extLst>
      <p:ext uri="{BB962C8B-B14F-4D97-AF65-F5344CB8AC3E}">
        <p14:creationId xmlns:p14="http://schemas.microsoft.com/office/powerpoint/2010/main" val="2003451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xfrm>
            <a:off x="364331" y="457200"/>
            <a:ext cx="16840200" cy="1524000"/>
          </a:xfrm>
        </p:spPr>
        <p:txBody>
          <a:bodyPr vert="horz" wrap="square" lIns="0" tIns="0" rIns="154134" bIns="0" numCol="1" anchor="ctr" anchorCtr="0" compatLnSpc="1">
            <a:prstTxWarp prst="textNoShape">
              <a:avLst/>
            </a:prstTxWarp>
          </a:bodyPr>
          <a:lstStyle/>
          <a:p>
            <a:pPr marL="76204" indent="-76204" eaLnBrk="1" hangingPunct="1">
              <a:defRPr/>
            </a:pPr>
            <a:r>
              <a:rPr lang="en-US" sz="11500" b="1" dirty="0">
                <a:ea typeface="+mj-ea"/>
                <a:cs typeface="+mj-cs"/>
                <a:sym typeface="Georgia" charset="0"/>
              </a:rPr>
              <a:t>The Christmas Trust Test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7D082F-5E7E-9945-93B1-EC1009F92938}"/>
              </a:ext>
            </a:extLst>
          </p:cNvPr>
          <p:cNvSpPr txBox="1"/>
          <p:nvPr/>
        </p:nvSpPr>
        <p:spPr>
          <a:xfrm>
            <a:off x="2802731" y="2971800"/>
            <a:ext cx="13792200" cy="4770537"/>
          </a:xfrm>
          <a:prstGeom prst="rect">
            <a:avLst/>
          </a:prstGeom>
          <a:solidFill>
            <a:schemeClr val="tx1">
              <a:alpha val="52000"/>
            </a:schemeClr>
          </a:solidFill>
          <a:effectLst>
            <a:softEdge rad="317500"/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itchFamily="34" charset="0"/>
              </a:rPr>
              <a:t>“Behold, a virgin shall conceive and bear a son, and shall call his name</a:t>
            </a:r>
            <a:r>
              <a:rPr kumimoji="0" lang="en-US" sz="8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itchFamily="34" charset="0"/>
              </a:rPr>
              <a:t> </a:t>
            </a:r>
            <a:r>
              <a:rPr kumimoji="0" 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itchFamily="34" charset="0"/>
              </a:rPr>
              <a:t>Immanuel.”  </a:t>
            </a:r>
            <a:r>
              <a:rPr kumimoji="0" lang="en-US" sz="72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itchFamily="34" charset="0"/>
              </a:rPr>
              <a:t>(God with us!)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itchFamily="34" charset="0"/>
              </a:rPr>
              <a:t> Isaiah 9:6; Mt 1:23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07F859-7D6D-C522-63B0-4CDB0F7E1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A1CD487-CD11-93C7-3446-F30C01AA1503}"/>
              </a:ext>
            </a:extLst>
          </p:cNvPr>
          <p:cNvSpPr txBox="1"/>
          <p:nvPr/>
        </p:nvSpPr>
        <p:spPr>
          <a:xfrm>
            <a:off x="58207" y="0"/>
            <a:ext cx="17223848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502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30046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95069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60091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T: Take a Personal Inventory.  </a:t>
            </a: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Lk 1:26-38</a:t>
            </a:r>
            <a:endParaRPr 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kumimoji="0" lang="en-US" sz="5400" b="1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26,27 </a:t>
            </a:r>
            <a:r>
              <a:rPr kumimoji="0" lang="en-US" sz="4800" b="1" i="1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“Gabriel was sent from God …unto a virgin named Mary.</a:t>
            </a:r>
          </a:p>
          <a:p>
            <a:pPr algn="ctr"/>
            <a:r>
              <a:rPr kumimoji="0" lang="en-US" sz="4800" b="1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r>
              <a:rPr kumimoji="0" lang="en-US" sz="4800" b="1" i="1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And when she saw him, she was troubled at his saying…</a:t>
            </a:r>
          </a:p>
          <a:p>
            <a:pPr algn="ctr"/>
            <a:r>
              <a:rPr kumimoji="0" lang="en-US" sz="4800" b="1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kumimoji="0" lang="en-US" sz="4800" b="1" i="1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…Fear not, Mary: for thou hast found </a:t>
            </a:r>
            <a:r>
              <a:rPr kumimoji="0" lang="en-US" sz="4800" b="1" i="1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favour</a:t>
            </a:r>
            <a:r>
              <a:rPr kumimoji="0" lang="en-US" sz="4800" b="1" i="1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with God.</a:t>
            </a:r>
          </a:p>
          <a:p>
            <a:pPr algn="ctr"/>
            <a:r>
              <a:rPr kumimoji="0" lang="en-US" sz="4800" b="1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r>
              <a:rPr kumimoji="0" lang="en-US" sz="4800" b="1" i="1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5400" b="1" i="1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behold, thou shalt conceive in thy womb,</a:t>
            </a:r>
          </a:p>
          <a:p>
            <a:pPr algn="ctr"/>
            <a:r>
              <a:rPr kumimoji="0" lang="en-US" sz="5400" b="1" i="1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and bring forth a son, and shalt call his name JESUS.</a:t>
            </a:r>
          </a:p>
          <a:p>
            <a:pPr algn="ctr"/>
            <a:endParaRPr kumimoji="0" lang="en-US" sz="5400" b="1" i="1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8" name="Picture 6" descr="Mary's Journey - &quot;Be Born in Me&quot; - YouTube">
            <a:extLst>
              <a:ext uri="{FF2B5EF4-FFF2-40B4-BE49-F238E27FC236}">
                <a16:creationId xmlns:a16="http://schemas.microsoft.com/office/drawing/2014/main" id="{D8D031BA-5F63-35B4-0707-4667F06A0D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3" t="11667" b="13333"/>
          <a:stretch/>
        </p:blipFill>
        <p:spPr bwMode="auto">
          <a:xfrm>
            <a:off x="11413331" y="5867401"/>
            <a:ext cx="5862940" cy="3886200"/>
          </a:xfrm>
          <a:prstGeom prst="rect">
            <a:avLst/>
          </a:prstGeom>
          <a:noFill/>
          <a:effectLst>
            <a:softEdge rad="203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332E99-89EA-E8F7-3808-EB03CADED438}"/>
              </a:ext>
            </a:extLst>
          </p:cNvPr>
          <p:cNvSpPr txBox="1"/>
          <p:nvPr/>
        </p:nvSpPr>
        <p:spPr>
          <a:xfrm>
            <a:off x="370115" y="4876800"/>
            <a:ext cx="17063016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Then said Mary unto the angel, How shall this be,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itchFamily="34" charset="0"/>
              </a:rPr>
              <a:t>  seeing I know not a man?”</a:t>
            </a:r>
            <a:endParaRPr lang="en-US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753BFD-60CD-01D3-56DA-C032FF9BFF26}"/>
              </a:ext>
            </a:extLst>
          </p:cNvPr>
          <p:cNvSpPr txBox="1"/>
          <p:nvPr/>
        </p:nvSpPr>
        <p:spPr>
          <a:xfrm>
            <a:off x="821531" y="6858000"/>
            <a:ext cx="8877924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1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itchFamily="34" charset="0"/>
              </a:rPr>
              <a:t>(Who was Mary initially Trusting?)</a:t>
            </a:r>
          </a:p>
        </p:txBody>
      </p:sp>
    </p:spTree>
    <p:extLst>
      <p:ext uri="{BB962C8B-B14F-4D97-AF65-F5344CB8AC3E}">
        <p14:creationId xmlns:p14="http://schemas.microsoft.com/office/powerpoint/2010/main" val="338417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470F4C-073F-2258-6227-81CC883379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AACF92C-D3D4-1D43-20C5-7BF8635B1742}"/>
              </a:ext>
            </a:extLst>
          </p:cNvPr>
          <p:cNvSpPr txBox="1"/>
          <p:nvPr/>
        </p:nvSpPr>
        <p:spPr>
          <a:xfrm>
            <a:off x="58207" y="0"/>
            <a:ext cx="17223848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502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30046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95069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60091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lvl="0" algn="ctr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</a:rPr>
              <a:t>28</a:t>
            </a:r>
            <a:r>
              <a:rPr lang="en-US" sz="5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</a:rPr>
              <a:t> </a:t>
            </a:r>
            <a:r>
              <a:rPr lang="en-US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</a:rPr>
              <a:t>“… thou that art highly favored, </a:t>
            </a:r>
            <a:r>
              <a:rPr lang="en-US" sz="5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</a:rPr>
              <a:t>the Lord is with thee</a:t>
            </a:r>
            <a:r>
              <a:rPr lang="en-US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</a:rPr>
              <a:t>: </a:t>
            </a:r>
            <a:endParaRPr lang="en-US" sz="6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ヒラギノ角ゴ Pro W3" charset="-128"/>
              <a:cs typeface="Times New Roman" panose="02020603050405020304" pitchFamily="18" charset="0"/>
            </a:endParaRPr>
          </a:p>
          <a:p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R: Recognize God.  </a:t>
            </a: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Lk 1:26-38</a:t>
            </a:r>
            <a:endParaRPr 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kumimoji="0" lang="en-US" sz="6600" b="1" i="1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(His Presence, Purposes, Power are available)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34 </a:t>
            </a:r>
            <a:r>
              <a:rPr kumimoji="0" lang="en-US" sz="5400" b="1" i="1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itchFamily="34" charset="0"/>
              </a:rPr>
              <a:t>…How shall this be, seeing I know not a man?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ヒラギノ角ゴ Pro W3" charset="-128"/>
              <a:cs typeface="+mn-cs"/>
              <a:sym typeface="Arial" pitchFamily="34" charset="0"/>
            </a:endParaRPr>
          </a:p>
          <a:p>
            <a:pPr algn="ctr"/>
            <a:r>
              <a:rPr kumimoji="0" lang="en-US" sz="5400" b="1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r>
              <a:rPr kumimoji="0" lang="en-US" sz="5400" b="1" i="1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And the angel answered and said unto her, </a:t>
            </a:r>
          </a:p>
          <a:p>
            <a:pPr algn="ctr"/>
            <a:r>
              <a:rPr kumimoji="0" lang="en-US" sz="5400" b="1" i="1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 Holy Ghost shall come upon thee, </a:t>
            </a:r>
          </a:p>
          <a:p>
            <a:pPr algn="ctr"/>
            <a:r>
              <a:rPr kumimoji="0" lang="en-US" sz="5400" b="1" i="1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and the power of the Highest shall overshadow thee:</a:t>
            </a:r>
          </a:p>
        </p:txBody>
      </p:sp>
      <p:pic>
        <p:nvPicPr>
          <p:cNvPr id="3078" name="Picture 6" descr="Mary's Journey - &quot;Be Born in Me&quot; - YouTube">
            <a:extLst>
              <a:ext uri="{FF2B5EF4-FFF2-40B4-BE49-F238E27FC236}">
                <a16:creationId xmlns:a16="http://schemas.microsoft.com/office/drawing/2014/main" id="{A088CCC7-A9FF-E27F-FCCD-16E37CF70F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5" t="11667" b="13333"/>
          <a:stretch/>
        </p:blipFill>
        <p:spPr bwMode="auto">
          <a:xfrm>
            <a:off x="12556331" y="6369971"/>
            <a:ext cx="4719940" cy="3383629"/>
          </a:xfrm>
          <a:prstGeom prst="rect">
            <a:avLst/>
          </a:prstGeom>
          <a:noFill/>
          <a:effectLst>
            <a:softEdge rad="165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E0F38F-174F-4106-908D-D20279608892}"/>
              </a:ext>
            </a:extLst>
          </p:cNvPr>
          <p:cNvSpPr txBox="1"/>
          <p:nvPr/>
        </p:nvSpPr>
        <p:spPr>
          <a:xfrm>
            <a:off x="63992" y="6463309"/>
            <a:ext cx="1226373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itchFamily="34" charset="0"/>
              </a:rPr>
              <a:t>therefore also that holy thing which shall be born of thee shall be called 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7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itchFamily="34" charset="0"/>
              </a:rPr>
              <a:t>           the Son of God.” </a:t>
            </a:r>
            <a:r>
              <a:rPr kumimoji="0" lang="en-US" sz="54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itchFamily="34" charset="0"/>
              </a:rPr>
              <a:t>(Is. 7:14)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569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ristmasBeginsWithChrist">
  <a:themeElements>
    <a:clrScheme name="Christmas Begins Christ">
      <a:dk1>
        <a:srgbClr val="FFFFFF"/>
      </a:dk1>
      <a:lt1>
        <a:srgbClr val="000000"/>
      </a:lt1>
      <a:dk2>
        <a:srgbClr val="FFFFFF"/>
      </a:dk2>
      <a:lt2>
        <a:srgbClr val="000000"/>
      </a:lt2>
      <a:accent1>
        <a:srgbClr val="272967"/>
      </a:accent1>
      <a:accent2>
        <a:srgbClr val="981922"/>
      </a:accent2>
      <a:accent3>
        <a:srgbClr val="78B7DC"/>
      </a:accent3>
      <a:accent4>
        <a:srgbClr val="6A81B1"/>
      </a:accent4>
      <a:accent5>
        <a:srgbClr val="C36166"/>
      </a:accent5>
      <a:accent6>
        <a:srgbClr val="C0DCF5"/>
      </a:accent6>
      <a:hlink>
        <a:srgbClr val="981922"/>
      </a:hlink>
      <a:folHlink>
        <a:srgbClr val="78B7DC"/>
      </a:folHlink>
    </a:clrScheme>
    <a:fontScheme name="Formal">
      <a:majorFont>
        <a:latin typeface="Garamond"/>
        <a:ea typeface=""/>
        <a:cs typeface=""/>
        <a:font script="Jpan" typeface="ヒラギノ明朝 Pro W3"/>
        <a:font script="Hans" typeface="宋体"/>
        <a:font script="Hant" typeface="新細明體"/>
      </a:majorFont>
      <a:minorFont>
        <a:latin typeface="Garamond"/>
        <a:ea typeface=""/>
        <a:cs typeface=""/>
        <a:font script="Jpan" typeface="ヒラギノ明朝 Pro W3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8A7B70"/>
        </a:solidFill>
        <a:ln w="127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 W3" charset="0"/>
            <a:cs typeface="ヒラギノ角ゴ Pro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8A7B70"/>
        </a:solidFill>
        <a:ln w="127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 W3" charset="0"/>
            <a:cs typeface="ヒラギノ角ゴ Pro W3" charset="0"/>
            <a:sym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Florentine-Appointed">
  <a:themeElements>
    <a:clrScheme name="Christmas Begins Christ">
      <a:dk1>
        <a:srgbClr val="FFFFFF"/>
      </a:dk1>
      <a:lt1>
        <a:srgbClr val="000000"/>
      </a:lt1>
      <a:dk2>
        <a:srgbClr val="FFFFFF"/>
      </a:dk2>
      <a:lt2>
        <a:srgbClr val="000000"/>
      </a:lt2>
      <a:accent1>
        <a:srgbClr val="272967"/>
      </a:accent1>
      <a:accent2>
        <a:srgbClr val="981922"/>
      </a:accent2>
      <a:accent3>
        <a:srgbClr val="78B7DC"/>
      </a:accent3>
      <a:accent4>
        <a:srgbClr val="6A81B1"/>
      </a:accent4>
      <a:accent5>
        <a:srgbClr val="C36166"/>
      </a:accent5>
      <a:accent6>
        <a:srgbClr val="C0DCF5"/>
      </a:accent6>
      <a:hlink>
        <a:srgbClr val="981922"/>
      </a:hlink>
      <a:folHlink>
        <a:srgbClr val="78B7DC"/>
      </a:folHlink>
    </a:clrScheme>
    <a:fontScheme name="Formal">
      <a:majorFont>
        <a:latin typeface="Garamond"/>
        <a:ea typeface=""/>
        <a:cs typeface=""/>
        <a:font script="Jpan" typeface="ヒラギノ明朝 Pro W3"/>
        <a:font script="Hans" typeface="宋体"/>
        <a:font script="Hant" typeface="新細明體"/>
      </a:majorFont>
      <a:minorFont>
        <a:latin typeface="Garamond"/>
        <a:ea typeface=""/>
        <a:cs typeface=""/>
        <a:font script="Jpan" typeface="ヒラギノ明朝 Pro W3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8A7B70"/>
        </a:solidFill>
        <a:ln w="127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 W3" charset="0"/>
            <a:cs typeface="ヒラギノ角ゴ Pro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8A7B70"/>
        </a:solidFill>
        <a:ln w="127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 W3" charset="0"/>
            <a:cs typeface="ヒラギノ角ゴ Pro W3" charset="0"/>
            <a:sym typeface="Arial" charset="0"/>
          </a:defRPr>
        </a:defPPr>
      </a:lstStyle>
    </a:lnDef>
  </a:objectDefaults>
  <a:extraClrSchemeLst>
    <a:extraClrScheme>
      <a:clrScheme name="Florentine-Appointe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ChristmasBeginsWithChrist</Template>
  <TotalTime>392</TotalTime>
  <Pages>0</Pages>
  <Words>1388</Words>
  <Characters>0</Characters>
  <Application>Microsoft Office PowerPoint</Application>
  <PresentationFormat>Custom</PresentationFormat>
  <Lines>0</Lines>
  <Paragraphs>169</Paragraphs>
  <Slides>23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Aptos</vt:lpstr>
      <vt:lpstr>Arial</vt:lpstr>
      <vt:lpstr>Calibri</vt:lpstr>
      <vt:lpstr>Garamond</vt:lpstr>
      <vt:lpstr>Georgia</vt:lpstr>
      <vt:lpstr>Georgia Pro Cond</vt:lpstr>
      <vt:lpstr>Lucida Grande</vt:lpstr>
      <vt:lpstr>Times New Roman</vt:lpstr>
      <vt:lpstr>ChristmasBeginsWithChrist</vt:lpstr>
      <vt:lpstr>Florentine-Appointed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Christmas Trust Test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Pastor</dc:creator>
  <cp:lastModifiedBy>Keith Peters</cp:lastModifiedBy>
  <cp:revision>5</cp:revision>
  <dcterms:created xsi:type="dcterms:W3CDTF">2014-12-16T19:58:01Z</dcterms:created>
  <dcterms:modified xsi:type="dcterms:W3CDTF">2024-12-22T04:02:17Z</dcterms:modified>
</cp:coreProperties>
</file>