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8" r:id="rId2"/>
    <p:sldMasterId id="2147483685" r:id="rId3"/>
    <p:sldMasterId id="2147483739" r:id="rId4"/>
  </p:sldMasterIdLst>
  <p:notesMasterIdLst>
    <p:notesMasterId r:id="rId35"/>
  </p:notesMasterIdLst>
  <p:sldIdLst>
    <p:sldId id="309" r:id="rId5"/>
    <p:sldId id="256" r:id="rId6"/>
    <p:sldId id="312" r:id="rId7"/>
    <p:sldId id="346" r:id="rId8"/>
    <p:sldId id="376" r:id="rId9"/>
    <p:sldId id="382" r:id="rId10"/>
    <p:sldId id="379" r:id="rId11"/>
    <p:sldId id="380" r:id="rId12"/>
    <p:sldId id="375" r:id="rId13"/>
    <p:sldId id="391" r:id="rId14"/>
    <p:sldId id="388" r:id="rId15"/>
    <p:sldId id="378" r:id="rId16"/>
    <p:sldId id="377" r:id="rId17"/>
    <p:sldId id="383" r:id="rId18"/>
    <p:sldId id="390" r:id="rId19"/>
    <p:sldId id="384" r:id="rId20"/>
    <p:sldId id="353" r:id="rId21"/>
    <p:sldId id="403" r:id="rId22"/>
    <p:sldId id="392" r:id="rId23"/>
    <p:sldId id="393" r:id="rId24"/>
    <p:sldId id="404" r:id="rId25"/>
    <p:sldId id="402" r:id="rId26"/>
    <p:sldId id="401" r:id="rId27"/>
    <p:sldId id="397" r:id="rId28"/>
    <p:sldId id="398" r:id="rId29"/>
    <p:sldId id="400" r:id="rId30"/>
    <p:sldId id="405" r:id="rId31"/>
    <p:sldId id="395" r:id="rId32"/>
    <p:sldId id="394" r:id="rId33"/>
    <p:sldId id="396" r:id="rId3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CC"/>
    <a:srgbClr val="FFFFFF"/>
    <a:srgbClr val="FF0066"/>
    <a:srgbClr val="1104BC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761EDD-7447-448B-8017-A16DE1248DF7}" v="962" dt="2025-01-30T19:13:49.224"/>
    <p1510:client id="{A5BF5AEF-8C72-4BEC-8B7E-FB9B8008740C}" v="693" dt="2025-01-30T20:54:24.9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21" autoAdjust="0"/>
    <p:restoredTop sz="94660"/>
  </p:normalViewPr>
  <p:slideViewPr>
    <p:cSldViewPr>
      <p:cViewPr varScale="1">
        <p:scale>
          <a:sx n="102" d="100"/>
          <a:sy n="102" d="100"/>
        </p:scale>
        <p:origin x="456" y="15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ith Peters" userId="c4a13cba-445d-4c8b-a237-8d92adffce26" providerId="ADAL" clId="{3D761EDD-7447-448B-8017-A16DE1248DF7}"/>
    <pc:docChg chg="undo custSel addSld modSld">
      <pc:chgData name="Keith Peters" userId="c4a13cba-445d-4c8b-a237-8d92adffce26" providerId="ADAL" clId="{3D761EDD-7447-448B-8017-A16DE1248DF7}" dt="2025-01-30T19:14:47.293" v="1127" actId="2711"/>
      <pc:docMkLst>
        <pc:docMk/>
      </pc:docMkLst>
      <pc:sldChg chg="modSp">
        <pc:chgData name="Keith Peters" userId="c4a13cba-445d-4c8b-a237-8d92adffce26" providerId="ADAL" clId="{3D761EDD-7447-448B-8017-A16DE1248DF7}" dt="2025-01-30T18:45:47.418" v="358" actId="20577"/>
        <pc:sldMkLst>
          <pc:docMk/>
          <pc:sldMk cId="1168942485" sldId="353"/>
        </pc:sldMkLst>
        <pc:spChg chg="mod">
          <ac:chgData name="Keith Peters" userId="c4a13cba-445d-4c8b-a237-8d92adffce26" providerId="ADAL" clId="{3D761EDD-7447-448B-8017-A16DE1248DF7}" dt="2025-01-30T18:45:47.418" v="358" actId="20577"/>
          <ac:spMkLst>
            <pc:docMk/>
            <pc:sldMk cId="1168942485" sldId="353"/>
            <ac:spMk id="5123" creationId="{96AC4E17-0D18-C07B-6EF2-C4D01729AD3D}"/>
          </ac:spMkLst>
        </pc:spChg>
      </pc:sldChg>
      <pc:sldChg chg="delSp modSp mod">
        <pc:chgData name="Keith Peters" userId="c4a13cba-445d-4c8b-a237-8d92adffce26" providerId="ADAL" clId="{3D761EDD-7447-448B-8017-A16DE1248DF7}" dt="2025-01-30T18:22:25.481" v="69" actId="6549"/>
        <pc:sldMkLst>
          <pc:docMk/>
          <pc:sldMk cId="3589613167" sldId="375"/>
        </pc:sldMkLst>
        <pc:spChg chg="del mod">
          <ac:chgData name="Keith Peters" userId="c4a13cba-445d-4c8b-a237-8d92adffce26" providerId="ADAL" clId="{3D761EDD-7447-448B-8017-A16DE1248DF7}" dt="2025-01-30T18:19:22.219" v="1" actId="478"/>
          <ac:spMkLst>
            <pc:docMk/>
            <pc:sldMk cId="3589613167" sldId="375"/>
            <ac:spMk id="3" creationId="{A7328AF1-C987-C079-F130-1C18F6156230}"/>
          </ac:spMkLst>
        </pc:spChg>
        <pc:spChg chg="mod">
          <ac:chgData name="Keith Peters" userId="c4a13cba-445d-4c8b-a237-8d92adffce26" providerId="ADAL" clId="{3D761EDD-7447-448B-8017-A16DE1248DF7}" dt="2025-01-30T18:20:57.010" v="50" actId="6549"/>
          <ac:spMkLst>
            <pc:docMk/>
            <pc:sldMk cId="3589613167" sldId="375"/>
            <ac:spMk id="5" creationId="{A57FB688-B2E6-5A25-DAFC-4026F14A4C00}"/>
          </ac:spMkLst>
        </pc:spChg>
        <pc:spChg chg="mod">
          <ac:chgData name="Keith Peters" userId="c4a13cba-445d-4c8b-a237-8d92adffce26" providerId="ADAL" clId="{3D761EDD-7447-448B-8017-A16DE1248DF7}" dt="2025-01-30T18:22:25.481" v="69" actId="6549"/>
          <ac:spMkLst>
            <pc:docMk/>
            <pc:sldMk cId="3589613167" sldId="375"/>
            <ac:spMk id="5123" creationId="{B6C3C17D-14D1-2AF1-3D36-8D788B3FFBF6}"/>
          </ac:spMkLst>
        </pc:spChg>
      </pc:sldChg>
      <pc:sldChg chg="modSp">
        <pc:chgData name="Keith Peters" userId="c4a13cba-445d-4c8b-a237-8d92adffce26" providerId="ADAL" clId="{3D761EDD-7447-448B-8017-A16DE1248DF7}" dt="2025-01-30T18:29:27.031" v="233" actId="6549"/>
        <pc:sldMkLst>
          <pc:docMk/>
          <pc:sldMk cId="1641251570" sldId="378"/>
        </pc:sldMkLst>
        <pc:spChg chg="mod">
          <ac:chgData name="Keith Peters" userId="c4a13cba-445d-4c8b-a237-8d92adffce26" providerId="ADAL" clId="{3D761EDD-7447-448B-8017-A16DE1248DF7}" dt="2025-01-30T18:29:27.031" v="233" actId="6549"/>
          <ac:spMkLst>
            <pc:docMk/>
            <pc:sldMk cId="1641251570" sldId="378"/>
            <ac:spMk id="5123" creationId="{F32DB1F9-DCC2-C32D-ECC9-9559B4204A84}"/>
          </ac:spMkLst>
        </pc:spChg>
      </pc:sldChg>
      <pc:sldChg chg="modSp mod modAnim">
        <pc:chgData name="Keith Peters" userId="c4a13cba-445d-4c8b-a237-8d92adffce26" providerId="ADAL" clId="{3D761EDD-7447-448B-8017-A16DE1248DF7}" dt="2025-01-30T18:39:47.449" v="308" actId="1076"/>
        <pc:sldMkLst>
          <pc:docMk/>
          <pc:sldMk cId="4006151601" sldId="384"/>
        </pc:sldMkLst>
        <pc:spChg chg="mod">
          <ac:chgData name="Keith Peters" userId="c4a13cba-445d-4c8b-a237-8d92adffce26" providerId="ADAL" clId="{3D761EDD-7447-448B-8017-A16DE1248DF7}" dt="2025-01-30T18:39:47.449" v="308" actId="1076"/>
          <ac:spMkLst>
            <pc:docMk/>
            <pc:sldMk cId="4006151601" sldId="384"/>
            <ac:spMk id="3" creationId="{0308F57A-6FC1-1376-35B4-77A1DB99A36E}"/>
          </ac:spMkLst>
        </pc:spChg>
        <pc:spChg chg="mod">
          <ac:chgData name="Keith Peters" userId="c4a13cba-445d-4c8b-a237-8d92adffce26" providerId="ADAL" clId="{3D761EDD-7447-448B-8017-A16DE1248DF7}" dt="2025-01-30T18:39:43.455" v="307" actId="404"/>
          <ac:spMkLst>
            <pc:docMk/>
            <pc:sldMk cId="4006151601" sldId="384"/>
            <ac:spMk id="6" creationId="{CAD7A84C-6FB5-61D4-85E6-427BD8C66B35}"/>
          </ac:spMkLst>
        </pc:spChg>
        <pc:spChg chg="mod">
          <ac:chgData name="Keith Peters" userId="c4a13cba-445d-4c8b-a237-8d92adffce26" providerId="ADAL" clId="{3D761EDD-7447-448B-8017-A16DE1248DF7}" dt="2025-01-30T18:37:19.661" v="247" actId="20577"/>
          <ac:spMkLst>
            <pc:docMk/>
            <pc:sldMk cId="4006151601" sldId="384"/>
            <ac:spMk id="5123" creationId="{94AC710A-A4FE-AC7E-41F9-AE35235AC48C}"/>
          </ac:spMkLst>
        </pc:spChg>
        <pc:picChg chg="mod">
          <ac:chgData name="Keith Peters" userId="c4a13cba-445d-4c8b-a237-8d92adffce26" providerId="ADAL" clId="{3D761EDD-7447-448B-8017-A16DE1248DF7}" dt="2025-01-30T18:39:21.729" v="287" actId="1076"/>
          <ac:picMkLst>
            <pc:docMk/>
            <pc:sldMk cId="4006151601" sldId="384"/>
            <ac:picMk id="4" creationId="{299BD25D-580D-5780-CFB6-8EC674992AC3}"/>
          </ac:picMkLst>
        </pc:picChg>
      </pc:sldChg>
      <pc:sldChg chg="modSp">
        <pc:chgData name="Keith Peters" userId="c4a13cba-445d-4c8b-a237-8d92adffce26" providerId="ADAL" clId="{3D761EDD-7447-448B-8017-A16DE1248DF7}" dt="2025-01-30T18:34:55.391" v="241" actId="20577"/>
        <pc:sldMkLst>
          <pc:docMk/>
          <pc:sldMk cId="2041423180" sldId="390"/>
        </pc:sldMkLst>
        <pc:spChg chg="mod">
          <ac:chgData name="Keith Peters" userId="c4a13cba-445d-4c8b-a237-8d92adffce26" providerId="ADAL" clId="{3D761EDD-7447-448B-8017-A16DE1248DF7}" dt="2025-01-30T18:34:55.391" v="241" actId="20577"/>
          <ac:spMkLst>
            <pc:docMk/>
            <pc:sldMk cId="2041423180" sldId="390"/>
            <ac:spMk id="5123" creationId="{4E06EC08-41A5-6B9E-14E3-05206682BEB3}"/>
          </ac:spMkLst>
        </pc:spChg>
      </pc:sldChg>
      <pc:sldChg chg="modSp mod modAnim">
        <pc:chgData name="Keith Peters" userId="c4a13cba-445d-4c8b-a237-8d92adffce26" providerId="ADAL" clId="{3D761EDD-7447-448B-8017-A16DE1248DF7}" dt="2025-01-30T19:05:29.104" v="906" actId="20577"/>
        <pc:sldMkLst>
          <pc:docMk/>
          <pc:sldMk cId="3649200123" sldId="393"/>
        </pc:sldMkLst>
        <pc:spChg chg="mod">
          <ac:chgData name="Keith Peters" userId="c4a13cba-445d-4c8b-a237-8d92adffce26" providerId="ADAL" clId="{3D761EDD-7447-448B-8017-A16DE1248DF7}" dt="2025-01-30T19:05:29.104" v="906" actId="20577"/>
          <ac:spMkLst>
            <pc:docMk/>
            <pc:sldMk cId="3649200123" sldId="393"/>
            <ac:spMk id="5123" creationId="{B668FC7D-815A-CE03-958E-B8FA9A14A30C}"/>
          </ac:spMkLst>
        </pc:spChg>
      </pc:sldChg>
      <pc:sldChg chg="addSp delSp modSp mod delAnim modAnim">
        <pc:chgData name="Keith Peters" userId="c4a13cba-445d-4c8b-a237-8d92adffce26" providerId="ADAL" clId="{3D761EDD-7447-448B-8017-A16DE1248DF7}" dt="2025-01-30T19:14:47.293" v="1127" actId="2711"/>
        <pc:sldMkLst>
          <pc:docMk/>
          <pc:sldMk cId="592705389" sldId="401"/>
        </pc:sldMkLst>
        <pc:spChg chg="del mod">
          <ac:chgData name="Keith Peters" userId="c4a13cba-445d-4c8b-a237-8d92adffce26" providerId="ADAL" clId="{3D761EDD-7447-448B-8017-A16DE1248DF7}" dt="2025-01-30T18:48:23.813" v="402"/>
          <ac:spMkLst>
            <pc:docMk/>
            <pc:sldMk cId="592705389" sldId="401"/>
            <ac:spMk id="3" creationId="{497CB841-34AE-A2AB-A25A-F0BEB2E43B72}"/>
          </ac:spMkLst>
        </pc:spChg>
        <pc:spChg chg="add mod">
          <ac:chgData name="Keith Peters" userId="c4a13cba-445d-4c8b-a237-8d92adffce26" providerId="ADAL" clId="{3D761EDD-7447-448B-8017-A16DE1248DF7}" dt="2025-01-30T19:13:57.396" v="1119" actId="1076"/>
          <ac:spMkLst>
            <pc:docMk/>
            <pc:sldMk cId="592705389" sldId="401"/>
            <ac:spMk id="4" creationId="{B4DF0987-5F82-5479-9A95-8E77E37458AF}"/>
          </ac:spMkLst>
        </pc:spChg>
        <pc:spChg chg="mod">
          <ac:chgData name="Keith Peters" userId="c4a13cba-445d-4c8b-a237-8d92adffce26" providerId="ADAL" clId="{3D761EDD-7447-448B-8017-A16DE1248DF7}" dt="2025-01-30T19:13:16.604" v="1109" actId="1076"/>
          <ac:spMkLst>
            <pc:docMk/>
            <pc:sldMk cId="592705389" sldId="401"/>
            <ac:spMk id="5" creationId="{7F4E1ADE-CA0C-BA80-8585-96C2DB6EC1FB}"/>
          </ac:spMkLst>
        </pc:spChg>
        <pc:spChg chg="add del mod">
          <ac:chgData name="Keith Peters" userId="c4a13cba-445d-4c8b-a237-8d92adffce26" providerId="ADAL" clId="{3D761EDD-7447-448B-8017-A16DE1248DF7}" dt="2025-01-30T18:47:42.407" v="388" actId="478"/>
          <ac:spMkLst>
            <pc:docMk/>
            <pc:sldMk cId="592705389" sldId="401"/>
            <ac:spMk id="7" creationId="{C0DC3D0A-8114-AE6D-A7AF-C73B25A4916F}"/>
          </ac:spMkLst>
        </pc:spChg>
        <pc:spChg chg="add mod">
          <ac:chgData name="Keith Peters" userId="c4a13cba-445d-4c8b-a237-8d92adffce26" providerId="ADAL" clId="{3D761EDD-7447-448B-8017-A16DE1248DF7}" dt="2025-01-30T19:14:47.293" v="1127" actId="2711"/>
          <ac:spMkLst>
            <pc:docMk/>
            <pc:sldMk cId="592705389" sldId="401"/>
            <ac:spMk id="8" creationId="{E48C3BC8-D9B9-E5DE-443B-20CE9F17226A}"/>
          </ac:spMkLst>
        </pc:spChg>
        <pc:picChg chg="mod">
          <ac:chgData name="Keith Peters" userId="c4a13cba-445d-4c8b-a237-8d92adffce26" providerId="ADAL" clId="{3D761EDD-7447-448B-8017-A16DE1248DF7}" dt="2025-01-30T19:13:49.224" v="1118" actId="1076"/>
          <ac:picMkLst>
            <pc:docMk/>
            <pc:sldMk cId="592705389" sldId="401"/>
            <ac:picMk id="4098" creationId="{13BAE973-7E80-119C-BC06-C074FB6B18C9}"/>
          </ac:picMkLst>
        </pc:picChg>
      </pc:sldChg>
      <pc:sldChg chg="addSp modSp add mod modAnim">
        <pc:chgData name="Keith Peters" userId="c4a13cba-445d-4c8b-a237-8d92adffce26" providerId="ADAL" clId="{3D761EDD-7447-448B-8017-A16DE1248DF7}" dt="2025-01-30T19:12:07.492" v="1050" actId="403"/>
        <pc:sldMkLst>
          <pc:docMk/>
          <pc:sldMk cId="4071981270" sldId="402"/>
        </pc:sldMkLst>
        <pc:spChg chg="add mod">
          <ac:chgData name="Keith Peters" userId="c4a13cba-445d-4c8b-a237-8d92adffce26" providerId="ADAL" clId="{3D761EDD-7447-448B-8017-A16DE1248DF7}" dt="2025-01-30T19:10:31.816" v="1040" actId="1076"/>
          <ac:spMkLst>
            <pc:docMk/>
            <pc:sldMk cId="4071981270" sldId="402"/>
            <ac:spMk id="3" creationId="{8F4CA909-7ABF-7B4E-E21B-DD0E8824B757}"/>
          </ac:spMkLst>
        </pc:spChg>
        <pc:spChg chg="mod">
          <ac:chgData name="Keith Peters" userId="c4a13cba-445d-4c8b-a237-8d92adffce26" providerId="ADAL" clId="{3D761EDD-7447-448B-8017-A16DE1248DF7}" dt="2025-01-30T19:12:07.492" v="1050" actId="403"/>
          <ac:spMkLst>
            <pc:docMk/>
            <pc:sldMk cId="4071981270" sldId="402"/>
            <ac:spMk id="5123" creationId="{F557B385-8EE7-13AB-E461-E398B9286EEC}"/>
          </ac:spMkLst>
        </pc:spChg>
      </pc:sldChg>
    </pc:docChg>
  </pc:docChgLst>
  <pc:docChgLst>
    <pc:chgData name="Keith Peters" userId="c4a13cba-445d-4c8b-a237-8d92adffce26" providerId="ADAL" clId="{A5BF5AEF-8C72-4BEC-8B7E-FB9B8008740C}"/>
    <pc:docChg chg="undo custSel addSld delSld modSld sldOrd">
      <pc:chgData name="Keith Peters" userId="c4a13cba-445d-4c8b-a237-8d92adffce26" providerId="ADAL" clId="{A5BF5AEF-8C72-4BEC-8B7E-FB9B8008740C}" dt="2025-01-30T20:54:24.947" v="904" actId="20577"/>
      <pc:docMkLst>
        <pc:docMk/>
      </pc:docMkLst>
      <pc:sldChg chg="del">
        <pc:chgData name="Keith Peters" userId="c4a13cba-445d-4c8b-a237-8d92adffce26" providerId="ADAL" clId="{A5BF5AEF-8C72-4BEC-8B7E-FB9B8008740C}" dt="2025-01-30T16:57:17.904" v="119" actId="47"/>
        <pc:sldMkLst>
          <pc:docMk/>
          <pc:sldMk cId="0" sldId="260"/>
        </pc:sldMkLst>
      </pc:sldChg>
      <pc:sldChg chg="del">
        <pc:chgData name="Keith Peters" userId="c4a13cba-445d-4c8b-a237-8d92adffce26" providerId="ADAL" clId="{A5BF5AEF-8C72-4BEC-8B7E-FB9B8008740C}" dt="2025-01-30T16:57:13.143" v="105" actId="47"/>
        <pc:sldMkLst>
          <pc:docMk/>
          <pc:sldMk cId="3889945022" sldId="294"/>
        </pc:sldMkLst>
      </pc:sldChg>
      <pc:sldChg chg="del">
        <pc:chgData name="Keith Peters" userId="c4a13cba-445d-4c8b-a237-8d92adffce26" providerId="ADAL" clId="{A5BF5AEF-8C72-4BEC-8B7E-FB9B8008740C}" dt="2025-01-30T16:57:13.316" v="106" actId="47"/>
        <pc:sldMkLst>
          <pc:docMk/>
          <pc:sldMk cId="9105367" sldId="295"/>
        </pc:sldMkLst>
      </pc:sldChg>
      <pc:sldChg chg="del">
        <pc:chgData name="Keith Peters" userId="c4a13cba-445d-4c8b-a237-8d92adffce26" providerId="ADAL" clId="{A5BF5AEF-8C72-4BEC-8B7E-FB9B8008740C}" dt="2025-01-30T16:57:13.834" v="109" actId="47"/>
        <pc:sldMkLst>
          <pc:docMk/>
          <pc:sldMk cId="2034552189" sldId="296"/>
        </pc:sldMkLst>
      </pc:sldChg>
      <pc:sldChg chg="del">
        <pc:chgData name="Keith Peters" userId="c4a13cba-445d-4c8b-a237-8d92adffce26" providerId="ADAL" clId="{A5BF5AEF-8C72-4BEC-8B7E-FB9B8008740C}" dt="2025-01-30T16:57:13.530" v="107" actId="47"/>
        <pc:sldMkLst>
          <pc:docMk/>
          <pc:sldMk cId="562747010" sldId="297"/>
        </pc:sldMkLst>
      </pc:sldChg>
      <pc:sldChg chg="del">
        <pc:chgData name="Keith Peters" userId="c4a13cba-445d-4c8b-a237-8d92adffce26" providerId="ADAL" clId="{A5BF5AEF-8C72-4BEC-8B7E-FB9B8008740C}" dt="2025-01-30T16:57:14.006" v="110" actId="47"/>
        <pc:sldMkLst>
          <pc:docMk/>
          <pc:sldMk cId="3461040078" sldId="298"/>
        </pc:sldMkLst>
      </pc:sldChg>
      <pc:sldChg chg="del">
        <pc:chgData name="Keith Peters" userId="c4a13cba-445d-4c8b-a237-8d92adffce26" providerId="ADAL" clId="{A5BF5AEF-8C72-4BEC-8B7E-FB9B8008740C}" dt="2025-01-30T16:57:13.662" v="108" actId="47"/>
        <pc:sldMkLst>
          <pc:docMk/>
          <pc:sldMk cId="3263048653" sldId="300"/>
        </pc:sldMkLst>
      </pc:sldChg>
      <pc:sldChg chg="del">
        <pc:chgData name="Keith Peters" userId="c4a13cba-445d-4c8b-a237-8d92adffce26" providerId="ADAL" clId="{A5BF5AEF-8C72-4BEC-8B7E-FB9B8008740C}" dt="2025-01-30T16:57:15.042" v="115" actId="47"/>
        <pc:sldMkLst>
          <pc:docMk/>
          <pc:sldMk cId="1422898851" sldId="301"/>
        </pc:sldMkLst>
      </pc:sldChg>
      <pc:sldChg chg="del">
        <pc:chgData name="Keith Peters" userId="c4a13cba-445d-4c8b-a237-8d92adffce26" providerId="ADAL" clId="{A5BF5AEF-8C72-4BEC-8B7E-FB9B8008740C}" dt="2025-01-30T16:57:14.164" v="111" actId="47"/>
        <pc:sldMkLst>
          <pc:docMk/>
          <pc:sldMk cId="1172920354" sldId="303"/>
        </pc:sldMkLst>
      </pc:sldChg>
      <pc:sldChg chg="del">
        <pc:chgData name="Keith Peters" userId="c4a13cba-445d-4c8b-a237-8d92adffce26" providerId="ADAL" clId="{A5BF5AEF-8C72-4BEC-8B7E-FB9B8008740C}" dt="2025-01-30T16:57:14.477" v="113" actId="47"/>
        <pc:sldMkLst>
          <pc:docMk/>
          <pc:sldMk cId="985937948" sldId="304"/>
        </pc:sldMkLst>
      </pc:sldChg>
      <pc:sldChg chg="del">
        <pc:chgData name="Keith Peters" userId="c4a13cba-445d-4c8b-a237-8d92adffce26" providerId="ADAL" clId="{A5BF5AEF-8C72-4BEC-8B7E-FB9B8008740C}" dt="2025-01-30T16:57:14.744" v="114" actId="47"/>
        <pc:sldMkLst>
          <pc:docMk/>
          <pc:sldMk cId="1446552153" sldId="306"/>
        </pc:sldMkLst>
      </pc:sldChg>
      <pc:sldChg chg="del">
        <pc:chgData name="Keith Peters" userId="c4a13cba-445d-4c8b-a237-8d92adffce26" providerId="ADAL" clId="{A5BF5AEF-8C72-4BEC-8B7E-FB9B8008740C}" dt="2025-01-30T16:57:14.305" v="112" actId="47"/>
        <pc:sldMkLst>
          <pc:docMk/>
          <pc:sldMk cId="1022388181" sldId="307"/>
        </pc:sldMkLst>
      </pc:sldChg>
      <pc:sldChg chg="del">
        <pc:chgData name="Keith Peters" userId="c4a13cba-445d-4c8b-a237-8d92adffce26" providerId="ADAL" clId="{A5BF5AEF-8C72-4BEC-8B7E-FB9B8008740C}" dt="2025-01-30T16:57:16.693" v="118" actId="47"/>
        <pc:sldMkLst>
          <pc:docMk/>
          <pc:sldMk cId="1740622734" sldId="308"/>
        </pc:sldMkLst>
      </pc:sldChg>
      <pc:sldChg chg="del">
        <pc:chgData name="Keith Peters" userId="c4a13cba-445d-4c8b-a237-8d92adffce26" providerId="ADAL" clId="{A5BF5AEF-8C72-4BEC-8B7E-FB9B8008740C}" dt="2025-01-30T16:57:12.954" v="104" actId="47"/>
        <pc:sldMkLst>
          <pc:docMk/>
          <pc:sldMk cId="3453248700" sldId="332"/>
        </pc:sldMkLst>
      </pc:sldChg>
      <pc:sldChg chg="del">
        <pc:chgData name="Keith Peters" userId="c4a13cba-445d-4c8b-a237-8d92adffce26" providerId="ADAL" clId="{A5BF5AEF-8C72-4BEC-8B7E-FB9B8008740C}" dt="2025-01-30T16:57:15.342" v="116" actId="47"/>
        <pc:sldMkLst>
          <pc:docMk/>
          <pc:sldMk cId="1441646351" sldId="339"/>
        </pc:sldMkLst>
      </pc:sldChg>
      <pc:sldChg chg="del">
        <pc:chgData name="Keith Peters" userId="c4a13cba-445d-4c8b-a237-8d92adffce26" providerId="ADAL" clId="{A5BF5AEF-8C72-4BEC-8B7E-FB9B8008740C}" dt="2025-01-30T16:57:15.764" v="117" actId="47"/>
        <pc:sldMkLst>
          <pc:docMk/>
          <pc:sldMk cId="476040559" sldId="344"/>
        </pc:sldMkLst>
      </pc:sldChg>
      <pc:sldChg chg="del">
        <pc:chgData name="Keith Peters" userId="c4a13cba-445d-4c8b-a237-8d92adffce26" providerId="ADAL" clId="{A5BF5AEF-8C72-4BEC-8B7E-FB9B8008740C}" dt="2025-01-30T16:57:12.766" v="103" actId="47"/>
        <pc:sldMkLst>
          <pc:docMk/>
          <pc:sldMk cId="596284929" sldId="349"/>
        </pc:sldMkLst>
      </pc:sldChg>
      <pc:sldChg chg="modSp modAnim">
        <pc:chgData name="Keith Peters" userId="c4a13cba-445d-4c8b-a237-8d92adffce26" providerId="ADAL" clId="{A5BF5AEF-8C72-4BEC-8B7E-FB9B8008740C}" dt="2025-01-30T17:10:22.356" v="325"/>
        <pc:sldMkLst>
          <pc:docMk/>
          <pc:sldMk cId="1168942485" sldId="353"/>
        </pc:sldMkLst>
        <pc:spChg chg="mod">
          <ac:chgData name="Keith Peters" userId="c4a13cba-445d-4c8b-a237-8d92adffce26" providerId="ADAL" clId="{A5BF5AEF-8C72-4BEC-8B7E-FB9B8008740C}" dt="2025-01-30T17:09:52.014" v="320" actId="5793"/>
          <ac:spMkLst>
            <pc:docMk/>
            <pc:sldMk cId="1168942485" sldId="353"/>
            <ac:spMk id="5123" creationId="{96AC4E17-0D18-C07B-6EF2-C4D01729AD3D}"/>
          </ac:spMkLst>
        </pc:spChg>
      </pc:sldChg>
      <pc:sldChg chg="del">
        <pc:chgData name="Keith Peters" userId="c4a13cba-445d-4c8b-a237-8d92adffce26" providerId="ADAL" clId="{A5BF5AEF-8C72-4BEC-8B7E-FB9B8008740C}" dt="2025-01-30T16:57:12.074" v="100" actId="47"/>
        <pc:sldMkLst>
          <pc:docMk/>
          <pc:sldMk cId="3546565095" sldId="354"/>
        </pc:sldMkLst>
      </pc:sldChg>
      <pc:sldChg chg="del">
        <pc:chgData name="Keith Peters" userId="c4a13cba-445d-4c8b-a237-8d92adffce26" providerId="ADAL" clId="{A5BF5AEF-8C72-4BEC-8B7E-FB9B8008740C}" dt="2025-01-30T16:57:12.578" v="102" actId="47"/>
        <pc:sldMkLst>
          <pc:docMk/>
          <pc:sldMk cId="2393347934" sldId="356"/>
        </pc:sldMkLst>
      </pc:sldChg>
      <pc:sldChg chg="modSp modAnim">
        <pc:chgData name="Keith Peters" userId="c4a13cba-445d-4c8b-a237-8d92adffce26" providerId="ADAL" clId="{A5BF5AEF-8C72-4BEC-8B7E-FB9B8008740C}" dt="2025-01-30T20:16:29.869" v="399"/>
        <pc:sldMkLst>
          <pc:docMk/>
          <pc:sldMk cId="3447821564" sldId="377"/>
        </pc:sldMkLst>
        <pc:spChg chg="mod">
          <ac:chgData name="Keith Peters" userId="c4a13cba-445d-4c8b-a237-8d92adffce26" providerId="ADAL" clId="{A5BF5AEF-8C72-4BEC-8B7E-FB9B8008740C}" dt="2025-01-30T20:16:08.402" v="396" actId="6549"/>
          <ac:spMkLst>
            <pc:docMk/>
            <pc:sldMk cId="3447821564" sldId="377"/>
            <ac:spMk id="5123" creationId="{2C789D3F-D843-49E0-E333-1A4C3470D2C7}"/>
          </ac:spMkLst>
        </pc:spChg>
      </pc:sldChg>
      <pc:sldChg chg="modSp">
        <pc:chgData name="Keith Peters" userId="c4a13cba-445d-4c8b-a237-8d92adffce26" providerId="ADAL" clId="{A5BF5AEF-8C72-4BEC-8B7E-FB9B8008740C}" dt="2025-01-30T20:15:21.275" v="389" actId="20577"/>
        <pc:sldMkLst>
          <pc:docMk/>
          <pc:sldMk cId="1641251570" sldId="378"/>
        </pc:sldMkLst>
        <pc:spChg chg="mod">
          <ac:chgData name="Keith Peters" userId="c4a13cba-445d-4c8b-a237-8d92adffce26" providerId="ADAL" clId="{A5BF5AEF-8C72-4BEC-8B7E-FB9B8008740C}" dt="2025-01-30T20:15:21.275" v="389" actId="20577"/>
          <ac:spMkLst>
            <pc:docMk/>
            <pc:sldMk cId="1641251570" sldId="378"/>
            <ac:spMk id="5123" creationId="{F32DB1F9-DCC2-C32D-ECC9-9559B4204A84}"/>
          </ac:spMkLst>
        </pc:spChg>
      </pc:sldChg>
      <pc:sldChg chg="modSp modAnim">
        <pc:chgData name="Keith Peters" userId="c4a13cba-445d-4c8b-a237-8d92adffce26" providerId="ADAL" clId="{A5BF5AEF-8C72-4BEC-8B7E-FB9B8008740C}" dt="2025-01-30T20:18:34.245" v="424" actId="115"/>
        <pc:sldMkLst>
          <pc:docMk/>
          <pc:sldMk cId="2974069073" sldId="383"/>
        </pc:sldMkLst>
        <pc:spChg chg="mod">
          <ac:chgData name="Keith Peters" userId="c4a13cba-445d-4c8b-a237-8d92adffce26" providerId="ADAL" clId="{A5BF5AEF-8C72-4BEC-8B7E-FB9B8008740C}" dt="2025-01-30T20:18:34.245" v="424" actId="115"/>
          <ac:spMkLst>
            <pc:docMk/>
            <pc:sldMk cId="2974069073" sldId="383"/>
            <ac:spMk id="5123" creationId="{5BE12C0C-C3F1-7D09-4087-447058463D4E}"/>
          </ac:spMkLst>
        </pc:spChg>
      </pc:sldChg>
      <pc:sldChg chg="addSp modSp mod modAnim">
        <pc:chgData name="Keith Peters" userId="c4a13cba-445d-4c8b-a237-8d92adffce26" providerId="ADAL" clId="{A5BF5AEF-8C72-4BEC-8B7E-FB9B8008740C}" dt="2025-01-30T20:19:05.858" v="425"/>
        <pc:sldMkLst>
          <pc:docMk/>
          <pc:sldMk cId="4006151601" sldId="384"/>
        </pc:sldMkLst>
        <pc:spChg chg="add mod">
          <ac:chgData name="Keith Peters" userId="c4a13cba-445d-4c8b-a237-8d92adffce26" providerId="ADAL" clId="{A5BF5AEF-8C72-4BEC-8B7E-FB9B8008740C}" dt="2025-01-30T17:08:30.922" v="286" actId="1076"/>
          <ac:spMkLst>
            <pc:docMk/>
            <pc:sldMk cId="4006151601" sldId="384"/>
            <ac:spMk id="3" creationId="{0308F57A-6FC1-1376-35B4-77A1DB99A36E}"/>
          </ac:spMkLst>
        </pc:spChg>
        <pc:spChg chg="mod">
          <ac:chgData name="Keith Peters" userId="c4a13cba-445d-4c8b-a237-8d92adffce26" providerId="ADAL" clId="{A5BF5AEF-8C72-4BEC-8B7E-FB9B8008740C}" dt="2025-01-30T17:08:27.128" v="285" actId="1076"/>
          <ac:spMkLst>
            <pc:docMk/>
            <pc:sldMk cId="4006151601" sldId="384"/>
            <ac:spMk id="6" creationId="{CAD7A84C-6FB5-61D4-85E6-427BD8C66B35}"/>
          </ac:spMkLst>
        </pc:spChg>
        <pc:spChg chg="mod">
          <ac:chgData name="Keith Peters" userId="c4a13cba-445d-4c8b-a237-8d92adffce26" providerId="ADAL" clId="{A5BF5AEF-8C72-4BEC-8B7E-FB9B8008740C}" dt="2025-01-30T17:08:22.862" v="284" actId="403"/>
          <ac:spMkLst>
            <pc:docMk/>
            <pc:sldMk cId="4006151601" sldId="384"/>
            <ac:spMk id="5123" creationId="{94AC710A-A4FE-AC7E-41F9-AE35235AC48C}"/>
          </ac:spMkLst>
        </pc:spChg>
        <pc:picChg chg="mod">
          <ac:chgData name="Keith Peters" userId="c4a13cba-445d-4c8b-a237-8d92adffce26" providerId="ADAL" clId="{A5BF5AEF-8C72-4BEC-8B7E-FB9B8008740C}" dt="2025-01-30T17:08:18.170" v="283" actId="14100"/>
          <ac:picMkLst>
            <pc:docMk/>
            <pc:sldMk cId="4006151601" sldId="384"/>
            <ac:picMk id="4" creationId="{299BD25D-580D-5780-CFB6-8EC674992AC3}"/>
          </ac:picMkLst>
        </pc:picChg>
      </pc:sldChg>
      <pc:sldChg chg="del">
        <pc:chgData name="Keith Peters" userId="c4a13cba-445d-4c8b-a237-8d92adffce26" providerId="ADAL" clId="{A5BF5AEF-8C72-4BEC-8B7E-FB9B8008740C}" dt="2025-01-30T16:57:12.342" v="101" actId="47"/>
        <pc:sldMkLst>
          <pc:docMk/>
          <pc:sldMk cId="1967235771" sldId="385"/>
        </pc:sldMkLst>
      </pc:sldChg>
      <pc:sldChg chg="addSp delSp modSp del modAnim">
        <pc:chgData name="Keith Peters" userId="c4a13cba-445d-4c8b-a237-8d92adffce26" providerId="ADAL" clId="{A5BF5AEF-8C72-4BEC-8B7E-FB9B8008740C}" dt="2025-01-30T16:57:11.728" v="99" actId="47"/>
        <pc:sldMkLst>
          <pc:docMk/>
          <pc:sldMk cId="1790537861" sldId="389"/>
        </pc:sldMkLst>
        <pc:spChg chg="add mod">
          <ac:chgData name="Keith Peters" userId="c4a13cba-445d-4c8b-a237-8d92adffce26" providerId="ADAL" clId="{A5BF5AEF-8C72-4BEC-8B7E-FB9B8008740C}" dt="2025-01-30T16:50:57.968" v="0" actId="478"/>
          <ac:spMkLst>
            <pc:docMk/>
            <pc:sldMk cId="1790537861" sldId="389"/>
            <ac:spMk id="2" creationId="{3413952B-FAD0-651F-BE3C-2C4D810E219B}"/>
          </ac:spMkLst>
        </pc:spChg>
        <pc:spChg chg="del">
          <ac:chgData name="Keith Peters" userId="c4a13cba-445d-4c8b-a237-8d92adffce26" providerId="ADAL" clId="{A5BF5AEF-8C72-4BEC-8B7E-FB9B8008740C}" dt="2025-01-30T16:50:57.968" v="0" actId="478"/>
          <ac:spMkLst>
            <pc:docMk/>
            <pc:sldMk cId="1790537861" sldId="389"/>
            <ac:spMk id="5123" creationId="{227FAB6C-34EB-F28C-9040-BAD492796609}"/>
          </ac:spMkLst>
        </pc:spChg>
      </pc:sldChg>
      <pc:sldChg chg="modSp mod modAnim">
        <pc:chgData name="Keith Peters" userId="c4a13cba-445d-4c8b-a237-8d92adffce26" providerId="ADAL" clId="{A5BF5AEF-8C72-4BEC-8B7E-FB9B8008740C}" dt="2025-01-30T17:05:33.142" v="218"/>
        <pc:sldMkLst>
          <pc:docMk/>
          <pc:sldMk cId="2041423180" sldId="390"/>
        </pc:sldMkLst>
        <pc:spChg chg="mod">
          <ac:chgData name="Keith Peters" userId="c4a13cba-445d-4c8b-a237-8d92adffce26" providerId="ADAL" clId="{A5BF5AEF-8C72-4BEC-8B7E-FB9B8008740C}" dt="2025-01-30T17:04:22.699" v="201" actId="403"/>
          <ac:spMkLst>
            <pc:docMk/>
            <pc:sldMk cId="2041423180" sldId="390"/>
            <ac:spMk id="3" creationId="{9618D1A6-7625-8037-C2BD-E22874889835}"/>
          </ac:spMkLst>
        </pc:spChg>
        <pc:spChg chg="mod">
          <ac:chgData name="Keith Peters" userId="c4a13cba-445d-4c8b-a237-8d92adffce26" providerId="ADAL" clId="{A5BF5AEF-8C72-4BEC-8B7E-FB9B8008740C}" dt="2025-01-30T17:04:50.593" v="216" actId="313"/>
          <ac:spMkLst>
            <pc:docMk/>
            <pc:sldMk cId="2041423180" sldId="390"/>
            <ac:spMk id="5123" creationId="{4E06EC08-41A5-6B9E-14E3-05206682BEB3}"/>
          </ac:spMkLst>
        </pc:spChg>
        <pc:picChg chg="mod">
          <ac:chgData name="Keith Peters" userId="c4a13cba-445d-4c8b-a237-8d92adffce26" providerId="ADAL" clId="{A5BF5AEF-8C72-4BEC-8B7E-FB9B8008740C}" dt="2025-01-30T17:04:08.310" v="189" actId="14861"/>
          <ac:picMkLst>
            <pc:docMk/>
            <pc:sldMk cId="2041423180" sldId="390"/>
            <ac:picMk id="1026" creationId="{B61E2E5A-486C-B62C-499A-381B4B48C3C3}"/>
          </ac:picMkLst>
        </pc:picChg>
      </pc:sldChg>
      <pc:sldChg chg="modSp modAnim">
        <pc:chgData name="Keith Peters" userId="c4a13cba-445d-4c8b-a237-8d92adffce26" providerId="ADAL" clId="{A5BF5AEF-8C72-4BEC-8B7E-FB9B8008740C}" dt="2025-01-30T17:00:46.506" v="137"/>
        <pc:sldMkLst>
          <pc:docMk/>
          <pc:sldMk cId="4258531316" sldId="391"/>
        </pc:sldMkLst>
        <pc:spChg chg="mod">
          <ac:chgData name="Keith Peters" userId="c4a13cba-445d-4c8b-a237-8d92adffce26" providerId="ADAL" clId="{A5BF5AEF-8C72-4BEC-8B7E-FB9B8008740C}" dt="2025-01-30T17:00:41.254" v="135" actId="403"/>
          <ac:spMkLst>
            <pc:docMk/>
            <pc:sldMk cId="4258531316" sldId="391"/>
            <ac:spMk id="6" creationId="{BB278E10-14F0-1812-8012-07B7D27E4939}"/>
          </ac:spMkLst>
        </pc:spChg>
        <pc:spChg chg="mod">
          <ac:chgData name="Keith Peters" userId="c4a13cba-445d-4c8b-a237-8d92adffce26" providerId="ADAL" clId="{A5BF5AEF-8C72-4BEC-8B7E-FB9B8008740C}" dt="2025-01-30T16:58:41.226" v="124" actId="115"/>
          <ac:spMkLst>
            <pc:docMk/>
            <pc:sldMk cId="4258531316" sldId="391"/>
            <ac:spMk id="8" creationId="{497353A5-1124-5997-B7A7-19EFD45E0B56}"/>
          </ac:spMkLst>
        </pc:spChg>
      </pc:sldChg>
      <pc:sldChg chg="modSp mod modAnim">
        <pc:chgData name="Keith Peters" userId="c4a13cba-445d-4c8b-a237-8d92adffce26" providerId="ADAL" clId="{A5BF5AEF-8C72-4BEC-8B7E-FB9B8008740C}" dt="2025-01-30T20:36:37.092" v="858" actId="20577"/>
        <pc:sldMkLst>
          <pc:docMk/>
          <pc:sldMk cId="1309600075" sldId="392"/>
        </pc:sldMkLst>
        <pc:spChg chg="mod">
          <ac:chgData name="Keith Peters" userId="c4a13cba-445d-4c8b-a237-8d92adffce26" providerId="ADAL" clId="{A5BF5AEF-8C72-4BEC-8B7E-FB9B8008740C}" dt="2025-01-30T20:36:37.092" v="858" actId="20577"/>
          <ac:spMkLst>
            <pc:docMk/>
            <pc:sldMk cId="1309600075" sldId="392"/>
            <ac:spMk id="5123" creationId="{3C30B719-74BD-A81F-013F-10A2F757C17E}"/>
          </ac:spMkLst>
        </pc:spChg>
      </pc:sldChg>
      <pc:sldChg chg="modSp ord">
        <pc:chgData name="Keith Peters" userId="c4a13cba-445d-4c8b-a237-8d92adffce26" providerId="ADAL" clId="{A5BF5AEF-8C72-4BEC-8B7E-FB9B8008740C}" dt="2025-01-30T20:20:11.665" v="426" actId="1076"/>
        <pc:sldMkLst>
          <pc:docMk/>
          <pc:sldMk cId="3649200123" sldId="393"/>
        </pc:sldMkLst>
        <pc:spChg chg="mod">
          <ac:chgData name="Keith Peters" userId="c4a13cba-445d-4c8b-a237-8d92adffce26" providerId="ADAL" clId="{A5BF5AEF-8C72-4BEC-8B7E-FB9B8008740C}" dt="2025-01-30T20:20:11.665" v="426" actId="1076"/>
          <ac:spMkLst>
            <pc:docMk/>
            <pc:sldMk cId="3649200123" sldId="393"/>
            <ac:spMk id="5123" creationId="{B668FC7D-815A-CE03-958E-B8FA9A14A30C}"/>
          </ac:spMkLst>
        </pc:spChg>
      </pc:sldChg>
      <pc:sldChg chg="modSp add del mod modAnim">
        <pc:chgData name="Keith Peters" userId="c4a13cba-445d-4c8b-a237-8d92adffce26" providerId="ADAL" clId="{A5BF5AEF-8C72-4BEC-8B7E-FB9B8008740C}" dt="2025-01-30T20:54:24.947" v="904" actId="20577"/>
        <pc:sldMkLst>
          <pc:docMk/>
          <pc:sldMk cId="2138327993" sldId="394"/>
        </pc:sldMkLst>
        <pc:spChg chg="mod">
          <ac:chgData name="Keith Peters" userId="c4a13cba-445d-4c8b-a237-8d92adffce26" providerId="ADAL" clId="{A5BF5AEF-8C72-4BEC-8B7E-FB9B8008740C}" dt="2025-01-30T20:54:24.947" v="904" actId="20577"/>
          <ac:spMkLst>
            <pc:docMk/>
            <pc:sldMk cId="2138327993" sldId="394"/>
            <ac:spMk id="3" creationId="{7CC3AE45-847F-D4D9-1FB8-23965C31DA26}"/>
          </ac:spMkLst>
        </pc:spChg>
        <pc:spChg chg="mod">
          <ac:chgData name="Keith Peters" userId="c4a13cba-445d-4c8b-a237-8d92adffce26" providerId="ADAL" clId="{A5BF5AEF-8C72-4BEC-8B7E-FB9B8008740C}" dt="2025-01-30T20:51:23.389" v="901" actId="20577"/>
          <ac:spMkLst>
            <pc:docMk/>
            <pc:sldMk cId="2138327993" sldId="394"/>
            <ac:spMk id="5" creationId="{AE7AAB68-B275-561F-E042-EF363CE3172B}"/>
          </ac:spMkLst>
        </pc:spChg>
      </pc:sldChg>
      <pc:sldChg chg="modSp">
        <pc:chgData name="Keith Peters" userId="c4a13cba-445d-4c8b-a237-8d92adffce26" providerId="ADAL" clId="{A5BF5AEF-8C72-4BEC-8B7E-FB9B8008740C}" dt="2025-01-30T20:49:57.996" v="865" actId="20577"/>
        <pc:sldMkLst>
          <pc:docMk/>
          <pc:sldMk cId="2809286119" sldId="395"/>
        </pc:sldMkLst>
        <pc:spChg chg="mod">
          <ac:chgData name="Keith Peters" userId="c4a13cba-445d-4c8b-a237-8d92adffce26" providerId="ADAL" clId="{A5BF5AEF-8C72-4BEC-8B7E-FB9B8008740C}" dt="2025-01-30T20:49:57.996" v="865" actId="20577"/>
          <ac:spMkLst>
            <pc:docMk/>
            <pc:sldMk cId="2809286119" sldId="395"/>
            <ac:spMk id="6" creationId="{34933C26-0058-0755-1C6D-16EC1EE1099E}"/>
          </ac:spMkLst>
        </pc:spChg>
        <pc:spChg chg="mod">
          <ac:chgData name="Keith Peters" userId="c4a13cba-445d-4c8b-a237-8d92adffce26" providerId="ADAL" clId="{A5BF5AEF-8C72-4BEC-8B7E-FB9B8008740C}" dt="2025-01-30T17:17:39.744" v="383" actId="114"/>
          <ac:spMkLst>
            <pc:docMk/>
            <pc:sldMk cId="2809286119" sldId="395"/>
            <ac:spMk id="5123" creationId="{00879644-5FA8-DAA0-5473-5EA5159408C6}"/>
          </ac:spMkLst>
        </pc:spChg>
      </pc:sldChg>
      <pc:sldChg chg="add del">
        <pc:chgData name="Keith Peters" userId="c4a13cba-445d-4c8b-a237-8d92adffce26" providerId="ADAL" clId="{A5BF5AEF-8C72-4BEC-8B7E-FB9B8008740C}" dt="2025-01-30T16:57:23.526" v="123" actId="47"/>
        <pc:sldMkLst>
          <pc:docMk/>
          <pc:sldMk cId="730619961" sldId="396"/>
        </pc:sldMkLst>
      </pc:sldChg>
      <pc:sldChg chg="ord">
        <pc:chgData name="Keith Peters" userId="c4a13cba-445d-4c8b-a237-8d92adffce26" providerId="ADAL" clId="{A5BF5AEF-8C72-4BEC-8B7E-FB9B8008740C}" dt="2025-01-30T16:51:25.759" v="4"/>
        <pc:sldMkLst>
          <pc:docMk/>
          <pc:sldMk cId="818619336" sldId="397"/>
        </pc:sldMkLst>
      </pc:sldChg>
      <pc:sldChg chg="ord modAnim">
        <pc:chgData name="Keith Peters" userId="c4a13cba-445d-4c8b-a237-8d92adffce26" providerId="ADAL" clId="{A5BF5AEF-8C72-4BEC-8B7E-FB9B8008740C}" dt="2025-01-30T16:56:45.147" v="98"/>
        <pc:sldMkLst>
          <pc:docMk/>
          <pc:sldMk cId="3400564974" sldId="398"/>
        </pc:sldMkLst>
      </pc:sldChg>
      <pc:sldChg chg="addSp modSp mod ord modAnim">
        <pc:chgData name="Keith Peters" userId="c4a13cba-445d-4c8b-a237-8d92adffce26" providerId="ADAL" clId="{A5BF5AEF-8C72-4BEC-8B7E-FB9B8008740C}" dt="2025-01-30T16:55:38.243" v="97"/>
        <pc:sldMkLst>
          <pc:docMk/>
          <pc:sldMk cId="3767772465" sldId="400"/>
        </pc:sldMkLst>
        <pc:spChg chg="mod">
          <ac:chgData name="Keith Peters" userId="c4a13cba-445d-4c8b-a237-8d92adffce26" providerId="ADAL" clId="{A5BF5AEF-8C72-4BEC-8B7E-FB9B8008740C}" dt="2025-01-30T16:52:19.837" v="11" actId="115"/>
          <ac:spMkLst>
            <pc:docMk/>
            <pc:sldMk cId="3767772465" sldId="400"/>
            <ac:spMk id="3" creationId="{91C6327B-1074-EA30-65E8-0967539B0AA9}"/>
          </ac:spMkLst>
        </pc:spChg>
        <pc:spChg chg="add mod">
          <ac:chgData name="Keith Peters" userId="c4a13cba-445d-4c8b-a237-8d92adffce26" providerId="ADAL" clId="{A5BF5AEF-8C72-4BEC-8B7E-FB9B8008740C}" dt="2025-01-30T16:55:12.114" v="96" actId="403"/>
          <ac:spMkLst>
            <pc:docMk/>
            <pc:sldMk cId="3767772465" sldId="400"/>
            <ac:spMk id="6" creationId="{9E6F818E-E324-8980-E938-99A89DFC9353}"/>
          </ac:spMkLst>
        </pc:spChg>
        <pc:picChg chg="mod">
          <ac:chgData name="Keith Peters" userId="c4a13cba-445d-4c8b-a237-8d92adffce26" providerId="ADAL" clId="{A5BF5AEF-8C72-4BEC-8B7E-FB9B8008740C}" dt="2025-01-30T16:54:29.752" v="87" actId="14100"/>
          <ac:picMkLst>
            <pc:docMk/>
            <pc:sldMk cId="3767772465" sldId="400"/>
            <ac:picMk id="3074" creationId="{7BB08754-B8F2-E29E-4122-F86D92714798}"/>
          </ac:picMkLst>
        </pc:picChg>
      </pc:sldChg>
      <pc:sldChg chg="addSp modSp add mod modAnim">
        <pc:chgData name="Keith Peters" userId="c4a13cba-445d-4c8b-a237-8d92adffce26" providerId="ADAL" clId="{A5BF5AEF-8C72-4BEC-8B7E-FB9B8008740C}" dt="2025-01-30T20:42:54.700" v="863" actId="20577"/>
        <pc:sldMkLst>
          <pc:docMk/>
          <pc:sldMk cId="592705389" sldId="401"/>
        </pc:sldMkLst>
        <pc:spChg chg="add mod">
          <ac:chgData name="Keith Peters" userId="c4a13cba-445d-4c8b-a237-8d92adffce26" providerId="ADAL" clId="{A5BF5AEF-8C72-4BEC-8B7E-FB9B8008740C}" dt="2025-01-30T17:16:41.993" v="381" actId="1076"/>
          <ac:spMkLst>
            <pc:docMk/>
            <pc:sldMk cId="592705389" sldId="401"/>
            <ac:spMk id="3" creationId="{497CB841-34AE-A2AB-A25A-F0BEB2E43B72}"/>
          </ac:spMkLst>
        </pc:spChg>
        <pc:spChg chg="add mod">
          <ac:chgData name="Keith Peters" userId="c4a13cba-445d-4c8b-a237-8d92adffce26" providerId="ADAL" clId="{A5BF5AEF-8C72-4BEC-8B7E-FB9B8008740C}" dt="2025-01-30T17:16:26.225" v="374" actId="207"/>
          <ac:spMkLst>
            <pc:docMk/>
            <pc:sldMk cId="592705389" sldId="401"/>
            <ac:spMk id="5" creationId="{7F4E1ADE-CA0C-BA80-8585-96C2DB6EC1FB}"/>
          </ac:spMkLst>
        </pc:spChg>
        <pc:spChg chg="mod">
          <ac:chgData name="Keith Peters" userId="c4a13cba-445d-4c8b-a237-8d92adffce26" providerId="ADAL" clId="{A5BF5AEF-8C72-4BEC-8B7E-FB9B8008740C}" dt="2025-01-30T20:42:54.700" v="863" actId="20577"/>
          <ac:spMkLst>
            <pc:docMk/>
            <pc:sldMk cId="592705389" sldId="401"/>
            <ac:spMk id="8" creationId="{E48C3BC8-D9B9-E5DE-443B-20CE9F17226A}"/>
          </ac:spMkLst>
        </pc:spChg>
        <pc:spChg chg="mod">
          <ac:chgData name="Keith Peters" userId="c4a13cba-445d-4c8b-a237-8d92adffce26" providerId="ADAL" clId="{A5BF5AEF-8C72-4BEC-8B7E-FB9B8008740C}" dt="2025-01-30T17:15:57.611" v="365" actId="21"/>
          <ac:spMkLst>
            <pc:docMk/>
            <pc:sldMk cId="592705389" sldId="401"/>
            <ac:spMk id="5123" creationId="{3C8C8A0F-A9F2-5C63-108C-F9DBA27252AB}"/>
          </ac:spMkLst>
        </pc:spChg>
        <pc:picChg chg="add mod">
          <ac:chgData name="Keith Peters" userId="c4a13cba-445d-4c8b-a237-8d92adffce26" providerId="ADAL" clId="{A5BF5AEF-8C72-4BEC-8B7E-FB9B8008740C}" dt="2025-01-30T17:16:08.380" v="369" actId="14100"/>
          <ac:picMkLst>
            <pc:docMk/>
            <pc:sldMk cId="592705389" sldId="401"/>
            <ac:picMk id="4098" creationId="{13BAE973-7E80-119C-BC06-C074FB6B18C9}"/>
          </ac:picMkLst>
        </pc:picChg>
      </pc:sldChg>
      <pc:sldChg chg="modSp mod">
        <pc:chgData name="Keith Peters" userId="c4a13cba-445d-4c8b-a237-8d92adffce26" providerId="ADAL" clId="{A5BF5AEF-8C72-4BEC-8B7E-FB9B8008740C}" dt="2025-01-30T20:42:44.893" v="861" actId="1076"/>
        <pc:sldMkLst>
          <pc:docMk/>
          <pc:sldMk cId="4071981270" sldId="402"/>
        </pc:sldMkLst>
        <pc:spChg chg="mod">
          <ac:chgData name="Keith Peters" userId="c4a13cba-445d-4c8b-a237-8d92adffce26" providerId="ADAL" clId="{A5BF5AEF-8C72-4BEC-8B7E-FB9B8008740C}" dt="2025-01-30T20:42:44.893" v="861" actId="1076"/>
          <ac:spMkLst>
            <pc:docMk/>
            <pc:sldMk cId="4071981270" sldId="402"/>
            <ac:spMk id="3" creationId="{8F4CA909-7ABF-7B4E-E21B-DD0E8824B757}"/>
          </ac:spMkLst>
        </pc:spChg>
        <pc:spChg chg="mod">
          <ac:chgData name="Keith Peters" userId="c4a13cba-445d-4c8b-a237-8d92adffce26" providerId="ADAL" clId="{A5BF5AEF-8C72-4BEC-8B7E-FB9B8008740C}" dt="2025-01-30T20:42:38.977" v="860" actId="20577"/>
          <ac:spMkLst>
            <pc:docMk/>
            <pc:sldMk cId="4071981270" sldId="402"/>
            <ac:spMk id="5123" creationId="{F557B385-8EE7-13AB-E461-E398B9286EEC}"/>
          </ac:spMkLst>
        </pc:spChg>
      </pc:sldChg>
      <pc:sldChg chg="add ord">
        <pc:chgData name="Keith Peters" userId="c4a13cba-445d-4c8b-a237-8d92adffce26" providerId="ADAL" clId="{A5BF5AEF-8C72-4BEC-8B7E-FB9B8008740C}" dt="2025-01-30T20:36:26.297" v="855"/>
        <pc:sldMkLst>
          <pc:docMk/>
          <pc:sldMk cId="1016837632" sldId="40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6F84A-4682-4B65-B0BD-28D7CDD7914F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865B-71F5-4C9B-BFA9-6BD6216AF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25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3C201-AE58-43AD-AAD5-089AB5F5678E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5EEB0-F6F4-4F50-A2B8-991B708DB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58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73119-898D-4315-84B1-0CBBCD92920D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BD885-CE62-4BE5-A1B9-DFB6D6958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90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AE2E6-D2BA-4D6C-9622-BC7959F5380C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A5296-A6FA-41B9-9493-01957082C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95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8000" y="381000"/>
            <a:ext cx="11176000" cy="152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10EDF98-1406-4577-B989-13577CA1B4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9623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BD192C7-5C67-3938-CE99-564329D42CD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4092576"/>
            <a:ext cx="106680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098706F-7C56-552A-A0C9-D7FCA62547D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3232771D-029E-E3A4-F410-8CB3ADE1318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169A4B99-1D78-FDD1-DD41-055BBB60C0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47EEF54-AD5F-4F4D-82F3-3DA122BE1B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0273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2AB6D-4C1B-C99B-AF2E-A0DE8164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EB0FB-3C44-3085-A1F3-9FE7F5CFF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2CC3A-CA56-8C29-40E6-0B623F284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CCE90-3135-2E6D-88B2-50EE2C4DE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C341C-7C07-AE95-9179-947DCD6B2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60F84-DCD3-4F65-AA79-82B9DAAAC8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768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E2D7A-BBBE-423F-8E3C-8AC27ED7A44E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E6308-C682-478E-81CD-F78D85FD1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24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2DDA2-FE51-40FF-91A1-2225A3ADA3A6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8810C-795F-4CBD-9A55-3410641B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08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A2D9B-BC26-484C-9391-015343F317A2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9CDA1-97AE-4507-B053-90DE7960A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10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AA171-425C-41E7-9267-762317718369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1AC57-8591-477A-A94D-2095738D3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20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D93A9-4E48-4732-8FAF-D064FBFFA844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79A15-12F2-41EB-8A13-DD7F05413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9241D-FAB5-414D-9212-D18209A6D9C8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FCBE3-4DEE-40E5-B237-B166BA07C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6DE11-113D-40F5-B347-A1874D4EE768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16D48-C43F-4F1A-86BE-006BC9841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36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37C05-F075-4C1E-9D15-479ED877EAE2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FAB73-E0A6-448E-85CB-DC71C4DC5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3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36E768-9AF6-467F-BBD5-01F26790894D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AB202C-3643-4E80-9E38-CBC0B1765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4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CF8EB-760C-44D3-9818-90A3A5D0E34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13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283142-E23D-4E8D-BCFE-2DEC77AD974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61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001FDE7-5C46-5DB1-4686-F01892CAAD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152400"/>
            <a:ext cx="11074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24F91AD-C4A5-A6E3-C1FD-E96C6D0925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73600" y="2286000"/>
            <a:ext cx="69088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31E6F87-31D0-384A-D412-8E4470B45A1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4184" y="6477000"/>
            <a:ext cx="2173816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3575F0F-FE6B-896E-BD1F-FBD2169D5F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73600" y="6477000"/>
            <a:ext cx="269451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2F32B50-0FA6-18E7-9BAC-ED39A24F284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45601" y="6477000"/>
            <a:ext cx="217381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defRPr>
            </a:lvl1pPr>
          </a:lstStyle>
          <a:p>
            <a:fld id="{9ACF89BA-8AC4-44C7-A7FE-0745C70D20B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rtl="0" fontAlgn="base">
        <a:lnSpc>
          <a:spcPct val="70000"/>
        </a:lnSpc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2pPr>
      <a:lvl3pPr algn="ctr" rtl="0" fontAlgn="base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3pPr>
      <a:lvl4pPr algn="ctr" rtl="0" fontAlgn="base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4pPr>
      <a:lvl5pPr algn="ctr" rtl="0" fontAlgn="base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5pPr>
      <a:lvl6pPr marL="457200" algn="ctr" rtl="0" fontAlgn="base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6pPr>
      <a:lvl7pPr marL="914400" algn="ctr" rtl="0" fontAlgn="base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7pPr>
      <a:lvl8pPr marL="1371600" algn="ctr" rtl="0" fontAlgn="base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8pPr>
      <a:lvl9pPr marL="1828800" algn="ctr" rtl="0" fontAlgn="base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5C76DC-08EC-BF6D-CDA8-0958DF36C682}"/>
              </a:ext>
            </a:extLst>
          </p:cNvPr>
          <p:cNvSpPr txBox="1"/>
          <p:nvPr/>
        </p:nvSpPr>
        <p:spPr>
          <a:xfrm>
            <a:off x="76200" y="59436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3:5,6; Heb. 11:6; 1 Jn 5:4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253F4B-6034-7DA7-538A-8700C883C8FE}"/>
              </a:ext>
            </a:extLst>
          </p:cNvPr>
          <p:cNvSpPr txBox="1"/>
          <p:nvPr/>
        </p:nvSpPr>
        <p:spPr>
          <a:xfrm>
            <a:off x="457200" y="-381000"/>
            <a:ext cx="11734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dirty="0"/>
            </a:br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what the will of the Lord is.”</a:t>
            </a:r>
          </a:p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Eph. 5:17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098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EDE76F-F1C7-FC74-3BAE-178E61EDF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B278E10-14F0-1812-8012-07B7D27E4939}"/>
              </a:ext>
            </a:extLst>
          </p:cNvPr>
          <p:cNvSpPr txBox="1"/>
          <p:nvPr/>
        </p:nvSpPr>
        <p:spPr>
          <a:xfrm>
            <a:off x="76200" y="76201"/>
            <a:ext cx="12039600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Luke 5 gives more details to illustrate this: 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1-7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 teaching and directing them to the abundant fish: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8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“When Peter saw it, he fell down at Jesus' knees, saying, Depart from me;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am a sinful man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he was astonished, and all that were with him, at the draught of the fishes which they had taken: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And so was also James, and John, …and Jesus said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…,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Fear not; from henceforth thou shalt catch men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when they had brought their ships to land,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forsook all, and followed him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7353A5-1124-5997-B7A7-19EFD45E0B56}"/>
              </a:ext>
            </a:extLst>
          </p:cNvPr>
          <p:cNvSpPr txBox="1"/>
          <p:nvPr/>
        </p:nvSpPr>
        <p:spPr>
          <a:xfrm>
            <a:off x="10058400" y="1905000"/>
            <a:ext cx="22360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Lord!</a:t>
            </a:r>
          </a:p>
        </p:txBody>
      </p:sp>
    </p:spTree>
    <p:extLst>
      <p:ext uri="{BB962C8B-B14F-4D97-AF65-F5344CB8AC3E}">
        <p14:creationId xmlns:p14="http://schemas.microsoft.com/office/powerpoint/2010/main" val="425853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2155C8B-E1FD-C958-28DD-7598E7F22C0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4343400"/>
            <a:ext cx="11201400" cy="1470025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tabLst/>
              <a:defRPr/>
            </a:pPr>
            <a:br>
              <a:rPr kumimoji="0" lang="en-US" sz="8000" b="1" i="1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en-US" sz="8000" b="1" i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7892B7-B855-B224-44E5-826F5989C5BA}"/>
              </a:ext>
            </a:extLst>
          </p:cNvPr>
          <p:cNvSpPr txBox="1"/>
          <p:nvPr/>
        </p:nvSpPr>
        <p:spPr>
          <a:xfrm>
            <a:off x="838200" y="4564726"/>
            <a:ext cx="10744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stay where </a:t>
            </a:r>
            <a:r>
              <a:rPr lang="en-US" sz="5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(and how) 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are!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596770-37D2-997D-45E4-99A3BCEFA2E1}"/>
              </a:ext>
            </a:extLst>
          </p:cNvPr>
          <p:cNvSpPr txBox="1"/>
          <p:nvPr/>
        </p:nvSpPr>
        <p:spPr>
          <a:xfrm>
            <a:off x="3657600" y="-299885"/>
            <a:ext cx="134096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You can’t</a:t>
            </a:r>
            <a:r>
              <a:rPr 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“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Follow Jesus”</a:t>
            </a: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BD2187-D6EF-063A-8F3C-B77D896F2DC5}"/>
              </a:ext>
            </a:extLst>
          </p:cNvPr>
          <p:cNvSpPr txBox="1"/>
          <p:nvPr/>
        </p:nvSpPr>
        <p:spPr>
          <a:xfrm>
            <a:off x="609600" y="5846431"/>
            <a:ext cx="1143000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(See Mt. 4:19-22; Lk 5:27,28; Pr. 3:5-7,6; Ro 12:1b)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02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9AC1DE-9E60-3059-87FD-2D52DC0DF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F32DB1F9-DCC2-C32D-ECC9-9559B4204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96" y="-76200"/>
            <a:ext cx="12192000" cy="62484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 spent the first 24 verses of Lk 14 trying to help the self righteous pharisees 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“think differently”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their position with God.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Unless we truly “repent”, we’ll not be ready or able to </a:t>
            </a:r>
            <a:r>
              <a:rPr lang="en-US" sz="4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Realign our Priorities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Follow Christ. </a:t>
            </a:r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Notice the very next verses: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Luke 14:25-27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“And there went great multitudes with him: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were they really “following” him?</a:t>
            </a: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are you?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25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5F162E-5F00-BB95-95EB-E48228190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2C789D3F-D843-49E0-E333-1A4C3470D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5" y="-76200"/>
            <a:ext cx="12192000" cy="62484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“And there went great multitudes with him: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he turned, and said unto them,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any man come to me, and hate not his father, and mother, and wife, and children, and brethren, and sisters, yea, and his own life also,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cannot be my disciple. 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whosoever doth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bear his cross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come after me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cannot be my disciple.”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82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ED9114-5711-7E0C-C994-4B2D1821B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5BE12C0C-C3F1-7D09-4087-447058463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3" y="-12071"/>
            <a:ext cx="12192000" cy="62484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 Jesus really demanding that we hate our families in order to follow him?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Eph. 5:22-33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“let every one of you in particular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love his wife, even as himself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wife see that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she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reverence her husband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6:1,2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Children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obey your parents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honor them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Fathers,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bring up your children in the nurture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admonition of the Lord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then is he asking/expecting of us?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gives two examples to help us understand. </a:t>
            </a:r>
          </a:p>
          <a:p>
            <a:pPr marL="0" indent="0">
              <a:spcBef>
                <a:spcPts val="0"/>
              </a:spcBef>
              <a:buNone/>
            </a:pP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441E70-24F5-458C-B6C0-193F8FD5C03D}"/>
              </a:ext>
            </a:extLst>
          </p:cNvPr>
          <p:cNvSpPr txBox="1"/>
          <p:nvPr/>
        </p:nvSpPr>
        <p:spPr>
          <a:xfrm>
            <a:off x="6105053" y="2895600"/>
            <a:ext cx="50910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(see vs 22 and 25!)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93E2E6-B278-C2EA-9E13-7A3148FBC6E0}"/>
              </a:ext>
            </a:extLst>
          </p:cNvPr>
          <p:cNvSpPr txBox="1"/>
          <p:nvPr/>
        </p:nvSpPr>
        <p:spPr>
          <a:xfrm>
            <a:off x="5031085" y="4724400"/>
            <a:ext cx="7239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(also Mt. 22:39; Jn 13:34,35)</a:t>
            </a:r>
          </a:p>
        </p:txBody>
      </p:sp>
    </p:spTree>
    <p:extLst>
      <p:ext uri="{BB962C8B-B14F-4D97-AF65-F5344CB8AC3E}">
        <p14:creationId xmlns:p14="http://schemas.microsoft.com/office/powerpoint/2010/main" val="297406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34F9A7-D898-2CFF-F6C4-900F90630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E06EC08-41A5-6B9E-14E3-05206682B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3" y="-12071"/>
            <a:ext cx="12192000" cy="6248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Examples of counting the cost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Building a tower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28-30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which of you,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intending to build a tower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sitteth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not down first,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counteth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0033CC"/>
                </a:solidFill>
                <a:effectLst/>
                <a:latin typeface="arial" panose="020B0604020202020204" pitchFamily="34" charset="0"/>
              </a:rPr>
              <a:t>psēphiz’ō</a:t>
            </a:r>
            <a:r>
              <a:rPr lang="en-US" sz="3200" b="1" dirty="0">
                <a:solidFill>
                  <a:srgbClr val="0033CC"/>
                </a:solidFill>
                <a:effectLst/>
                <a:latin typeface="arial" panose="020B0604020202020204" pitchFamily="34" charset="0"/>
              </a:rPr>
              <a:t>: to reckon, compute, to vote)</a:t>
            </a:r>
            <a:r>
              <a:rPr lang="en-US" sz="4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the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dapan’ē</a:t>
            </a: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from </a:t>
            </a:r>
            <a:r>
              <a:rPr 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dapto</a:t>
            </a: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to devour)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61E2E5A-486C-B62C-499A-381B4B48C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923" y="3616872"/>
            <a:ext cx="5779129" cy="3240374"/>
          </a:xfrm>
          <a:prstGeom prst="rect">
            <a:avLst/>
          </a:prstGeom>
          <a:noFill/>
          <a:effectLst>
            <a:softEdge rad="266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18D1A6-7625-8037-C2BD-E22874889835}"/>
              </a:ext>
            </a:extLst>
          </p:cNvPr>
          <p:cNvSpPr txBox="1"/>
          <p:nvPr/>
        </p:nvSpPr>
        <p:spPr>
          <a:xfrm>
            <a:off x="-76200" y="3810000"/>
            <a:ext cx="626952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whether he have sufficient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finish it?” </a:t>
            </a:r>
          </a:p>
        </p:txBody>
      </p:sp>
    </p:spTree>
    <p:extLst>
      <p:ext uri="{BB962C8B-B14F-4D97-AF65-F5344CB8AC3E}">
        <p14:creationId xmlns:p14="http://schemas.microsoft.com/office/powerpoint/2010/main" val="204142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F72A4B-A6CF-A89D-4834-1A9ACB10A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94AC710A-A4FE-AC7E-41F9-AE35235AC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3" y="-12071"/>
            <a:ext cx="12192000" cy="427927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Building a tower</a:t>
            </a: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28-30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The Consequence of miscalculation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29-30 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“Lest, after he hath laid the foundation, and is not able to finish it, all that behold it begin to mock him, Saying,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man began to build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and was not able to finish.”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99BD25D-580D-5780-CFB6-8EC674992A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4" r="19990"/>
          <a:stretch/>
        </p:blipFill>
        <p:spPr bwMode="auto">
          <a:xfrm>
            <a:off x="7848600" y="2590800"/>
            <a:ext cx="2705635" cy="2228059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D7A84C-6FB5-61D4-85E6-427BD8C66B35}"/>
              </a:ext>
            </a:extLst>
          </p:cNvPr>
          <p:cNvSpPr txBox="1"/>
          <p:nvPr/>
        </p:nvSpPr>
        <p:spPr>
          <a:xfrm>
            <a:off x="76200" y="4159240"/>
            <a:ext cx="12192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1) Humiliation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“mock him”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Frustration (Waste of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time, money, effort)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Mt 7:13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“broad is the way that leadeth to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destruction”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08F57A-6FC1-1376-35B4-77A1DB99A36E}"/>
              </a:ext>
            </a:extLst>
          </p:cNvPr>
          <p:cNvSpPr txBox="1"/>
          <p:nvPr/>
        </p:nvSpPr>
        <p:spPr>
          <a:xfrm>
            <a:off x="6324600" y="6027003"/>
            <a:ext cx="64444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apoleia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waste)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0615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1C0ECA-4715-9D6A-4168-7FE60EF0F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96AC4E17-0D18-C07B-6EF2-C4D01729A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79" y="76200"/>
            <a:ext cx="12048241" cy="6248400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Battling (an enemy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 31-32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“Or what king, going to make war against another king,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sitteth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not down first, and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consulteth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whether he be able with ten thousand to meet him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that cometh against him with twenty thousand?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A. The Consequences of  Miscalculation….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Being conquered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(and possibly destroyed). 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Being compromised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(and probably spoiled).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“Or else, …he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sendeth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 ambassage,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4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desireth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conditions of peace.”</a:t>
            </a:r>
            <a:endParaRPr lang="en-US" sz="48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94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E4690B-D423-9950-474B-8EB4920A0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D79D4443-DB36-8C98-6C96-270D05C10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76200"/>
            <a:ext cx="11887199" cy="6248400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use Building as an example?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God designed us to build something eternal! </a:t>
            </a:r>
            <a:endParaRPr lang="en-US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 3:9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“We are laborers together with God,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 are God’s building!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2) Most prioritize their desire/design &gt; God’s,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so build with only time in mind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 Vs 11-14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14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“If any work be burned </a:t>
            </a:r>
            <a:r>
              <a:rPr 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(temporary materials)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shall suffer loss…” </a:t>
            </a:r>
            <a:r>
              <a:rPr 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zēmio’ō</a:t>
            </a:r>
            <a:r>
              <a:rPr 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detriment)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en-US" sz="4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83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626D55-DBDE-241F-4DFF-4B520C0D2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3C30B719-74BD-A81F-013F-10A2F757C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76200"/>
            <a:ext cx="12039600" cy="6248400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“if any work be burned…they shall suffer loss”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What might we “lose” by building/focusing on the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“wood, hay, and stubble”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this world? </a:t>
            </a:r>
            <a:endParaRPr lang="en-US" sz="4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120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Phil. 3:18-20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many walk, of whom I have told you often, and now tell you even weeping,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they are the enemies of the cross of Christ: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Whose end is destruction, whose God is their belly, whose glory is in their shame,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mind earthly things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our conversation </a:t>
            </a:r>
            <a:r>
              <a:rPr 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politeuma</a:t>
            </a:r>
            <a:r>
              <a:rPr 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citizenship)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in heaven!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whence we look for the savior, the Lord…”</a:t>
            </a:r>
          </a:p>
        </p:txBody>
      </p:sp>
    </p:spTree>
    <p:extLst>
      <p:ext uri="{BB962C8B-B14F-4D97-AF65-F5344CB8AC3E}">
        <p14:creationId xmlns:p14="http://schemas.microsoft.com/office/powerpoint/2010/main" val="130960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457200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CC0066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E02C69-5FED-A411-1CC4-EB6C38C56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B668FC7D-815A-CE03-958E-B8FA9A14A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38" y="-76200"/>
            <a:ext cx="12115800" cy="6248400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use Battling as an example?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 The Christian life takes place on a battlefield,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against powerful enemies. 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Luke 22:31,32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“Simon…Satan </a:t>
            </a:r>
            <a:r>
              <a:rPr 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(Satanas’: adversary)</a:t>
            </a:r>
            <a:r>
              <a:rPr lang="en-US" sz="36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hath desired to have you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he may sift you as wheat: 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ETER FAILS JESUS AT A CRUCIAL MOMENT ...">
            <a:extLst>
              <a:ext uri="{FF2B5EF4-FFF2-40B4-BE49-F238E27FC236}">
                <a16:creationId xmlns:a16="http://schemas.microsoft.com/office/drawing/2014/main" id="{0D77454E-5846-E184-4801-B404B3680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5560536" cy="3453385"/>
          </a:xfrm>
          <a:prstGeom prst="rect">
            <a:avLst/>
          </a:prstGeom>
          <a:noFill/>
          <a:effectLst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E16B70-062E-A83C-7A62-B26B095F0699}"/>
              </a:ext>
            </a:extLst>
          </p:cNvPr>
          <p:cNvSpPr txBox="1"/>
          <p:nvPr/>
        </p:nvSpPr>
        <p:spPr>
          <a:xfrm>
            <a:off x="5334000" y="3444240"/>
            <a:ext cx="6858000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I have prayed for thee, that thy faith fail not: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when thou art converted,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strengthen thy brethren”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20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09C045-268D-BB58-B394-DE9D01191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61BB0741-88A0-CC82-F0F4-5079FC41C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38" y="-76200"/>
            <a:ext cx="12115800" cy="6248400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use Battling as an example?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 The Christian life takes place on a battlefield,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against powerful enemies. 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Jn 16:33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“These things I have spoken unto you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in me ye might have peace.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the world ye shall have tribulation: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thlipsis</a:t>
            </a:r>
            <a:r>
              <a:rPr 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pressure, distress, affliction)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be of good cheer;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 have overcome the world.”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00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5DFD8E-ED0C-B49F-6BEB-3CE4CDD15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F557B385-8EE7-13AB-E461-E398B9286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27114"/>
            <a:ext cx="12115800" cy="6248400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calls us to fight in this battle!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Pt 5:8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“Be sober, be vigilant; because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your adversary the devil,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…walketh about,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seeking whom he may devour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Whom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resist 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anthistēmi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steadfast in the faith…”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We’re not commanded to Run,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Tim. 2:1-4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strong in the Grace that’s in Christ…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Thou therefore endure hardness, as a good soldier…..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 man that wars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entangleth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himself with the affairs of this life; that he may please him who hath chosen him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be a soldier.”</a:t>
            </a:r>
            <a:endParaRPr 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4CA909-7ABF-7B4E-E21B-DD0E8824B757}"/>
              </a:ext>
            </a:extLst>
          </p:cNvPr>
          <p:cNvSpPr txBox="1"/>
          <p:nvPr/>
        </p:nvSpPr>
        <p:spPr>
          <a:xfrm>
            <a:off x="6781800" y="2569100"/>
            <a:ext cx="63093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to Resist!</a:t>
            </a:r>
          </a:p>
        </p:txBody>
      </p:sp>
    </p:spTree>
    <p:extLst>
      <p:ext uri="{BB962C8B-B14F-4D97-AF65-F5344CB8AC3E}">
        <p14:creationId xmlns:p14="http://schemas.microsoft.com/office/powerpoint/2010/main" val="407198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6E7CA8-6EE1-F730-CAEF-41908055C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3C8C8A0F-A9F2-5C63-108C-F9DBA2725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27114"/>
            <a:ext cx="12115800" cy="6248400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098" name="Picture 2" descr="The Shield of Faith | Tudor Alexander">
            <a:extLst>
              <a:ext uri="{FF2B5EF4-FFF2-40B4-BE49-F238E27FC236}">
                <a16:creationId xmlns:a16="http://schemas.microsoft.com/office/drawing/2014/main" id="{13BAE973-7E80-119C-BC06-C074FB6B1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76" y="15239"/>
            <a:ext cx="122682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4E1ADE-CA0C-BA80-8585-96C2DB6EC1FB}"/>
              </a:ext>
            </a:extLst>
          </p:cNvPr>
          <p:cNvSpPr txBox="1"/>
          <p:nvPr/>
        </p:nvSpPr>
        <p:spPr>
          <a:xfrm>
            <a:off x="-136908" y="4723150"/>
            <a:ext cx="12295380" cy="2769989"/>
          </a:xfrm>
          <a:prstGeom prst="rect">
            <a:avLst/>
          </a:prstGeom>
          <a:solidFill>
            <a:schemeClr val="tx1">
              <a:alpha val="44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Wherefore take unto you the whole armor of God,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that ye may be able to withstand in the evil day,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having done all, to stand.”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DF0987-5F82-5479-9A95-8E77E37458AF}"/>
              </a:ext>
            </a:extLst>
          </p:cNvPr>
          <p:cNvSpPr txBox="1"/>
          <p:nvPr/>
        </p:nvSpPr>
        <p:spPr>
          <a:xfrm>
            <a:off x="-6097" y="2771966"/>
            <a:ext cx="12237719" cy="1938992"/>
          </a:xfrm>
          <a:prstGeom prst="rect">
            <a:avLst/>
          </a:prstGeom>
          <a:solidFill>
            <a:schemeClr val="tx1">
              <a:alpha val="42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Eph 6:12</a:t>
            </a:r>
            <a:r>
              <a:rPr lang="en-US" sz="3600" dirty="0"/>
              <a:t> </a:t>
            </a:r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we wrestle against principalities, against powers, against the rulers of the darkness of this world, against spiritual wickedness in high places.    </a:t>
            </a:r>
            <a:endParaRPr lang="en-U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8C3BC8-D9B9-E5DE-443B-20CE9F17226A}"/>
              </a:ext>
            </a:extLst>
          </p:cNvPr>
          <p:cNvSpPr txBox="1"/>
          <p:nvPr/>
        </p:nvSpPr>
        <p:spPr>
          <a:xfrm>
            <a:off x="155636" y="0"/>
            <a:ext cx="120759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God equips us to overcome.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Ro. 8:37; 1 Jn 4:4; 5:4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70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357863-0C8E-C1F9-3F3E-E7491B539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5470AE0A-39D7-EE04-F9CE-B663F4060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27114"/>
            <a:ext cx="12115800" cy="6248400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Why use Battling as an example?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 The Christian life takes place on a battlefield.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consequences of losing this battle involve: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Being conquered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(and possibly Killed).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1Cor 11:30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this cause many are weak and sickly among you,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many sleep.”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(see Ro 6:16; 1 Jn 5:16)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b) Being compromised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(and probably spoiled).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 2:8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“Beware lest any man spoil you through philosophy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vain deceit, after the tradition of men,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after the rudiments of the world, and not after Christ.”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61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1060C7-1171-2CA3-7EE5-2C06B7B70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327BAB3-7480-C187-DCC8-02CFD3B9E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27114"/>
            <a:ext cx="12115800" cy="6248400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benefits of building and battling well?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Tim. 4:5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“watch 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nepho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be sober, alert)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all things, endure afflictions, do the work of an evangelist,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make full proof of 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plērophore’ō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accomplish fully)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thy ministry. 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diakoneo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service, assignments)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I am now ready to be offered,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time of my departure is at hand.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have fought </a:t>
            </a:r>
            <a:r>
              <a:rPr 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agōnizomai</a:t>
            </a:r>
            <a:r>
              <a:rPr lang="en-US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good fight, </a:t>
            </a:r>
            <a:r>
              <a:rPr 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(agon: contest)</a:t>
            </a:r>
            <a:endParaRPr lang="en-US" sz="3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have finished </a:t>
            </a:r>
            <a:r>
              <a:rPr lang="en-US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teleo</a:t>
            </a:r>
            <a:r>
              <a:rPr lang="en-US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accomplished)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course, </a:t>
            </a:r>
            <a:r>
              <a:rPr lang="en-US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(dromos: race)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have kept </a:t>
            </a:r>
            <a:r>
              <a:rPr 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tereo</a:t>
            </a:r>
            <a:r>
              <a:rPr 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guarded)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faith: </a:t>
            </a:r>
            <a:r>
              <a:rPr 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pistis</a:t>
            </a:r>
            <a:r>
              <a:rPr 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conviction)</a:t>
            </a:r>
            <a:endParaRPr lang="en-US" sz="4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56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C6327B-1074-EA30-65E8-0967539B0AA9}"/>
              </a:ext>
            </a:extLst>
          </p:cNvPr>
          <p:cNvSpPr txBox="1"/>
          <p:nvPr/>
        </p:nvSpPr>
        <p:spPr>
          <a:xfrm>
            <a:off x="76200" y="0"/>
            <a:ext cx="11963400" cy="193899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“Henceforth there is laid up for me a crown of righteousness, which the Lord, the righteous judge,</a:t>
            </a:r>
          </a:p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Shall give me </a:t>
            </a:r>
            <a:r>
              <a:rPr lang="en-US" sz="4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that day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(Remember 1 Cor 3:10-15)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2029B3-5DDF-446C-E2DC-AB29FCB34272}"/>
              </a:ext>
            </a:extLst>
          </p:cNvPr>
          <p:cNvSpPr txBox="1"/>
          <p:nvPr/>
        </p:nvSpPr>
        <p:spPr>
          <a:xfrm>
            <a:off x="5410200" y="2133600"/>
            <a:ext cx="609502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not to me only,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unto all them also that love his appearing.”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BB08754-B8F2-E29E-4122-F86D927147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17778" r="29167" b="12222"/>
          <a:stretch/>
        </p:blipFill>
        <p:spPr bwMode="auto">
          <a:xfrm>
            <a:off x="30092" y="1938992"/>
            <a:ext cx="5303908" cy="491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6F818E-E324-8980-E938-99A89DFC9353}"/>
              </a:ext>
            </a:extLst>
          </p:cNvPr>
          <p:cNvSpPr txBox="1"/>
          <p:nvPr/>
        </p:nvSpPr>
        <p:spPr>
          <a:xfrm>
            <a:off x="5028228" y="5334000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you ready for</a:t>
            </a:r>
          </a:p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“That day”?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Rev. 22:12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77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A0C70B-1A2F-4573-FFCB-8B857A10B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C5B7C974-ECAD-4019-859C-8CFDBFB3A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0"/>
            <a:ext cx="11887199" cy="6248400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you stand before God,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Will you have an “unfinished” life?</a:t>
            </a:r>
            <a:endParaRPr lang="en-US" sz="48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or we must all appear before the judgment seat of Christ; that every one  may receive the things… | by Keith McGivern | Medium">
            <a:extLst>
              <a:ext uri="{FF2B5EF4-FFF2-40B4-BE49-F238E27FC236}">
                <a16:creationId xmlns:a16="http://schemas.microsoft.com/office/drawing/2014/main" id="{A3E4A93C-7486-9EEE-5BEF-811BC2932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10820400" cy="4880730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81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FB16E0-908D-0E52-AB83-8086FC779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00879644-5FA8-DAA0-5473-5EA515940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0"/>
            <a:ext cx="11887199" cy="6248400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sz="5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Will you have an “unfinished” life?</a:t>
            </a:r>
            <a:endParaRPr lang="en-US" sz="4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or we must all appear before the judgment seat of Christ; that every one  may receive the things… | by Keith McGivern | Medium">
            <a:extLst>
              <a:ext uri="{FF2B5EF4-FFF2-40B4-BE49-F238E27FC236}">
                <a16:creationId xmlns:a16="http://schemas.microsoft.com/office/drawing/2014/main" id="{5D0B41F6-5078-41B4-50EE-916EDC3CD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4" y="3581401"/>
            <a:ext cx="4935638" cy="3276600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68E985-E373-671E-4CF9-B108055F6499}"/>
              </a:ext>
            </a:extLst>
          </p:cNvPr>
          <p:cNvSpPr txBox="1"/>
          <p:nvPr/>
        </p:nvSpPr>
        <p:spPr>
          <a:xfrm>
            <a:off x="-457200" y="853119"/>
            <a:ext cx="1196339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When I stand at the judgment seat of Christ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And He shows me His plan for me;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plan of my life as it might have been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Had He had His way, and I see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933C26-0058-0755-1C6D-16EC1EE1099E}"/>
              </a:ext>
            </a:extLst>
          </p:cNvPr>
          <p:cNvSpPr txBox="1"/>
          <p:nvPr/>
        </p:nvSpPr>
        <p:spPr>
          <a:xfrm>
            <a:off x="4532586" y="3386328"/>
            <a:ext cx="792781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How I blocked him here,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I checked Him there;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I would not yield my will,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Shall I see grief in my Savior’s eyes;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Grief though He loves me still?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28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26602E-C0F1-5FD7-2447-F4E488EE7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BADC361F-A48F-4866-E894-8B7E25465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4" y="-76200"/>
            <a:ext cx="11887199" cy="914400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Will you have an “unfinished” life?</a:t>
            </a:r>
            <a:endParaRPr lang="en-US" sz="4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or we must all appear before the judgment seat of Christ; that every one  may receive the things… | by Keith McGivern | Medium">
            <a:extLst>
              <a:ext uri="{FF2B5EF4-FFF2-40B4-BE49-F238E27FC236}">
                <a16:creationId xmlns:a16="http://schemas.microsoft.com/office/drawing/2014/main" id="{1BD57D70-7ED0-8A61-A61E-54444374A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4" y="4038600"/>
            <a:ext cx="4246944" cy="2819400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C3AE45-847F-D4D9-1FB8-23965C31DA26}"/>
              </a:ext>
            </a:extLst>
          </p:cNvPr>
          <p:cNvSpPr txBox="1"/>
          <p:nvPr/>
        </p:nvSpPr>
        <p:spPr>
          <a:xfrm>
            <a:off x="76200" y="609600"/>
            <a:ext cx="12192000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He’d have me rich, and I stand there poor,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Stripped of all but His grace,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While my memory runs like a hunted thing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Down the paths I can’t retrace.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my desolate heart will well-nigh break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With tears that I can no longer shed.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7AAB68-B275-561F-E042-EF363CE3172B}"/>
              </a:ext>
            </a:extLst>
          </p:cNvPr>
          <p:cNvSpPr txBox="1"/>
          <p:nvPr/>
        </p:nvSpPr>
        <p:spPr>
          <a:xfrm>
            <a:off x="4191000" y="4572000"/>
            <a:ext cx="8001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I’ll cover my face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my empty hands,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bow my uncrowned head.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32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B918F0-F773-CE3E-ED94-A44FAB5D9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7803B23A-C335-33E5-D266-7C2D7C550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-152400"/>
            <a:ext cx="12039600" cy="62484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These critical questions address</a:t>
            </a: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Existence: </a:t>
            </a:r>
            <a:r>
              <a:rPr lang="en-US" altLang="en-US" sz="5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Why are we here?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Gen. 1:26; J</a:t>
            </a:r>
            <a:r>
              <a:rPr lang="en-US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 31:3; 1 Jn 4:7-10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Significance:  </a:t>
            </a:r>
            <a:r>
              <a:rPr kumimoji="0" lang="en-US" altLang="en-US" sz="5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we really matter</a:t>
            </a: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Jn 10:10; Ro. 8:37; Eph. 1-2:10; 1 Tim. 4:8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Intention: </a:t>
            </a:r>
            <a:r>
              <a:rPr kumimoji="0" lang="en-US" altLang="en-US" sz="5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What’s the Point/purpose?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pt-BR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 3:9; 4:1; 2 Cor 5:20; Rev. 4:11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Expectation:  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does God want?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altLang="en-US" sz="5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23:26; Deut. 10:12; Mt 22:37,38  </a:t>
            </a:r>
            <a:endParaRPr lang="en-US" alt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830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C8F891-842B-D5E8-8F08-DE1E61DFD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36E295DE-75A6-05AB-4103-4B4A052C9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4" y="-76200"/>
            <a:ext cx="11887199" cy="914400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It’s not too late to have a “finished” one. </a:t>
            </a:r>
            <a:endParaRPr lang="en-US" sz="4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10EBF8-4962-4550-3EB8-6604A5BF817F}"/>
              </a:ext>
            </a:extLst>
          </p:cNvPr>
          <p:cNvSpPr txBox="1"/>
          <p:nvPr/>
        </p:nvSpPr>
        <p:spPr>
          <a:xfrm>
            <a:off x="152401" y="276587"/>
            <a:ext cx="11887198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pPr algn="ctr"/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“Lord of the years that are left to me,</a:t>
            </a:r>
          </a:p>
          <a:p>
            <a:pPr algn="ctr"/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yield them to Thy hand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D6F24-70B9-BDA2-6186-00DAED42428D}"/>
              </a:ext>
            </a:extLst>
          </p:cNvPr>
          <p:cNvSpPr txBox="1"/>
          <p:nvPr/>
        </p:nvSpPr>
        <p:spPr>
          <a:xfrm>
            <a:off x="7500444" y="5352443"/>
            <a:ext cx="4419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Alexander Maclaren,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1826-1910.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4" name="Picture 6" descr="The Judgment Seat of Christ - ppt download">
            <a:extLst>
              <a:ext uri="{FF2B5EF4-FFF2-40B4-BE49-F238E27FC236}">
                <a16:creationId xmlns:a16="http://schemas.microsoft.com/office/drawing/2014/main" id="{79B28B8E-1CF7-C912-BDBF-2BEF48D403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r="18333" b="11111"/>
          <a:stretch/>
        </p:blipFill>
        <p:spPr bwMode="auto">
          <a:xfrm>
            <a:off x="-76200" y="2057400"/>
            <a:ext cx="7086600" cy="4724400"/>
          </a:xfrm>
          <a:prstGeom prst="rect">
            <a:avLst/>
          </a:prstGeom>
          <a:noFill/>
          <a:effectLst>
            <a:softEdge rad="330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FCD5F2-EDA9-E994-B875-7DF128B51EA5}"/>
              </a:ext>
            </a:extLst>
          </p:cNvPr>
          <p:cNvSpPr txBox="1"/>
          <p:nvPr/>
        </p:nvSpPr>
        <p:spPr>
          <a:xfrm>
            <a:off x="6515100" y="2123246"/>
            <a:ext cx="60198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Take me, make me,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mold 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the pattern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Thou hast planned.”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61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1A7DD7-7953-45C5-07EA-8B0096B72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37112B1F-B166-83D3-714E-899A5B4B7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3" y="-12071"/>
            <a:ext cx="12192000" cy="62484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 week we began to discuss </a:t>
            </a:r>
            <a:r>
              <a:rPr lang="en-US" sz="5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cost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involved in transitioning from a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“but Lord let me first”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believer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(Luke 9:57-62)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 Christ first Disciple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(Lk 9:23; Lk 14).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cost in following Christ involves a genuine </a:t>
            </a: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realization/recognition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our Position “in Christ”.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 nature of our relationship with Jesus)</a:t>
            </a:r>
          </a:p>
        </p:txBody>
      </p:sp>
    </p:spTree>
    <p:extLst>
      <p:ext uri="{BB962C8B-B14F-4D97-AF65-F5344CB8AC3E}">
        <p14:creationId xmlns:p14="http://schemas.microsoft.com/office/powerpoint/2010/main" val="315320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4E934F-BB49-78B0-9EF3-24C1BEED7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9651FC8D-2E85-F146-2C41-A3EAF9771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3" y="-12071"/>
            <a:ext cx="12192000" cy="62484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genuine Realization of our Position.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Have we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trusted Christ </a:t>
            </a:r>
            <a:r>
              <a:rPr lang="en-US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our Savior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Have we been “born again”?)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Jn 3:3; 1Pt 1:23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we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trusting/following Him </a:t>
            </a:r>
            <a:r>
              <a:rPr lang="en-US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our Lord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(Kurios: supreme authority)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Lk 6:46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Bible word for this realization is “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Repent”!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meta </a:t>
            </a:r>
            <a:r>
              <a:rPr lang="en-US" sz="4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(after) </a:t>
            </a: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noieo</a:t>
            </a: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(to think)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Think differently or afterwards)</a:t>
            </a: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i.e. reconsider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(morally to feel compunction) :- repent.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43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9EC02E-7A5C-F2A7-59EA-A1690F38E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D065AE6F-3860-A111-CB82-5D5F37E70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3" y="-12071"/>
            <a:ext cx="12192000" cy="62484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 4:17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Repent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the Kingdom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(authority)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God is at hand.”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Follow me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and I will make you fishers of men.”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79E2BF-5AE5-FAB5-D6A4-07E88F855491}"/>
              </a:ext>
            </a:extLst>
          </p:cNvPr>
          <p:cNvSpPr txBox="1"/>
          <p:nvPr/>
        </p:nvSpPr>
        <p:spPr>
          <a:xfrm>
            <a:off x="7162800" y="2020176"/>
            <a:ext cx="5263699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n-US" dirty="0"/>
            </a:br>
            <a:r>
              <a:rPr lang="en-US" sz="3600" b="1" i="1" baseline="30000" dirty="0"/>
              <a:t>20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they straightway left their nets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followed him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b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A0679620-30BA-AD4E-2757-DCA2B288F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93" y="2438400"/>
            <a:ext cx="7591822" cy="4555093"/>
          </a:xfrm>
          <a:prstGeom prst="rect">
            <a:avLst/>
          </a:prstGeom>
          <a:noFill/>
          <a:effectLst>
            <a:softEdge rad="406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C93D4D-8368-7D4E-8E57-3AE9B9BBFDC2}"/>
              </a:ext>
            </a:extLst>
          </p:cNvPr>
          <p:cNvSpPr txBox="1"/>
          <p:nvPr/>
        </p:nvSpPr>
        <p:spPr>
          <a:xfrm>
            <a:off x="1066800" y="5542984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Andrew and Peter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EFD047-6EC0-25A3-77A4-8E6B7C07EFB5}"/>
              </a:ext>
            </a:extLst>
          </p:cNvPr>
          <p:cNvSpPr txBox="1"/>
          <p:nvPr/>
        </p:nvSpPr>
        <p:spPr>
          <a:xfrm>
            <a:off x="1712923" y="6071333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Luke 5:8-11</a:t>
            </a:r>
          </a:p>
        </p:txBody>
      </p:sp>
    </p:spTree>
    <p:extLst>
      <p:ext uri="{BB962C8B-B14F-4D97-AF65-F5344CB8AC3E}">
        <p14:creationId xmlns:p14="http://schemas.microsoft.com/office/powerpoint/2010/main" val="20979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12D56E-4787-DCFB-000C-929D83BC8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C6394CC5-E3D2-7FC6-7797-32341A766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3" y="-12071"/>
            <a:ext cx="12192000" cy="62484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 4:21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“He saw other two brethren, James the son of Zebedee, and John his brother, in a ship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Zebedee their father, mending their nets;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he called them.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5B30E6-571C-5718-1A79-F365E3FED410}"/>
              </a:ext>
            </a:extLst>
          </p:cNvPr>
          <p:cNvSpPr txBox="1"/>
          <p:nvPr/>
        </p:nvSpPr>
        <p:spPr>
          <a:xfrm>
            <a:off x="6162394" y="2819400"/>
            <a:ext cx="5858347" cy="3313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n-US" sz="2400" dirty="0"/>
            </a:br>
            <a:r>
              <a:rPr lang="en-US" sz="4400" b="1" i="1" baseline="30000" dirty="0"/>
              <a:t>22  </a:t>
            </a:r>
            <a:r>
              <a:rPr lang="en-US" sz="66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6600" b="1" i="1" u="sng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immediately left the ship</a:t>
            </a:r>
          </a:p>
          <a:p>
            <a:pPr algn="ctr"/>
            <a:r>
              <a:rPr lang="en-US" sz="66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6600" b="1" i="1" u="sng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their father</a:t>
            </a:r>
            <a:r>
              <a:rPr lang="en-US" sz="66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80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8000" b="1" i="1" u="sng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followed him.”  </a:t>
            </a:r>
            <a:endParaRPr lang="en-US" sz="5400" b="1" i="1" u="sng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BE108D-DFE2-DA70-DF0C-46EB56BFD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861" y="2311890"/>
            <a:ext cx="6419661" cy="4419600"/>
          </a:xfrm>
          <a:prstGeom prst="rect">
            <a:avLst/>
          </a:prstGeom>
          <a:effectLst>
            <a:softEdge rad="2667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830E9C-0FD9-1313-88D5-2B260550BFA5}"/>
              </a:ext>
            </a:extLst>
          </p:cNvPr>
          <p:cNvSpPr txBox="1"/>
          <p:nvPr/>
        </p:nvSpPr>
        <p:spPr>
          <a:xfrm>
            <a:off x="685800" y="231189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John and James</a:t>
            </a:r>
          </a:p>
        </p:txBody>
      </p:sp>
    </p:spTree>
    <p:extLst>
      <p:ext uri="{BB962C8B-B14F-4D97-AF65-F5344CB8AC3E}">
        <p14:creationId xmlns:p14="http://schemas.microsoft.com/office/powerpoint/2010/main" val="35465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D3299F-F10E-6239-D3BD-A218A0725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AF8EA0DB-667C-5C34-EBD4-4C6FE9814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3" y="-12071"/>
            <a:ext cx="12192000" cy="62484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Lk 5:27-28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“after these things he went forth, and saw a publican, named Levi, sitting at the receipt of custom: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he said unto him, Follow me. </a:t>
            </a:r>
          </a:p>
          <a:p>
            <a:pPr marL="742950" indent="-742950" algn="ctr">
              <a:spcBef>
                <a:spcPts val="0"/>
              </a:spcBef>
              <a:buAutoNum type="arabicPlain" startAt="21"/>
            </a:pP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1F33F9-EBA6-D8EC-22B3-2A54D2A8258F}"/>
              </a:ext>
            </a:extLst>
          </p:cNvPr>
          <p:cNvSpPr txBox="1"/>
          <p:nvPr/>
        </p:nvSpPr>
        <p:spPr>
          <a:xfrm>
            <a:off x="6553200" y="2204384"/>
            <a:ext cx="561784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 algn="ctr">
              <a:buAutoNum type="arabicPlain" startAt="28"/>
            </a:pPr>
            <a:r>
              <a:rPr lang="en-US" sz="5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he left all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rose up, </a:t>
            </a:r>
          </a:p>
          <a:p>
            <a:pPr algn="ctr"/>
            <a:r>
              <a:rPr lang="en-US" sz="5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followed him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117FC238-F749-F26D-6D95-13606C0C3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0" y="1981200"/>
            <a:ext cx="6728187" cy="4800599"/>
          </a:xfrm>
          <a:prstGeom prst="rect">
            <a:avLst/>
          </a:prstGeom>
          <a:noFill/>
          <a:effectLst>
            <a:softEdge rad="241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EC5A9B-4245-1022-0FE8-99EBE7B68D6D}"/>
              </a:ext>
            </a:extLst>
          </p:cNvPr>
          <p:cNvSpPr txBox="1"/>
          <p:nvPr/>
        </p:nvSpPr>
        <p:spPr>
          <a:xfrm>
            <a:off x="457200" y="1891285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Levi (Matthew)</a:t>
            </a:r>
          </a:p>
        </p:txBody>
      </p:sp>
    </p:spTree>
    <p:extLst>
      <p:ext uri="{BB962C8B-B14F-4D97-AF65-F5344CB8AC3E}">
        <p14:creationId xmlns:p14="http://schemas.microsoft.com/office/powerpoint/2010/main" val="15928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4BDB91-436D-0434-2AE2-07967FE55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B6C3C17D-14D1-2AF1-3D36-8D788B3FF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228600"/>
            <a:ext cx="12192000" cy="62484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you notice the pattern?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Recognizing/R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econsidering their </a:t>
            </a:r>
            <a:r>
              <a:rPr lang="en-US" sz="54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{our}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Position with God </a:t>
            </a: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(Repenting)</a:t>
            </a:r>
          </a:p>
          <a:p>
            <a:pPr marL="0" indent="0">
              <a:spcBef>
                <a:spcPts val="0"/>
              </a:spcBef>
              <a:buNone/>
            </a:pP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Must happen before we’re ready to   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Realign their </a:t>
            </a:r>
            <a:r>
              <a:rPr lang="en-US" sz="60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{our} 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Priorities!     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 me”</a:t>
            </a:r>
            <a:r>
              <a:rPr lang="en-US" sz="7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(See Pr. 3:5-7;  Ro 12:1b)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7FB688-B2E6-5A25-DAFC-4026F14A4C00}"/>
              </a:ext>
            </a:extLst>
          </p:cNvPr>
          <p:cNvSpPr txBox="1"/>
          <p:nvPr/>
        </p:nvSpPr>
        <p:spPr>
          <a:xfrm>
            <a:off x="0" y="2590800"/>
            <a:ext cx="12496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 it “Me first” or Christ First? 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Lk 9:57-62 Ro 12:1a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kumimoji="0" lang="en-US" sz="7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61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ank Presentation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Blank Presentation">
  <a:themeElements>
    <a:clrScheme name="">
      <a:dk1>
        <a:srgbClr val="2C223A"/>
      </a:dk1>
      <a:lt1>
        <a:srgbClr val="F6E8EE"/>
      </a:lt1>
      <a:dk2>
        <a:srgbClr val="846890"/>
      </a:dk2>
      <a:lt2>
        <a:srgbClr val="F6E8EE"/>
      </a:lt2>
      <a:accent1>
        <a:srgbClr val="A79841"/>
      </a:accent1>
      <a:accent2>
        <a:srgbClr val="BC7547"/>
      </a:accent2>
      <a:accent3>
        <a:srgbClr val="C2B9C6"/>
      </a:accent3>
      <a:accent4>
        <a:srgbClr val="D2C6CB"/>
      </a:accent4>
      <a:accent5>
        <a:srgbClr val="D0CAB0"/>
      </a:accent5>
      <a:accent6>
        <a:srgbClr val="AA693F"/>
      </a:accent6>
      <a:hlink>
        <a:srgbClr val="1F1C2F"/>
      </a:hlink>
      <a:folHlink>
        <a:srgbClr val="3C15A9"/>
      </a:folHlink>
    </a:clrScheme>
    <a:fontScheme name="Blank Presentation">
      <a:majorFont>
        <a:latin typeface="Verdan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3281</TotalTime>
  <Words>2229</Words>
  <Application>Microsoft Office PowerPoint</Application>
  <PresentationFormat>Widescreen</PresentationFormat>
  <Paragraphs>218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5" baseType="lpstr">
      <vt:lpstr>Aptos</vt:lpstr>
      <vt:lpstr>Aptos Display</vt:lpstr>
      <vt:lpstr>Arial</vt:lpstr>
      <vt:lpstr>Arial</vt:lpstr>
      <vt:lpstr>Calibri</vt:lpstr>
      <vt:lpstr>Calibri Light</vt:lpstr>
      <vt:lpstr>Georgia</vt:lpstr>
      <vt:lpstr>Times</vt:lpstr>
      <vt:lpstr>Times New Roman</vt:lpstr>
      <vt:lpstr>Verdana</vt:lpstr>
      <vt:lpstr>Wingdings</vt:lpstr>
      <vt:lpstr>Office Theme</vt:lpstr>
      <vt:lpstr>1_Office Theme</vt:lpstr>
      <vt:lpstr>Blank Presentation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Media Dep</cp:lastModifiedBy>
  <cp:revision>79</cp:revision>
  <dcterms:created xsi:type="dcterms:W3CDTF">2011-08-12T19:22:56Z</dcterms:created>
  <dcterms:modified xsi:type="dcterms:W3CDTF">2025-02-02T01:53:27Z</dcterms:modified>
</cp:coreProperties>
</file>