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8" r:id="rId5"/>
    <p:sldId id="264" r:id="rId6"/>
    <p:sldId id="265" r:id="rId7"/>
    <p:sldId id="266" r:id="rId8"/>
    <p:sldId id="269" r:id="rId9"/>
    <p:sldId id="270" r:id="rId10"/>
    <p:sldId id="271" r:id="rId11"/>
    <p:sldId id="268" r:id="rId12"/>
    <p:sldId id="259" r:id="rId13"/>
    <p:sldId id="274" r:id="rId14"/>
    <p:sldId id="275" r:id="rId15"/>
    <p:sldId id="276" r:id="rId16"/>
    <p:sldId id="277" r:id="rId17"/>
    <p:sldId id="262" r:id="rId18"/>
    <p:sldId id="280" r:id="rId19"/>
    <p:sldId id="281" r:id="rId20"/>
    <p:sldId id="282" r:id="rId21"/>
    <p:sldId id="272" r:id="rId22"/>
    <p:sldId id="273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EE12A-9113-4DB1-8E09-F22468E99E08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995EA3-5078-4C32-A2D8-601FE291A50E}">
      <dgm:prSet/>
      <dgm:spPr>
        <a:solidFill>
          <a:srgbClr val="FFCA08">
            <a:alpha val="90000"/>
          </a:srgb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Discipline</a:t>
          </a:r>
        </a:p>
      </dgm:t>
    </dgm:pt>
    <dgm:pt modelId="{FD125440-5AD4-419A-96B1-657AC69CB3C8}" type="parTrans" cxnId="{6BFECEC7-65E7-4C41-B2CC-04933B4EAC64}">
      <dgm:prSet/>
      <dgm:spPr/>
      <dgm:t>
        <a:bodyPr/>
        <a:lstStyle/>
        <a:p>
          <a:endParaRPr lang="en-US"/>
        </a:p>
      </dgm:t>
    </dgm:pt>
    <dgm:pt modelId="{609DFAF8-A144-472A-ADD5-1279777AD4DD}" type="sibTrans" cxnId="{6BFECEC7-65E7-4C41-B2CC-04933B4EAC64}">
      <dgm:prSet/>
      <dgm:spPr/>
      <dgm:t>
        <a:bodyPr/>
        <a:lstStyle/>
        <a:p>
          <a:endParaRPr lang="en-US"/>
        </a:p>
      </dgm:t>
    </dgm:pt>
    <dgm:pt modelId="{694C6979-3D92-40CC-BF2B-116EE9DAEFFB}">
      <dgm:prSet/>
      <dgm:spPr>
        <a:solidFill>
          <a:srgbClr val="FFCA08">
            <a:alpha val="90000"/>
          </a:srgb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Suffering</a:t>
          </a:r>
        </a:p>
      </dgm:t>
    </dgm:pt>
    <dgm:pt modelId="{48364CB1-9540-433F-A02D-A00FAD0DF996}" type="parTrans" cxnId="{2AAE24FB-DAEC-4C3F-B345-ECB9BB00B9D8}">
      <dgm:prSet/>
      <dgm:spPr/>
      <dgm:t>
        <a:bodyPr/>
        <a:lstStyle/>
        <a:p>
          <a:endParaRPr lang="en-US"/>
        </a:p>
      </dgm:t>
    </dgm:pt>
    <dgm:pt modelId="{C09E515D-D104-4820-ABB8-B41D8EF355A3}" type="sibTrans" cxnId="{2AAE24FB-DAEC-4C3F-B345-ECB9BB00B9D8}">
      <dgm:prSet/>
      <dgm:spPr/>
      <dgm:t>
        <a:bodyPr/>
        <a:lstStyle/>
        <a:p>
          <a:endParaRPr lang="en-US"/>
        </a:p>
      </dgm:t>
    </dgm:pt>
    <dgm:pt modelId="{0647C58F-4310-4433-A74A-EDDE0DAA435C}">
      <dgm:prSet/>
      <dgm:spPr>
        <a:solidFill>
          <a:srgbClr val="FFCA08">
            <a:alpha val="90000"/>
          </a:srgbClr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</a:t>
          </a:r>
        </a:p>
      </dgm:t>
    </dgm:pt>
    <dgm:pt modelId="{E6851294-1487-481E-B6D4-173C6380A4B1}" type="parTrans" cxnId="{B549945F-A02F-4EC7-887B-59A3688D5296}">
      <dgm:prSet/>
      <dgm:spPr/>
      <dgm:t>
        <a:bodyPr/>
        <a:lstStyle/>
        <a:p>
          <a:endParaRPr lang="en-US"/>
        </a:p>
      </dgm:t>
    </dgm:pt>
    <dgm:pt modelId="{7E34427B-771D-41E0-9314-70123EC6680E}" type="sibTrans" cxnId="{B549945F-A02F-4EC7-887B-59A3688D5296}">
      <dgm:prSet/>
      <dgm:spPr/>
      <dgm:t>
        <a:bodyPr/>
        <a:lstStyle/>
        <a:p>
          <a:endParaRPr lang="en-US"/>
        </a:p>
      </dgm:t>
    </dgm:pt>
    <dgm:pt modelId="{53DC4B2C-FB71-4AEF-9CCD-99436DB64567}" type="pres">
      <dgm:prSet presAssocID="{305EE12A-9113-4DB1-8E09-F22468E99E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151B27-EBD8-471D-A2A5-BA0E78EBFDB4}" type="pres">
      <dgm:prSet presAssocID="{11995EA3-5078-4C32-A2D8-601FE291A50E}" presName="hierRoot1" presStyleCnt="0"/>
      <dgm:spPr/>
    </dgm:pt>
    <dgm:pt modelId="{4F89FBBE-B1AA-4EF0-90EA-060F31246E2E}" type="pres">
      <dgm:prSet presAssocID="{11995EA3-5078-4C32-A2D8-601FE291A50E}" presName="composite" presStyleCnt="0"/>
      <dgm:spPr/>
    </dgm:pt>
    <dgm:pt modelId="{5050EF61-992B-4392-AD72-BD2C161A98F2}" type="pres">
      <dgm:prSet presAssocID="{11995EA3-5078-4C32-A2D8-601FE291A50E}" presName="background" presStyleLbl="node0" presStyleIdx="0" presStyleCnt="3"/>
      <dgm:spPr/>
    </dgm:pt>
    <dgm:pt modelId="{A725FADD-65B4-4BBA-BF38-4259DACA850A}" type="pres">
      <dgm:prSet presAssocID="{11995EA3-5078-4C32-A2D8-601FE291A50E}" presName="text" presStyleLbl="fgAcc0" presStyleIdx="0" presStyleCnt="3">
        <dgm:presLayoutVars>
          <dgm:chPref val="3"/>
        </dgm:presLayoutVars>
      </dgm:prSet>
      <dgm:spPr/>
    </dgm:pt>
    <dgm:pt modelId="{9EAAC0B7-0091-4799-86DA-BDD2DDC5481C}" type="pres">
      <dgm:prSet presAssocID="{11995EA3-5078-4C32-A2D8-601FE291A50E}" presName="hierChild2" presStyleCnt="0"/>
      <dgm:spPr/>
    </dgm:pt>
    <dgm:pt modelId="{8EAD7B9F-A3CC-4B9C-83D4-23918D4CBD80}" type="pres">
      <dgm:prSet presAssocID="{694C6979-3D92-40CC-BF2B-116EE9DAEFFB}" presName="hierRoot1" presStyleCnt="0"/>
      <dgm:spPr/>
    </dgm:pt>
    <dgm:pt modelId="{8FAE4DB6-70C9-4209-85DB-F79928875871}" type="pres">
      <dgm:prSet presAssocID="{694C6979-3D92-40CC-BF2B-116EE9DAEFFB}" presName="composite" presStyleCnt="0"/>
      <dgm:spPr/>
    </dgm:pt>
    <dgm:pt modelId="{75172B72-079D-47FC-8323-34343607A367}" type="pres">
      <dgm:prSet presAssocID="{694C6979-3D92-40CC-BF2B-116EE9DAEFFB}" presName="background" presStyleLbl="node0" presStyleIdx="1" presStyleCnt="3"/>
      <dgm:spPr/>
    </dgm:pt>
    <dgm:pt modelId="{000F8C1B-F41D-4200-8F1D-6E24BD41B446}" type="pres">
      <dgm:prSet presAssocID="{694C6979-3D92-40CC-BF2B-116EE9DAEFFB}" presName="text" presStyleLbl="fgAcc0" presStyleIdx="1" presStyleCnt="3">
        <dgm:presLayoutVars>
          <dgm:chPref val="3"/>
        </dgm:presLayoutVars>
      </dgm:prSet>
      <dgm:spPr/>
    </dgm:pt>
    <dgm:pt modelId="{64CF7AE1-CE8B-46C5-920E-120699DDAD05}" type="pres">
      <dgm:prSet presAssocID="{694C6979-3D92-40CC-BF2B-116EE9DAEFFB}" presName="hierChild2" presStyleCnt="0"/>
      <dgm:spPr/>
    </dgm:pt>
    <dgm:pt modelId="{F91DD6CD-4D4E-4CBC-B584-62A8E95D455D}" type="pres">
      <dgm:prSet presAssocID="{0647C58F-4310-4433-A74A-EDDE0DAA435C}" presName="hierRoot1" presStyleCnt="0"/>
      <dgm:spPr/>
    </dgm:pt>
    <dgm:pt modelId="{8119160F-78E8-4074-830C-84706E8668A6}" type="pres">
      <dgm:prSet presAssocID="{0647C58F-4310-4433-A74A-EDDE0DAA435C}" presName="composite" presStyleCnt="0"/>
      <dgm:spPr/>
    </dgm:pt>
    <dgm:pt modelId="{B262A6B4-59C1-41F7-9871-3B0FCD13659B}" type="pres">
      <dgm:prSet presAssocID="{0647C58F-4310-4433-A74A-EDDE0DAA435C}" presName="background" presStyleLbl="node0" presStyleIdx="2" presStyleCnt="3"/>
      <dgm:spPr/>
    </dgm:pt>
    <dgm:pt modelId="{E6D8D249-63C3-4C15-BE0F-3A2A5EE5BF58}" type="pres">
      <dgm:prSet presAssocID="{0647C58F-4310-4433-A74A-EDDE0DAA435C}" presName="text" presStyleLbl="fgAcc0" presStyleIdx="2" presStyleCnt="3">
        <dgm:presLayoutVars>
          <dgm:chPref val="3"/>
        </dgm:presLayoutVars>
      </dgm:prSet>
      <dgm:spPr/>
    </dgm:pt>
    <dgm:pt modelId="{28171B2F-81D7-4592-B949-4E5BC27B0FBB}" type="pres">
      <dgm:prSet presAssocID="{0647C58F-4310-4433-A74A-EDDE0DAA435C}" presName="hierChild2" presStyleCnt="0"/>
      <dgm:spPr/>
    </dgm:pt>
  </dgm:ptLst>
  <dgm:cxnLst>
    <dgm:cxn modelId="{F269E906-1C18-497F-803D-AF5CD8274D8E}" type="presOf" srcId="{11995EA3-5078-4C32-A2D8-601FE291A50E}" destId="{A725FADD-65B4-4BBA-BF38-4259DACA850A}" srcOrd="0" destOrd="0" presId="urn:microsoft.com/office/officeart/2005/8/layout/hierarchy1"/>
    <dgm:cxn modelId="{FFEF5840-9B3D-4F55-81B2-7E5EB17C746D}" type="presOf" srcId="{305EE12A-9113-4DB1-8E09-F22468E99E08}" destId="{53DC4B2C-FB71-4AEF-9CCD-99436DB64567}" srcOrd="0" destOrd="0" presId="urn:microsoft.com/office/officeart/2005/8/layout/hierarchy1"/>
    <dgm:cxn modelId="{B549945F-A02F-4EC7-887B-59A3688D5296}" srcId="{305EE12A-9113-4DB1-8E09-F22468E99E08}" destId="{0647C58F-4310-4433-A74A-EDDE0DAA435C}" srcOrd="2" destOrd="0" parTransId="{E6851294-1487-481E-B6D4-173C6380A4B1}" sibTransId="{7E34427B-771D-41E0-9314-70123EC6680E}"/>
    <dgm:cxn modelId="{0FE7DE4B-DCB4-4D47-89B7-6A0D2ECE17C9}" type="presOf" srcId="{694C6979-3D92-40CC-BF2B-116EE9DAEFFB}" destId="{000F8C1B-F41D-4200-8F1D-6E24BD41B446}" srcOrd="0" destOrd="0" presId="urn:microsoft.com/office/officeart/2005/8/layout/hierarchy1"/>
    <dgm:cxn modelId="{C4F9D5A8-0554-42AD-A127-D732C85203C7}" type="presOf" srcId="{0647C58F-4310-4433-A74A-EDDE0DAA435C}" destId="{E6D8D249-63C3-4C15-BE0F-3A2A5EE5BF58}" srcOrd="0" destOrd="0" presId="urn:microsoft.com/office/officeart/2005/8/layout/hierarchy1"/>
    <dgm:cxn modelId="{6BFECEC7-65E7-4C41-B2CC-04933B4EAC64}" srcId="{305EE12A-9113-4DB1-8E09-F22468E99E08}" destId="{11995EA3-5078-4C32-A2D8-601FE291A50E}" srcOrd="0" destOrd="0" parTransId="{FD125440-5AD4-419A-96B1-657AC69CB3C8}" sibTransId="{609DFAF8-A144-472A-ADD5-1279777AD4DD}"/>
    <dgm:cxn modelId="{2AAE24FB-DAEC-4C3F-B345-ECB9BB00B9D8}" srcId="{305EE12A-9113-4DB1-8E09-F22468E99E08}" destId="{694C6979-3D92-40CC-BF2B-116EE9DAEFFB}" srcOrd="1" destOrd="0" parTransId="{48364CB1-9540-433F-A02D-A00FAD0DF996}" sibTransId="{C09E515D-D104-4820-ABB8-B41D8EF355A3}"/>
    <dgm:cxn modelId="{69F3A82E-3F4A-4B20-A7E7-E811EC8AC025}" type="presParOf" srcId="{53DC4B2C-FB71-4AEF-9CCD-99436DB64567}" destId="{1B151B27-EBD8-471D-A2A5-BA0E78EBFDB4}" srcOrd="0" destOrd="0" presId="urn:microsoft.com/office/officeart/2005/8/layout/hierarchy1"/>
    <dgm:cxn modelId="{035E5F16-035F-4232-B9F6-3B4A8EE8E4DE}" type="presParOf" srcId="{1B151B27-EBD8-471D-A2A5-BA0E78EBFDB4}" destId="{4F89FBBE-B1AA-4EF0-90EA-060F31246E2E}" srcOrd="0" destOrd="0" presId="urn:microsoft.com/office/officeart/2005/8/layout/hierarchy1"/>
    <dgm:cxn modelId="{D33976CD-B692-47F8-B249-B5A27D9709AF}" type="presParOf" srcId="{4F89FBBE-B1AA-4EF0-90EA-060F31246E2E}" destId="{5050EF61-992B-4392-AD72-BD2C161A98F2}" srcOrd="0" destOrd="0" presId="urn:microsoft.com/office/officeart/2005/8/layout/hierarchy1"/>
    <dgm:cxn modelId="{E8B1CD0A-CD2F-4AE2-B300-610DCCABBDCC}" type="presParOf" srcId="{4F89FBBE-B1AA-4EF0-90EA-060F31246E2E}" destId="{A725FADD-65B4-4BBA-BF38-4259DACA850A}" srcOrd="1" destOrd="0" presId="urn:microsoft.com/office/officeart/2005/8/layout/hierarchy1"/>
    <dgm:cxn modelId="{31202CF4-32BF-48DE-884F-9311C95D5376}" type="presParOf" srcId="{1B151B27-EBD8-471D-A2A5-BA0E78EBFDB4}" destId="{9EAAC0B7-0091-4799-86DA-BDD2DDC5481C}" srcOrd="1" destOrd="0" presId="urn:microsoft.com/office/officeart/2005/8/layout/hierarchy1"/>
    <dgm:cxn modelId="{EBA898D4-2DA7-48ED-A826-D0FACA2568E9}" type="presParOf" srcId="{53DC4B2C-FB71-4AEF-9CCD-99436DB64567}" destId="{8EAD7B9F-A3CC-4B9C-83D4-23918D4CBD80}" srcOrd="1" destOrd="0" presId="urn:microsoft.com/office/officeart/2005/8/layout/hierarchy1"/>
    <dgm:cxn modelId="{905C921E-C037-40AE-8137-C3BF73F4436A}" type="presParOf" srcId="{8EAD7B9F-A3CC-4B9C-83D4-23918D4CBD80}" destId="{8FAE4DB6-70C9-4209-85DB-F79928875871}" srcOrd="0" destOrd="0" presId="urn:microsoft.com/office/officeart/2005/8/layout/hierarchy1"/>
    <dgm:cxn modelId="{088D8F19-0F0D-4117-BD0F-5898037541E6}" type="presParOf" srcId="{8FAE4DB6-70C9-4209-85DB-F79928875871}" destId="{75172B72-079D-47FC-8323-34343607A367}" srcOrd="0" destOrd="0" presId="urn:microsoft.com/office/officeart/2005/8/layout/hierarchy1"/>
    <dgm:cxn modelId="{ADA400C9-1CD4-4574-B577-F01E8A96EB18}" type="presParOf" srcId="{8FAE4DB6-70C9-4209-85DB-F79928875871}" destId="{000F8C1B-F41D-4200-8F1D-6E24BD41B446}" srcOrd="1" destOrd="0" presId="urn:microsoft.com/office/officeart/2005/8/layout/hierarchy1"/>
    <dgm:cxn modelId="{99C2503F-1E13-4726-9E8B-A3A844E40DFF}" type="presParOf" srcId="{8EAD7B9F-A3CC-4B9C-83D4-23918D4CBD80}" destId="{64CF7AE1-CE8B-46C5-920E-120699DDAD05}" srcOrd="1" destOrd="0" presId="urn:microsoft.com/office/officeart/2005/8/layout/hierarchy1"/>
    <dgm:cxn modelId="{F59A4933-085B-4D6E-9C4E-BF41DCBA716B}" type="presParOf" srcId="{53DC4B2C-FB71-4AEF-9CCD-99436DB64567}" destId="{F91DD6CD-4D4E-4CBC-B584-62A8E95D455D}" srcOrd="2" destOrd="0" presId="urn:microsoft.com/office/officeart/2005/8/layout/hierarchy1"/>
    <dgm:cxn modelId="{4D81C5E0-DF24-434B-A1B8-2AB85163242D}" type="presParOf" srcId="{F91DD6CD-4D4E-4CBC-B584-62A8E95D455D}" destId="{8119160F-78E8-4074-830C-84706E8668A6}" srcOrd="0" destOrd="0" presId="urn:microsoft.com/office/officeart/2005/8/layout/hierarchy1"/>
    <dgm:cxn modelId="{C375BE05-C307-4C36-8186-5465A36269EA}" type="presParOf" srcId="{8119160F-78E8-4074-830C-84706E8668A6}" destId="{B262A6B4-59C1-41F7-9871-3B0FCD13659B}" srcOrd="0" destOrd="0" presId="urn:microsoft.com/office/officeart/2005/8/layout/hierarchy1"/>
    <dgm:cxn modelId="{9AB6A8AA-4505-40AD-9843-5F6BD182E264}" type="presParOf" srcId="{8119160F-78E8-4074-830C-84706E8668A6}" destId="{E6D8D249-63C3-4C15-BE0F-3A2A5EE5BF58}" srcOrd="1" destOrd="0" presId="urn:microsoft.com/office/officeart/2005/8/layout/hierarchy1"/>
    <dgm:cxn modelId="{F4AC5F29-2BB0-4F7D-83DA-A018F2F1D70F}" type="presParOf" srcId="{F91DD6CD-4D4E-4CBC-B584-62A8E95D455D}" destId="{28171B2F-81D7-4592-B949-4E5BC27B0F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AED48-071F-45B1-8EA4-D85D6EC66F4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2229A30-94F4-4897-9FA8-C5BA8B16FA40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Hebrews</a:t>
          </a:r>
        </a:p>
      </dgm:t>
    </dgm:pt>
    <dgm:pt modelId="{1F85D377-8945-41E7-8761-D473AA71CF77}" type="parTrans" cxnId="{24BF58F4-468D-4110-8444-7C86A89D06A6}">
      <dgm:prSet/>
      <dgm:spPr/>
      <dgm:t>
        <a:bodyPr/>
        <a:lstStyle/>
        <a:p>
          <a:endParaRPr lang="en-US"/>
        </a:p>
      </dgm:t>
    </dgm:pt>
    <dgm:pt modelId="{DE1581F0-2782-4CF1-A8CA-0C05398DC757}" type="sibTrans" cxnId="{24BF58F4-468D-4110-8444-7C86A89D06A6}">
      <dgm:prSet/>
      <dgm:spPr/>
      <dgm:t>
        <a:bodyPr/>
        <a:lstStyle/>
        <a:p>
          <a:endParaRPr lang="en-US"/>
        </a:p>
      </dgm:t>
    </dgm:pt>
    <dgm:pt modelId="{B29BC1A2-A35A-4721-96D2-B659BF907C62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Judges</a:t>
          </a:r>
        </a:p>
      </dgm:t>
    </dgm:pt>
    <dgm:pt modelId="{A66ABC3B-8E45-48C3-BF21-3B23A2505F6F}" type="sibTrans" cxnId="{6A6A5B1B-1549-412F-95C4-24A50926D431}">
      <dgm:prSet/>
      <dgm:spPr/>
      <dgm:t>
        <a:bodyPr/>
        <a:lstStyle/>
        <a:p>
          <a:endParaRPr lang="en-US"/>
        </a:p>
      </dgm:t>
    </dgm:pt>
    <dgm:pt modelId="{71183FE0-EC1E-4248-9914-95043850C71D}" type="parTrans" cxnId="{6A6A5B1B-1549-412F-95C4-24A50926D431}">
      <dgm:prSet/>
      <dgm:spPr/>
      <dgm:t>
        <a:bodyPr/>
        <a:lstStyle/>
        <a:p>
          <a:endParaRPr lang="en-US"/>
        </a:p>
      </dgm:t>
    </dgm:pt>
    <dgm:pt modelId="{32C4D3C4-F422-4F0C-B3E9-F4F9FB68542A}" type="pres">
      <dgm:prSet presAssocID="{CF9AED48-071F-45B1-8EA4-D85D6EC66F4E}" presName="linear" presStyleCnt="0">
        <dgm:presLayoutVars>
          <dgm:animLvl val="lvl"/>
          <dgm:resizeHandles val="exact"/>
        </dgm:presLayoutVars>
      </dgm:prSet>
      <dgm:spPr/>
    </dgm:pt>
    <dgm:pt modelId="{73F93402-1000-4D6E-8676-4F4B62B78F76}" type="pres">
      <dgm:prSet presAssocID="{42229A30-94F4-4897-9FA8-C5BA8B16FA40}" presName="parentText" presStyleLbl="node1" presStyleIdx="0" presStyleCnt="2" custLinFactNeighborX="90" custLinFactNeighborY="-56634">
        <dgm:presLayoutVars>
          <dgm:chMax val="0"/>
          <dgm:bulletEnabled val="1"/>
        </dgm:presLayoutVars>
      </dgm:prSet>
      <dgm:spPr/>
    </dgm:pt>
    <dgm:pt modelId="{19ABE7B6-E11A-4EC4-ABAB-8193C1887EF3}" type="pres">
      <dgm:prSet presAssocID="{DE1581F0-2782-4CF1-A8CA-0C05398DC757}" presName="spacer" presStyleCnt="0"/>
      <dgm:spPr/>
    </dgm:pt>
    <dgm:pt modelId="{6913950A-49E8-4B10-901C-DE78CB115458}" type="pres">
      <dgm:prSet presAssocID="{B29BC1A2-A35A-4721-96D2-B659BF907C62}" presName="parentText" presStyleLbl="node1" presStyleIdx="1" presStyleCnt="2" custLinFactNeighborX="90" custLinFactNeighborY="57218">
        <dgm:presLayoutVars>
          <dgm:chMax val="0"/>
          <dgm:bulletEnabled val="1"/>
        </dgm:presLayoutVars>
      </dgm:prSet>
      <dgm:spPr/>
    </dgm:pt>
  </dgm:ptLst>
  <dgm:cxnLst>
    <dgm:cxn modelId="{6A6A5B1B-1549-412F-95C4-24A50926D431}" srcId="{CF9AED48-071F-45B1-8EA4-D85D6EC66F4E}" destId="{B29BC1A2-A35A-4721-96D2-B659BF907C62}" srcOrd="1" destOrd="0" parTransId="{71183FE0-EC1E-4248-9914-95043850C71D}" sibTransId="{A66ABC3B-8E45-48C3-BF21-3B23A2505F6F}"/>
    <dgm:cxn modelId="{DEAB0725-1442-4F6B-89CA-4CC553B2872B}" type="presOf" srcId="{B29BC1A2-A35A-4721-96D2-B659BF907C62}" destId="{6913950A-49E8-4B10-901C-DE78CB115458}" srcOrd="0" destOrd="0" presId="urn:microsoft.com/office/officeart/2005/8/layout/vList2"/>
    <dgm:cxn modelId="{8FA8395D-C2F8-4DB0-AAF6-5812028006A8}" type="presOf" srcId="{CF9AED48-071F-45B1-8EA4-D85D6EC66F4E}" destId="{32C4D3C4-F422-4F0C-B3E9-F4F9FB68542A}" srcOrd="0" destOrd="0" presId="urn:microsoft.com/office/officeart/2005/8/layout/vList2"/>
    <dgm:cxn modelId="{4F8F1DD6-2724-4977-8C45-1003B3BF76A7}" type="presOf" srcId="{42229A30-94F4-4897-9FA8-C5BA8B16FA40}" destId="{73F93402-1000-4D6E-8676-4F4B62B78F76}" srcOrd="0" destOrd="0" presId="urn:microsoft.com/office/officeart/2005/8/layout/vList2"/>
    <dgm:cxn modelId="{24BF58F4-468D-4110-8444-7C86A89D06A6}" srcId="{CF9AED48-071F-45B1-8EA4-D85D6EC66F4E}" destId="{42229A30-94F4-4897-9FA8-C5BA8B16FA40}" srcOrd="0" destOrd="0" parTransId="{1F85D377-8945-41E7-8761-D473AA71CF77}" sibTransId="{DE1581F0-2782-4CF1-A8CA-0C05398DC757}"/>
    <dgm:cxn modelId="{0A890629-4F18-468C-8235-7B5E18D77664}" type="presParOf" srcId="{32C4D3C4-F422-4F0C-B3E9-F4F9FB68542A}" destId="{73F93402-1000-4D6E-8676-4F4B62B78F76}" srcOrd="0" destOrd="0" presId="urn:microsoft.com/office/officeart/2005/8/layout/vList2"/>
    <dgm:cxn modelId="{7659AA00-DBAB-4287-AEE3-F6DBEE818E2B}" type="presParOf" srcId="{32C4D3C4-F422-4F0C-B3E9-F4F9FB68542A}" destId="{19ABE7B6-E11A-4EC4-ABAB-8193C1887EF3}" srcOrd="1" destOrd="0" presId="urn:microsoft.com/office/officeart/2005/8/layout/vList2"/>
    <dgm:cxn modelId="{54463B58-6B3E-4927-8D2B-4035CA7787E9}" type="presParOf" srcId="{32C4D3C4-F422-4F0C-B3E9-F4F9FB68542A}" destId="{6913950A-49E8-4B10-901C-DE78CB11545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22682-0D94-46CA-92AE-D1E6EE4C253D}" type="doc">
      <dgm:prSet loTypeId="urn:microsoft.com/office/officeart/2005/8/layout/cycle3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4C2B4D-DFC4-4C72-971B-7DC89F404BCF}">
      <dgm:prSet phldrT="[Text]"/>
      <dgm:spPr/>
      <dgm:t>
        <a:bodyPr/>
        <a:lstStyle/>
        <a:p>
          <a:r>
            <a:rPr lang="en-US" dirty="0"/>
            <a:t>Freedom</a:t>
          </a:r>
        </a:p>
      </dgm:t>
    </dgm:pt>
    <dgm:pt modelId="{B3AE8AAC-7A08-4D9B-8505-EC8907C390EC}" type="parTrans" cxnId="{A07F5559-F794-481D-9433-E940D59C3085}">
      <dgm:prSet/>
      <dgm:spPr/>
      <dgm:t>
        <a:bodyPr/>
        <a:lstStyle/>
        <a:p>
          <a:endParaRPr lang="en-US"/>
        </a:p>
      </dgm:t>
    </dgm:pt>
    <dgm:pt modelId="{4258BD6F-888F-4446-8D5C-E7826CA1AE84}" type="sibTrans" cxnId="{A07F5559-F794-481D-9433-E940D59C3085}">
      <dgm:prSet/>
      <dgm:spPr/>
      <dgm:t>
        <a:bodyPr/>
        <a:lstStyle/>
        <a:p>
          <a:endParaRPr lang="en-US"/>
        </a:p>
      </dgm:t>
    </dgm:pt>
    <dgm:pt modelId="{CA75DE22-5FDB-4654-B0C6-BE20523A8A95}">
      <dgm:prSet phldrT="[Text]"/>
      <dgm:spPr/>
      <dgm:t>
        <a:bodyPr/>
        <a:lstStyle/>
        <a:p>
          <a:r>
            <a:rPr lang="en-US" dirty="0"/>
            <a:t>Sin</a:t>
          </a:r>
        </a:p>
      </dgm:t>
    </dgm:pt>
    <dgm:pt modelId="{DA74A22A-3D86-493E-9077-12F8512A341C}" type="parTrans" cxnId="{55222703-0726-4E97-8913-FFDAAA041232}">
      <dgm:prSet/>
      <dgm:spPr/>
      <dgm:t>
        <a:bodyPr/>
        <a:lstStyle/>
        <a:p>
          <a:endParaRPr lang="en-US"/>
        </a:p>
      </dgm:t>
    </dgm:pt>
    <dgm:pt modelId="{266B22CB-4ABC-4FCA-BE63-5D165B705B30}" type="sibTrans" cxnId="{55222703-0726-4E97-8913-FFDAAA041232}">
      <dgm:prSet/>
      <dgm:spPr/>
      <dgm:t>
        <a:bodyPr/>
        <a:lstStyle/>
        <a:p>
          <a:endParaRPr lang="en-US"/>
        </a:p>
      </dgm:t>
    </dgm:pt>
    <dgm:pt modelId="{D8C2045F-5B4A-4BA2-B2AC-3D9DE8241EFB}">
      <dgm:prSet phldrT="[Text]"/>
      <dgm:spPr/>
      <dgm:t>
        <a:bodyPr/>
        <a:lstStyle/>
        <a:p>
          <a:r>
            <a:rPr lang="en-US" dirty="0"/>
            <a:t>Captivity</a:t>
          </a:r>
        </a:p>
      </dgm:t>
    </dgm:pt>
    <dgm:pt modelId="{F1D82AC7-3158-4E2B-BAE0-E121DC75CBD0}" type="parTrans" cxnId="{97FAAC85-D358-46EA-B999-DD26AC456B77}">
      <dgm:prSet/>
      <dgm:spPr/>
      <dgm:t>
        <a:bodyPr/>
        <a:lstStyle/>
        <a:p>
          <a:endParaRPr lang="en-US"/>
        </a:p>
      </dgm:t>
    </dgm:pt>
    <dgm:pt modelId="{550BC78C-0F7A-4154-BB98-D072D9C44F45}" type="sibTrans" cxnId="{97FAAC85-D358-46EA-B999-DD26AC456B77}">
      <dgm:prSet/>
      <dgm:spPr/>
      <dgm:t>
        <a:bodyPr/>
        <a:lstStyle/>
        <a:p>
          <a:endParaRPr lang="en-US"/>
        </a:p>
      </dgm:t>
    </dgm:pt>
    <dgm:pt modelId="{58FB5294-BB2B-42C4-9BB0-F0D41A4ABC2D}">
      <dgm:prSet phldrT="[Text]"/>
      <dgm:spPr/>
      <dgm:t>
        <a:bodyPr/>
        <a:lstStyle/>
        <a:p>
          <a:r>
            <a:rPr lang="en-US" dirty="0"/>
            <a:t>Repentance</a:t>
          </a:r>
        </a:p>
      </dgm:t>
    </dgm:pt>
    <dgm:pt modelId="{4246E647-C88B-4245-8326-7EF1049A336E}" type="parTrans" cxnId="{405CF9AE-68E7-4E4C-B4A3-F9C4ACCC8392}">
      <dgm:prSet/>
      <dgm:spPr/>
      <dgm:t>
        <a:bodyPr/>
        <a:lstStyle/>
        <a:p>
          <a:endParaRPr lang="en-US"/>
        </a:p>
      </dgm:t>
    </dgm:pt>
    <dgm:pt modelId="{F23A69EB-2E56-4C33-8012-AE985C2A5863}" type="sibTrans" cxnId="{405CF9AE-68E7-4E4C-B4A3-F9C4ACCC8392}">
      <dgm:prSet/>
      <dgm:spPr/>
      <dgm:t>
        <a:bodyPr/>
        <a:lstStyle/>
        <a:p>
          <a:endParaRPr lang="en-US"/>
        </a:p>
      </dgm:t>
    </dgm:pt>
    <dgm:pt modelId="{57B258E9-5517-4AF0-AD5B-8FF6DAEA5330}">
      <dgm:prSet phldrT="[Text]"/>
      <dgm:spPr/>
      <dgm:t>
        <a:bodyPr/>
        <a:lstStyle/>
        <a:p>
          <a:r>
            <a:rPr lang="en-US" dirty="0"/>
            <a:t>Deliverance</a:t>
          </a:r>
        </a:p>
      </dgm:t>
    </dgm:pt>
    <dgm:pt modelId="{9A99C406-7936-46C1-943C-251AFD25B390}" type="parTrans" cxnId="{17A87124-26A6-4455-9AB3-BDB4DF1B4EF8}">
      <dgm:prSet/>
      <dgm:spPr/>
      <dgm:t>
        <a:bodyPr/>
        <a:lstStyle/>
        <a:p>
          <a:endParaRPr lang="en-US"/>
        </a:p>
      </dgm:t>
    </dgm:pt>
    <dgm:pt modelId="{A3CEEAF5-B723-47D7-945B-FCA1D8BF2983}" type="sibTrans" cxnId="{17A87124-26A6-4455-9AB3-BDB4DF1B4EF8}">
      <dgm:prSet/>
      <dgm:spPr/>
      <dgm:t>
        <a:bodyPr/>
        <a:lstStyle/>
        <a:p>
          <a:endParaRPr lang="en-US"/>
        </a:p>
      </dgm:t>
    </dgm:pt>
    <dgm:pt modelId="{F57D2F4F-F4B1-445A-ADE1-5A41206EF3EE}" type="pres">
      <dgm:prSet presAssocID="{4EC22682-0D94-46CA-92AE-D1E6EE4C253D}" presName="Name0" presStyleCnt="0">
        <dgm:presLayoutVars>
          <dgm:dir/>
          <dgm:resizeHandles val="exact"/>
        </dgm:presLayoutVars>
      </dgm:prSet>
      <dgm:spPr/>
    </dgm:pt>
    <dgm:pt modelId="{53B03C3F-6193-4D91-9CE2-21C9410E37A5}" type="pres">
      <dgm:prSet presAssocID="{4EC22682-0D94-46CA-92AE-D1E6EE4C253D}" presName="cycle" presStyleCnt="0"/>
      <dgm:spPr/>
    </dgm:pt>
    <dgm:pt modelId="{F3F536AE-0F30-4D4E-A7FC-D29C1879FB32}" type="pres">
      <dgm:prSet presAssocID="{1A4C2B4D-DFC4-4C72-971B-7DC89F404BCF}" presName="nodeFirstNode" presStyleLbl="node1" presStyleIdx="0" presStyleCnt="5">
        <dgm:presLayoutVars>
          <dgm:bulletEnabled val="1"/>
        </dgm:presLayoutVars>
      </dgm:prSet>
      <dgm:spPr/>
    </dgm:pt>
    <dgm:pt modelId="{EFA38F46-E0C9-4D1E-A219-10505CDAA17D}" type="pres">
      <dgm:prSet presAssocID="{4258BD6F-888F-4446-8D5C-E7826CA1AE84}" presName="sibTransFirstNode" presStyleLbl="bgShp" presStyleIdx="0" presStyleCnt="1"/>
      <dgm:spPr/>
    </dgm:pt>
    <dgm:pt modelId="{B1F07839-7B28-4F43-BE1A-35E5E0BB75B4}" type="pres">
      <dgm:prSet presAssocID="{CA75DE22-5FDB-4654-B0C6-BE20523A8A95}" presName="nodeFollowingNodes" presStyleLbl="node1" presStyleIdx="1" presStyleCnt="5">
        <dgm:presLayoutVars>
          <dgm:bulletEnabled val="1"/>
        </dgm:presLayoutVars>
      </dgm:prSet>
      <dgm:spPr/>
    </dgm:pt>
    <dgm:pt modelId="{FC361000-A748-4DA7-B8A2-56A4BF5F2DC8}" type="pres">
      <dgm:prSet presAssocID="{D8C2045F-5B4A-4BA2-B2AC-3D9DE8241EFB}" presName="nodeFollowingNodes" presStyleLbl="node1" presStyleIdx="2" presStyleCnt="5">
        <dgm:presLayoutVars>
          <dgm:bulletEnabled val="1"/>
        </dgm:presLayoutVars>
      </dgm:prSet>
      <dgm:spPr/>
    </dgm:pt>
    <dgm:pt modelId="{189B0A00-CE63-43E9-A44A-093E5C40C4FD}" type="pres">
      <dgm:prSet presAssocID="{58FB5294-BB2B-42C4-9BB0-F0D41A4ABC2D}" presName="nodeFollowingNodes" presStyleLbl="node1" presStyleIdx="3" presStyleCnt="5">
        <dgm:presLayoutVars>
          <dgm:bulletEnabled val="1"/>
        </dgm:presLayoutVars>
      </dgm:prSet>
      <dgm:spPr/>
    </dgm:pt>
    <dgm:pt modelId="{6A051FC4-AF59-421F-A00A-2234B4FA8751}" type="pres">
      <dgm:prSet presAssocID="{57B258E9-5517-4AF0-AD5B-8FF6DAEA533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55222703-0726-4E97-8913-FFDAAA041232}" srcId="{4EC22682-0D94-46CA-92AE-D1E6EE4C253D}" destId="{CA75DE22-5FDB-4654-B0C6-BE20523A8A95}" srcOrd="1" destOrd="0" parTransId="{DA74A22A-3D86-493E-9077-12F8512A341C}" sibTransId="{266B22CB-4ABC-4FCA-BE63-5D165B705B30}"/>
    <dgm:cxn modelId="{2CAA860B-237C-4BAD-AB62-7AA0CEB9E9D4}" type="presOf" srcId="{57B258E9-5517-4AF0-AD5B-8FF6DAEA5330}" destId="{6A051FC4-AF59-421F-A00A-2234B4FA8751}" srcOrd="0" destOrd="0" presId="urn:microsoft.com/office/officeart/2005/8/layout/cycle3"/>
    <dgm:cxn modelId="{435C6514-8080-4321-9DBA-AF75E1A4F1CB}" type="presOf" srcId="{4EC22682-0D94-46CA-92AE-D1E6EE4C253D}" destId="{F57D2F4F-F4B1-445A-ADE1-5A41206EF3EE}" srcOrd="0" destOrd="0" presId="urn:microsoft.com/office/officeart/2005/8/layout/cycle3"/>
    <dgm:cxn modelId="{7FBBE71A-F11C-4BCA-B8BE-4A59D98EC92A}" type="presOf" srcId="{1A4C2B4D-DFC4-4C72-971B-7DC89F404BCF}" destId="{F3F536AE-0F30-4D4E-A7FC-D29C1879FB32}" srcOrd="0" destOrd="0" presId="urn:microsoft.com/office/officeart/2005/8/layout/cycle3"/>
    <dgm:cxn modelId="{17A87124-26A6-4455-9AB3-BDB4DF1B4EF8}" srcId="{4EC22682-0D94-46CA-92AE-D1E6EE4C253D}" destId="{57B258E9-5517-4AF0-AD5B-8FF6DAEA5330}" srcOrd="4" destOrd="0" parTransId="{9A99C406-7936-46C1-943C-251AFD25B390}" sibTransId="{A3CEEAF5-B723-47D7-945B-FCA1D8BF2983}"/>
    <dgm:cxn modelId="{97C16128-58E7-4B12-B3C0-EB98D7C4966E}" type="presOf" srcId="{CA75DE22-5FDB-4654-B0C6-BE20523A8A95}" destId="{B1F07839-7B28-4F43-BE1A-35E5E0BB75B4}" srcOrd="0" destOrd="0" presId="urn:microsoft.com/office/officeart/2005/8/layout/cycle3"/>
    <dgm:cxn modelId="{E535852E-AE95-434B-9A5B-CF67827EC0CD}" type="presOf" srcId="{58FB5294-BB2B-42C4-9BB0-F0D41A4ABC2D}" destId="{189B0A00-CE63-43E9-A44A-093E5C40C4FD}" srcOrd="0" destOrd="0" presId="urn:microsoft.com/office/officeart/2005/8/layout/cycle3"/>
    <dgm:cxn modelId="{3790054C-C67E-4F99-9067-4461F6B5C788}" type="presOf" srcId="{D8C2045F-5B4A-4BA2-B2AC-3D9DE8241EFB}" destId="{FC361000-A748-4DA7-B8A2-56A4BF5F2DC8}" srcOrd="0" destOrd="0" presId="urn:microsoft.com/office/officeart/2005/8/layout/cycle3"/>
    <dgm:cxn modelId="{82012651-5EB9-4C8C-AACC-52DC529D4D84}" type="presOf" srcId="{4258BD6F-888F-4446-8D5C-E7826CA1AE84}" destId="{EFA38F46-E0C9-4D1E-A219-10505CDAA17D}" srcOrd="0" destOrd="0" presId="urn:microsoft.com/office/officeart/2005/8/layout/cycle3"/>
    <dgm:cxn modelId="{A07F5559-F794-481D-9433-E940D59C3085}" srcId="{4EC22682-0D94-46CA-92AE-D1E6EE4C253D}" destId="{1A4C2B4D-DFC4-4C72-971B-7DC89F404BCF}" srcOrd="0" destOrd="0" parTransId="{B3AE8AAC-7A08-4D9B-8505-EC8907C390EC}" sibTransId="{4258BD6F-888F-4446-8D5C-E7826CA1AE84}"/>
    <dgm:cxn modelId="{97FAAC85-D358-46EA-B999-DD26AC456B77}" srcId="{4EC22682-0D94-46CA-92AE-D1E6EE4C253D}" destId="{D8C2045F-5B4A-4BA2-B2AC-3D9DE8241EFB}" srcOrd="2" destOrd="0" parTransId="{F1D82AC7-3158-4E2B-BAE0-E121DC75CBD0}" sibTransId="{550BC78C-0F7A-4154-BB98-D072D9C44F45}"/>
    <dgm:cxn modelId="{405CF9AE-68E7-4E4C-B4A3-F9C4ACCC8392}" srcId="{4EC22682-0D94-46CA-92AE-D1E6EE4C253D}" destId="{58FB5294-BB2B-42C4-9BB0-F0D41A4ABC2D}" srcOrd="3" destOrd="0" parTransId="{4246E647-C88B-4245-8326-7EF1049A336E}" sibTransId="{F23A69EB-2E56-4C33-8012-AE985C2A5863}"/>
    <dgm:cxn modelId="{9577A0A4-5FF6-4C72-92EC-DFC04D56EA18}" type="presParOf" srcId="{F57D2F4F-F4B1-445A-ADE1-5A41206EF3EE}" destId="{53B03C3F-6193-4D91-9CE2-21C9410E37A5}" srcOrd="0" destOrd="0" presId="urn:microsoft.com/office/officeart/2005/8/layout/cycle3"/>
    <dgm:cxn modelId="{700A90D5-6166-4629-8599-1B54A25F8D3B}" type="presParOf" srcId="{53B03C3F-6193-4D91-9CE2-21C9410E37A5}" destId="{F3F536AE-0F30-4D4E-A7FC-D29C1879FB32}" srcOrd="0" destOrd="0" presId="urn:microsoft.com/office/officeart/2005/8/layout/cycle3"/>
    <dgm:cxn modelId="{3AEAAE85-3F76-4F5B-A095-7F83F7B64906}" type="presParOf" srcId="{53B03C3F-6193-4D91-9CE2-21C9410E37A5}" destId="{EFA38F46-E0C9-4D1E-A219-10505CDAA17D}" srcOrd="1" destOrd="0" presId="urn:microsoft.com/office/officeart/2005/8/layout/cycle3"/>
    <dgm:cxn modelId="{206635F8-DC69-45AC-A963-19519BEC32F5}" type="presParOf" srcId="{53B03C3F-6193-4D91-9CE2-21C9410E37A5}" destId="{B1F07839-7B28-4F43-BE1A-35E5E0BB75B4}" srcOrd="2" destOrd="0" presId="urn:microsoft.com/office/officeart/2005/8/layout/cycle3"/>
    <dgm:cxn modelId="{C41B8FE3-3693-4FEE-81CE-A5416117947B}" type="presParOf" srcId="{53B03C3F-6193-4D91-9CE2-21C9410E37A5}" destId="{FC361000-A748-4DA7-B8A2-56A4BF5F2DC8}" srcOrd="3" destOrd="0" presId="urn:microsoft.com/office/officeart/2005/8/layout/cycle3"/>
    <dgm:cxn modelId="{98FA5E9F-5BAA-4385-ACB6-EDEEBD5A86F0}" type="presParOf" srcId="{53B03C3F-6193-4D91-9CE2-21C9410E37A5}" destId="{189B0A00-CE63-43E9-A44A-093E5C40C4FD}" srcOrd="4" destOrd="0" presId="urn:microsoft.com/office/officeart/2005/8/layout/cycle3"/>
    <dgm:cxn modelId="{38FA8A24-512B-471A-BFB4-DDEB613E126A}" type="presParOf" srcId="{53B03C3F-6193-4D91-9CE2-21C9410E37A5}" destId="{6A051FC4-AF59-421F-A00A-2234B4FA875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C1662-AE18-46A5-BFF4-454942F4852C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CA3DB7F-D8CF-44B2-9772-6C61BA0305DC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Joseph</a:t>
          </a:r>
          <a:r>
            <a:rPr lang="en-US" dirty="0"/>
            <a:t> </a:t>
          </a:r>
        </a:p>
      </dgm:t>
    </dgm:pt>
    <dgm:pt modelId="{756F4DA7-D6E2-4AD8-9556-80E8C241DA4F}" type="parTrans" cxnId="{2D52CB1E-8954-4F67-92B3-A09D0CEF5D3C}">
      <dgm:prSet/>
      <dgm:spPr/>
      <dgm:t>
        <a:bodyPr/>
        <a:lstStyle/>
        <a:p>
          <a:endParaRPr lang="en-US"/>
        </a:p>
      </dgm:t>
    </dgm:pt>
    <dgm:pt modelId="{87263DEA-58B4-4CA0-98DF-350385955F8F}" type="sibTrans" cxnId="{2D52CB1E-8954-4F67-92B3-A09D0CEF5D3C}">
      <dgm:prSet/>
      <dgm:spPr/>
      <dgm:t>
        <a:bodyPr/>
        <a:lstStyle/>
        <a:p>
          <a:endParaRPr lang="en-US"/>
        </a:p>
      </dgm:t>
    </dgm:pt>
    <dgm:pt modelId="{E527C48F-A38D-44CC-94A0-FBAD4A21D294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Daniel</a:t>
          </a:r>
        </a:p>
      </dgm:t>
    </dgm:pt>
    <dgm:pt modelId="{EE1618D1-C538-429A-A269-281B4F92018F}" type="parTrans" cxnId="{EF8360C0-BD5D-4C0D-B27D-8076EE3BB2B4}">
      <dgm:prSet/>
      <dgm:spPr/>
      <dgm:t>
        <a:bodyPr/>
        <a:lstStyle/>
        <a:p>
          <a:endParaRPr lang="en-US"/>
        </a:p>
      </dgm:t>
    </dgm:pt>
    <dgm:pt modelId="{52C64853-285B-4378-ABF7-BAAE29D84588}" type="sibTrans" cxnId="{EF8360C0-BD5D-4C0D-B27D-8076EE3BB2B4}">
      <dgm:prSet/>
      <dgm:spPr/>
      <dgm:t>
        <a:bodyPr/>
        <a:lstStyle/>
        <a:p>
          <a:endParaRPr lang="en-US"/>
        </a:p>
      </dgm:t>
    </dgm:pt>
    <dgm:pt modelId="{8E6D65B6-4CFD-4D54-BD6C-69510B8EDC63}" type="pres">
      <dgm:prSet presAssocID="{301C1662-AE18-46A5-BFF4-454942F4852C}" presName="linear" presStyleCnt="0">
        <dgm:presLayoutVars>
          <dgm:animLvl val="lvl"/>
          <dgm:resizeHandles val="exact"/>
        </dgm:presLayoutVars>
      </dgm:prSet>
      <dgm:spPr/>
    </dgm:pt>
    <dgm:pt modelId="{4CB9953A-4EEF-4F5F-A1A4-FAB48A02D23F}" type="pres">
      <dgm:prSet presAssocID="{9CA3DB7F-D8CF-44B2-9772-6C61BA0305DC}" presName="parentText" presStyleLbl="node1" presStyleIdx="0" presStyleCnt="2" custLinFactNeighborX="90" custLinFactNeighborY="-59548">
        <dgm:presLayoutVars>
          <dgm:chMax val="0"/>
          <dgm:bulletEnabled val="1"/>
        </dgm:presLayoutVars>
      </dgm:prSet>
      <dgm:spPr/>
    </dgm:pt>
    <dgm:pt modelId="{AAA21B7C-5C29-4E25-BE50-EE5E9CDB0F2E}" type="pres">
      <dgm:prSet presAssocID="{87263DEA-58B4-4CA0-98DF-350385955F8F}" presName="spacer" presStyleCnt="0"/>
      <dgm:spPr/>
    </dgm:pt>
    <dgm:pt modelId="{A9CC72A3-C2DD-4DC3-BA21-9148760F2CD4}" type="pres">
      <dgm:prSet presAssocID="{E527C48F-A38D-44CC-94A0-FBAD4A21D294}" presName="parentText" presStyleLbl="node1" presStyleIdx="1" presStyleCnt="2" custLinFactY="1705" custLinFactNeighborX="90" custLinFactNeighborY="100000">
        <dgm:presLayoutVars>
          <dgm:chMax val="0"/>
          <dgm:bulletEnabled val="1"/>
        </dgm:presLayoutVars>
      </dgm:prSet>
      <dgm:spPr/>
    </dgm:pt>
  </dgm:ptLst>
  <dgm:cxnLst>
    <dgm:cxn modelId="{2D52CB1E-8954-4F67-92B3-A09D0CEF5D3C}" srcId="{301C1662-AE18-46A5-BFF4-454942F4852C}" destId="{9CA3DB7F-D8CF-44B2-9772-6C61BA0305DC}" srcOrd="0" destOrd="0" parTransId="{756F4DA7-D6E2-4AD8-9556-80E8C241DA4F}" sibTransId="{87263DEA-58B4-4CA0-98DF-350385955F8F}"/>
    <dgm:cxn modelId="{D4DBC845-4A66-4224-9841-43D1E64D282D}" type="presOf" srcId="{E527C48F-A38D-44CC-94A0-FBAD4A21D294}" destId="{A9CC72A3-C2DD-4DC3-BA21-9148760F2CD4}" srcOrd="0" destOrd="0" presId="urn:microsoft.com/office/officeart/2005/8/layout/vList2"/>
    <dgm:cxn modelId="{8A6B2C84-8CB4-4427-B2A4-097E5D15EFE0}" type="presOf" srcId="{301C1662-AE18-46A5-BFF4-454942F4852C}" destId="{8E6D65B6-4CFD-4D54-BD6C-69510B8EDC63}" srcOrd="0" destOrd="0" presId="urn:microsoft.com/office/officeart/2005/8/layout/vList2"/>
    <dgm:cxn modelId="{EF8360C0-BD5D-4C0D-B27D-8076EE3BB2B4}" srcId="{301C1662-AE18-46A5-BFF4-454942F4852C}" destId="{E527C48F-A38D-44CC-94A0-FBAD4A21D294}" srcOrd="1" destOrd="0" parTransId="{EE1618D1-C538-429A-A269-281B4F92018F}" sibTransId="{52C64853-285B-4378-ABF7-BAAE29D84588}"/>
    <dgm:cxn modelId="{59F2AAD1-A5E2-4E8F-B315-9DF946A97238}" type="presOf" srcId="{9CA3DB7F-D8CF-44B2-9772-6C61BA0305DC}" destId="{4CB9953A-4EEF-4F5F-A1A4-FAB48A02D23F}" srcOrd="0" destOrd="0" presId="urn:microsoft.com/office/officeart/2005/8/layout/vList2"/>
    <dgm:cxn modelId="{E01A74B0-459B-4914-8500-7525DB641EE6}" type="presParOf" srcId="{8E6D65B6-4CFD-4D54-BD6C-69510B8EDC63}" destId="{4CB9953A-4EEF-4F5F-A1A4-FAB48A02D23F}" srcOrd="0" destOrd="0" presId="urn:microsoft.com/office/officeart/2005/8/layout/vList2"/>
    <dgm:cxn modelId="{A0314F80-B5B8-40CE-B8BB-87463612E853}" type="presParOf" srcId="{8E6D65B6-4CFD-4D54-BD6C-69510B8EDC63}" destId="{AAA21B7C-5C29-4E25-BE50-EE5E9CDB0F2E}" srcOrd="1" destOrd="0" presId="urn:microsoft.com/office/officeart/2005/8/layout/vList2"/>
    <dgm:cxn modelId="{F063A2F2-143E-4655-890A-8DD933C052A2}" type="presParOf" srcId="{8E6D65B6-4CFD-4D54-BD6C-69510B8EDC63}" destId="{A9CC72A3-C2DD-4DC3-BA21-9148760F2C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CDC082-9234-4DB9-BA6A-7A6089D21D41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7E18FE1-82C5-4EA0-9B34-1300722E7975}">
      <dgm:prSet/>
      <dgm:spPr/>
      <dgm:t>
        <a:bodyPr>
          <a:sp3d extrusionH="57150">
            <a:bevelT w="82550" h="38100" prst="coolSlant"/>
          </a:sp3d>
        </a:bodyPr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Abraham</a:t>
          </a:r>
        </a:p>
      </dgm:t>
    </dgm:pt>
    <dgm:pt modelId="{72F63283-2681-4AF9-8834-2ABEA4597056}" type="parTrans" cxnId="{F7C3932F-06A5-4A15-BD42-8579B60B4D93}">
      <dgm:prSet/>
      <dgm:spPr/>
      <dgm:t>
        <a:bodyPr/>
        <a:lstStyle/>
        <a:p>
          <a:endParaRPr lang="en-US"/>
        </a:p>
      </dgm:t>
    </dgm:pt>
    <dgm:pt modelId="{168C5FF3-787B-48CF-BD71-AF4678454AE6}" type="sibTrans" cxnId="{F7C3932F-06A5-4A15-BD42-8579B60B4D93}">
      <dgm:prSet/>
      <dgm:spPr/>
      <dgm:t>
        <a:bodyPr/>
        <a:lstStyle/>
        <a:p>
          <a:endParaRPr lang="en-US"/>
        </a:p>
      </dgm:t>
    </dgm:pt>
    <dgm:pt modelId="{636EB8B8-A3A5-4DC4-9A6F-CDECDF849CD2}">
      <dgm:prSet/>
      <dgm:spPr/>
      <dgm:t>
        <a:bodyPr>
          <a:sp3d extrusionH="57150">
            <a:bevelT w="82550" h="38100" prst="coolSlant"/>
          </a:sp3d>
        </a:bodyPr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</a:t>
          </a:r>
        </a:p>
      </dgm:t>
    </dgm:pt>
    <dgm:pt modelId="{391DADA0-3EE3-4401-83B2-0265CE293E80}" type="parTrans" cxnId="{9ECD991D-68AD-44E0-B1FA-6F586EC0A1F9}">
      <dgm:prSet/>
      <dgm:spPr/>
      <dgm:t>
        <a:bodyPr/>
        <a:lstStyle/>
        <a:p>
          <a:endParaRPr lang="en-US"/>
        </a:p>
      </dgm:t>
    </dgm:pt>
    <dgm:pt modelId="{0563FFB7-251B-436B-856F-3E2C1C326536}" type="sibTrans" cxnId="{9ECD991D-68AD-44E0-B1FA-6F586EC0A1F9}">
      <dgm:prSet/>
      <dgm:spPr/>
      <dgm:t>
        <a:bodyPr/>
        <a:lstStyle/>
        <a:p>
          <a:endParaRPr lang="en-US"/>
        </a:p>
      </dgm:t>
    </dgm:pt>
    <dgm:pt modelId="{52229B58-515F-49FD-8B65-579A2125EFCF}" type="pres">
      <dgm:prSet presAssocID="{42CDC082-9234-4DB9-BA6A-7A6089D21D41}" presName="linear" presStyleCnt="0">
        <dgm:presLayoutVars>
          <dgm:animLvl val="lvl"/>
          <dgm:resizeHandles val="exact"/>
        </dgm:presLayoutVars>
      </dgm:prSet>
      <dgm:spPr/>
    </dgm:pt>
    <dgm:pt modelId="{DF40BE07-D46E-46CB-8AB4-3748E52E223A}" type="pres">
      <dgm:prSet presAssocID="{C7E18FE1-82C5-4EA0-9B34-1300722E7975}" presName="parentText" presStyleLbl="node1" presStyleIdx="0" presStyleCnt="2" custLinFactNeighborX="90" custLinFactNeighborY="-63713">
        <dgm:presLayoutVars>
          <dgm:chMax val="0"/>
          <dgm:bulletEnabled val="1"/>
        </dgm:presLayoutVars>
      </dgm:prSet>
      <dgm:spPr/>
    </dgm:pt>
    <dgm:pt modelId="{43FE94DE-9FAE-461C-B477-A58E9EC8DEC8}" type="pres">
      <dgm:prSet presAssocID="{168C5FF3-787B-48CF-BD71-AF4678454AE6}" presName="spacer" presStyleCnt="0"/>
      <dgm:spPr/>
    </dgm:pt>
    <dgm:pt modelId="{08EE9D96-3958-40B7-8096-F09B5060F219}" type="pres">
      <dgm:prSet presAssocID="{636EB8B8-A3A5-4DC4-9A6F-CDECDF849CD2}" presName="parentText" presStyleLbl="node1" presStyleIdx="1" presStyleCnt="2" custLinFactY="3375" custLinFactNeighborX="90" custLinFactNeighborY="100000">
        <dgm:presLayoutVars>
          <dgm:chMax val="0"/>
          <dgm:bulletEnabled val="1"/>
        </dgm:presLayoutVars>
      </dgm:prSet>
      <dgm:spPr/>
    </dgm:pt>
  </dgm:ptLst>
  <dgm:cxnLst>
    <dgm:cxn modelId="{E0623A11-FE5A-406C-AD08-9E8A4A40B80D}" type="presOf" srcId="{C7E18FE1-82C5-4EA0-9B34-1300722E7975}" destId="{DF40BE07-D46E-46CB-8AB4-3748E52E223A}" srcOrd="0" destOrd="0" presId="urn:microsoft.com/office/officeart/2005/8/layout/vList2"/>
    <dgm:cxn modelId="{9ECD991D-68AD-44E0-B1FA-6F586EC0A1F9}" srcId="{42CDC082-9234-4DB9-BA6A-7A6089D21D41}" destId="{636EB8B8-A3A5-4DC4-9A6F-CDECDF849CD2}" srcOrd="1" destOrd="0" parTransId="{391DADA0-3EE3-4401-83B2-0265CE293E80}" sibTransId="{0563FFB7-251B-436B-856F-3E2C1C326536}"/>
    <dgm:cxn modelId="{F7C3932F-06A5-4A15-BD42-8579B60B4D93}" srcId="{42CDC082-9234-4DB9-BA6A-7A6089D21D41}" destId="{C7E18FE1-82C5-4EA0-9B34-1300722E7975}" srcOrd="0" destOrd="0" parTransId="{72F63283-2681-4AF9-8834-2ABEA4597056}" sibTransId="{168C5FF3-787B-48CF-BD71-AF4678454AE6}"/>
    <dgm:cxn modelId="{F7FA4046-6E10-473F-80C5-20ED7C3D3117}" type="presOf" srcId="{636EB8B8-A3A5-4DC4-9A6F-CDECDF849CD2}" destId="{08EE9D96-3958-40B7-8096-F09B5060F219}" srcOrd="0" destOrd="0" presId="urn:microsoft.com/office/officeart/2005/8/layout/vList2"/>
    <dgm:cxn modelId="{49FB84BC-7315-4800-A742-D676308F427A}" type="presOf" srcId="{42CDC082-9234-4DB9-BA6A-7A6089D21D41}" destId="{52229B58-515F-49FD-8B65-579A2125EFCF}" srcOrd="0" destOrd="0" presId="urn:microsoft.com/office/officeart/2005/8/layout/vList2"/>
    <dgm:cxn modelId="{55E7F851-698C-4AE8-8FFE-2264A92E31CF}" type="presParOf" srcId="{52229B58-515F-49FD-8B65-579A2125EFCF}" destId="{DF40BE07-D46E-46CB-8AB4-3748E52E223A}" srcOrd="0" destOrd="0" presId="urn:microsoft.com/office/officeart/2005/8/layout/vList2"/>
    <dgm:cxn modelId="{850BA0C7-A4AF-480E-BBE9-3611371D0276}" type="presParOf" srcId="{52229B58-515F-49FD-8B65-579A2125EFCF}" destId="{43FE94DE-9FAE-461C-B477-A58E9EC8DEC8}" srcOrd="1" destOrd="0" presId="urn:microsoft.com/office/officeart/2005/8/layout/vList2"/>
    <dgm:cxn modelId="{3D0A39BF-896A-4F70-A225-9EBD35FCD5D6}" type="presParOf" srcId="{52229B58-515F-49FD-8B65-579A2125EFCF}" destId="{08EE9D96-3958-40B7-8096-F09B5060F2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218B60-2655-43F9-8309-CDCFF29AB63C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8C4847-C40F-4AA3-8996-DF46733A2205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 does not want us to suffer, but He can use the pains of this life to help us.</a:t>
          </a:r>
        </a:p>
      </dgm:t>
    </dgm:pt>
    <dgm:pt modelId="{6209EF93-0431-4C68-927B-E8E8E42D9BAD}" type="parTrans" cxnId="{930D6709-394D-4D4A-8BA2-8FBEDA0A2BD8}">
      <dgm:prSet/>
      <dgm:spPr/>
      <dgm:t>
        <a:bodyPr/>
        <a:lstStyle/>
        <a:p>
          <a:endParaRPr lang="en-US"/>
        </a:p>
      </dgm:t>
    </dgm:pt>
    <dgm:pt modelId="{29613393-79F3-4CCC-A75B-799E8BB55B3F}" type="sibTrans" cxnId="{930D6709-394D-4D4A-8BA2-8FBEDA0A2BD8}">
      <dgm:prSet/>
      <dgm:spPr/>
      <dgm:t>
        <a:bodyPr/>
        <a:lstStyle/>
        <a:p>
          <a:endParaRPr lang="en-US"/>
        </a:p>
      </dgm:t>
    </dgm:pt>
    <dgm:pt modelId="{45001A87-9E4D-40D2-B6A9-1260C70624D5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situation can be either a blessing or a curse, it just depends on how we respond</a:t>
          </a:r>
        </a:p>
      </dgm:t>
    </dgm:pt>
    <dgm:pt modelId="{E95994BE-E81F-4832-AC92-EE4E7368747E}" type="parTrans" cxnId="{26DF4EC2-79B9-4F6D-84EF-C75F0BF2DED6}">
      <dgm:prSet/>
      <dgm:spPr/>
      <dgm:t>
        <a:bodyPr/>
        <a:lstStyle/>
        <a:p>
          <a:endParaRPr lang="en-US"/>
        </a:p>
      </dgm:t>
    </dgm:pt>
    <dgm:pt modelId="{ABB87A31-D7CF-458B-9DCF-50E45B584131}" type="sibTrans" cxnId="{26DF4EC2-79B9-4F6D-84EF-C75F0BF2DED6}">
      <dgm:prSet/>
      <dgm:spPr/>
      <dgm:t>
        <a:bodyPr/>
        <a:lstStyle/>
        <a:p>
          <a:endParaRPr lang="en-US"/>
        </a:p>
      </dgm:t>
    </dgm:pt>
    <dgm:pt modelId="{6EBE3DC9-DECC-45C2-8621-7F2DB2721B0F}" type="pres">
      <dgm:prSet presAssocID="{89218B60-2655-43F9-8309-CDCFF29AB63C}" presName="linear" presStyleCnt="0">
        <dgm:presLayoutVars>
          <dgm:animLvl val="lvl"/>
          <dgm:resizeHandles val="exact"/>
        </dgm:presLayoutVars>
      </dgm:prSet>
      <dgm:spPr/>
    </dgm:pt>
    <dgm:pt modelId="{13B614CC-B800-4423-AFFB-4FCCA0F1FE77}" type="pres">
      <dgm:prSet presAssocID="{D68C4847-C40F-4AA3-8996-DF46733A22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5F36066-1701-4B5A-B879-35C576EC53C7}" type="pres">
      <dgm:prSet presAssocID="{29613393-79F3-4CCC-A75B-799E8BB55B3F}" presName="spacer" presStyleCnt="0"/>
      <dgm:spPr/>
    </dgm:pt>
    <dgm:pt modelId="{1AD624E8-468E-4F6B-8E60-E9327BAB9949}" type="pres">
      <dgm:prSet presAssocID="{45001A87-9E4D-40D2-B6A9-1260C70624D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30D6709-394D-4D4A-8BA2-8FBEDA0A2BD8}" srcId="{89218B60-2655-43F9-8309-CDCFF29AB63C}" destId="{D68C4847-C40F-4AA3-8996-DF46733A2205}" srcOrd="0" destOrd="0" parTransId="{6209EF93-0431-4C68-927B-E8E8E42D9BAD}" sibTransId="{29613393-79F3-4CCC-A75B-799E8BB55B3F}"/>
    <dgm:cxn modelId="{7F0CCC62-EC55-4186-AA61-E6AA684426E6}" type="presOf" srcId="{45001A87-9E4D-40D2-B6A9-1260C70624D5}" destId="{1AD624E8-468E-4F6B-8E60-E9327BAB9949}" srcOrd="0" destOrd="0" presId="urn:microsoft.com/office/officeart/2005/8/layout/vList2"/>
    <dgm:cxn modelId="{41F2D946-FB32-4F62-9EE6-27248EEF5DE1}" type="presOf" srcId="{D68C4847-C40F-4AA3-8996-DF46733A2205}" destId="{13B614CC-B800-4423-AFFB-4FCCA0F1FE77}" srcOrd="0" destOrd="0" presId="urn:microsoft.com/office/officeart/2005/8/layout/vList2"/>
    <dgm:cxn modelId="{26DF4EC2-79B9-4F6D-84EF-C75F0BF2DED6}" srcId="{89218B60-2655-43F9-8309-CDCFF29AB63C}" destId="{45001A87-9E4D-40D2-B6A9-1260C70624D5}" srcOrd="1" destOrd="0" parTransId="{E95994BE-E81F-4832-AC92-EE4E7368747E}" sibTransId="{ABB87A31-D7CF-458B-9DCF-50E45B584131}"/>
    <dgm:cxn modelId="{6EBCC5D6-9A2E-49F1-A580-DB627DA55DAC}" type="presOf" srcId="{89218B60-2655-43F9-8309-CDCFF29AB63C}" destId="{6EBE3DC9-DECC-45C2-8621-7F2DB2721B0F}" srcOrd="0" destOrd="0" presId="urn:microsoft.com/office/officeart/2005/8/layout/vList2"/>
    <dgm:cxn modelId="{97DDA110-DAE7-42EF-8336-3F5F43892CA0}" type="presParOf" srcId="{6EBE3DC9-DECC-45C2-8621-7F2DB2721B0F}" destId="{13B614CC-B800-4423-AFFB-4FCCA0F1FE77}" srcOrd="0" destOrd="0" presId="urn:microsoft.com/office/officeart/2005/8/layout/vList2"/>
    <dgm:cxn modelId="{0C432146-5A6D-4344-94F9-BB2EE3117083}" type="presParOf" srcId="{6EBE3DC9-DECC-45C2-8621-7F2DB2721B0F}" destId="{75F36066-1701-4B5A-B879-35C576EC53C7}" srcOrd="1" destOrd="0" presId="urn:microsoft.com/office/officeart/2005/8/layout/vList2"/>
    <dgm:cxn modelId="{3724EF92-E040-41B0-B898-821787A88511}" type="presParOf" srcId="{6EBE3DC9-DECC-45C2-8621-7F2DB2721B0F}" destId="{1AD624E8-468E-4F6B-8E60-E9327BAB9949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0EF61-992B-4392-AD72-BD2C161A98F2}">
      <dsp:nvSpPr>
        <dsp:cNvPr id="0" name=""/>
        <dsp:cNvSpPr/>
      </dsp:nvSpPr>
      <dsp:spPr>
        <a:xfrm>
          <a:off x="0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5FADD-65B4-4BBA-BF38-4259DACA850A}">
      <dsp:nvSpPr>
        <dsp:cNvPr id="0" name=""/>
        <dsp:cNvSpPr/>
      </dsp:nvSpPr>
      <dsp:spPr>
        <a:xfrm>
          <a:off x="338457" y="993056"/>
          <a:ext cx="3046117" cy="1934284"/>
        </a:xfrm>
        <a:prstGeom prst="roundRect">
          <a:avLst>
            <a:gd name="adj" fmla="val 10000"/>
          </a:avLst>
        </a:prstGeom>
        <a:solidFill>
          <a:srgbClr val="FFCA08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Discipline</a:t>
          </a:r>
        </a:p>
      </dsp:txBody>
      <dsp:txXfrm>
        <a:off x="395110" y="1049709"/>
        <a:ext cx="2932811" cy="1820978"/>
      </dsp:txXfrm>
    </dsp:sp>
    <dsp:sp modelId="{75172B72-079D-47FC-8323-34343607A367}">
      <dsp:nvSpPr>
        <dsp:cNvPr id="0" name=""/>
        <dsp:cNvSpPr/>
      </dsp:nvSpPr>
      <dsp:spPr>
        <a:xfrm>
          <a:off x="3723032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F8C1B-F41D-4200-8F1D-6E24BD41B446}">
      <dsp:nvSpPr>
        <dsp:cNvPr id="0" name=""/>
        <dsp:cNvSpPr/>
      </dsp:nvSpPr>
      <dsp:spPr>
        <a:xfrm>
          <a:off x="4061490" y="993056"/>
          <a:ext cx="3046117" cy="1934284"/>
        </a:xfrm>
        <a:prstGeom prst="roundRect">
          <a:avLst>
            <a:gd name="adj" fmla="val 10000"/>
          </a:avLst>
        </a:prstGeom>
        <a:solidFill>
          <a:srgbClr val="FFCA08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Suffering</a:t>
          </a:r>
        </a:p>
      </dsp:txBody>
      <dsp:txXfrm>
        <a:off x="4118143" y="1049709"/>
        <a:ext cx="2932811" cy="1820978"/>
      </dsp:txXfrm>
    </dsp:sp>
    <dsp:sp modelId="{B262A6B4-59C1-41F7-9871-3B0FCD13659B}">
      <dsp:nvSpPr>
        <dsp:cNvPr id="0" name=""/>
        <dsp:cNvSpPr/>
      </dsp:nvSpPr>
      <dsp:spPr>
        <a:xfrm>
          <a:off x="7446065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8D249-63C3-4C15-BE0F-3A2A5EE5BF58}">
      <dsp:nvSpPr>
        <dsp:cNvPr id="0" name=""/>
        <dsp:cNvSpPr/>
      </dsp:nvSpPr>
      <dsp:spPr>
        <a:xfrm>
          <a:off x="7784523" y="993056"/>
          <a:ext cx="3046117" cy="1934284"/>
        </a:xfrm>
        <a:prstGeom prst="roundRect">
          <a:avLst>
            <a:gd name="adj" fmla="val 10000"/>
          </a:avLst>
        </a:prstGeom>
        <a:solidFill>
          <a:srgbClr val="FFCA08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</a:t>
          </a:r>
        </a:p>
      </dsp:txBody>
      <dsp:txXfrm>
        <a:off x="7841176" y="1049709"/>
        <a:ext cx="2932811" cy="182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93402-1000-4D6E-8676-4F4B62B78F76}">
      <dsp:nvSpPr>
        <dsp:cNvPr id="0" name=""/>
        <dsp:cNvSpPr/>
      </dsp:nvSpPr>
      <dsp:spPr>
        <a:xfrm>
          <a:off x="0" y="1068618"/>
          <a:ext cx="6261100" cy="1521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Hebrews</a:t>
          </a:r>
        </a:p>
      </dsp:txBody>
      <dsp:txXfrm>
        <a:off x="74249" y="1142867"/>
        <a:ext cx="6112602" cy="1372502"/>
      </dsp:txXfrm>
    </dsp:sp>
    <dsp:sp modelId="{6913950A-49E8-4B10-901C-DE78CB115458}">
      <dsp:nvSpPr>
        <dsp:cNvPr id="0" name=""/>
        <dsp:cNvSpPr/>
      </dsp:nvSpPr>
      <dsp:spPr>
        <a:xfrm>
          <a:off x="0" y="2989949"/>
          <a:ext cx="6261100" cy="1521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Judges</a:t>
          </a:r>
        </a:p>
      </dsp:txBody>
      <dsp:txXfrm>
        <a:off x="74249" y="3064198"/>
        <a:ext cx="6112602" cy="1372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38F46-E0C9-4D1E-A219-10505CDAA17D}">
      <dsp:nvSpPr>
        <dsp:cNvPr id="0" name=""/>
        <dsp:cNvSpPr/>
      </dsp:nvSpPr>
      <dsp:spPr>
        <a:xfrm>
          <a:off x="3777043" y="-30826"/>
          <a:ext cx="4545147" cy="4545147"/>
        </a:xfrm>
        <a:prstGeom prst="circularArrow">
          <a:avLst>
            <a:gd name="adj1" fmla="val 5544"/>
            <a:gd name="adj2" fmla="val 330680"/>
            <a:gd name="adj3" fmla="val 13719400"/>
            <a:gd name="adj4" fmla="val 17420462"/>
            <a:gd name="adj5" fmla="val 5757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F536AE-0F30-4D4E-A7FC-D29C1879FB32}">
      <dsp:nvSpPr>
        <dsp:cNvPr id="0" name=""/>
        <dsp:cNvSpPr/>
      </dsp:nvSpPr>
      <dsp:spPr>
        <a:xfrm>
          <a:off x="4959622" y="1110"/>
          <a:ext cx="2179989" cy="1089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Freedom</a:t>
          </a:r>
        </a:p>
      </dsp:txBody>
      <dsp:txXfrm>
        <a:off x="5012831" y="54319"/>
        <a:ext cx="2073571" cy="983576"/>
      </dsp:txXfrm>
    </dsp:sp>
    <dsp:sp modelId="{B1F07839-7B28-4F43-BE1A-35E5E0BB75B4}">
      <dsp:nvSpPr>
        <dsp:cNvPr id="0" name=""/>
        <dsp:cNvSpPr/>
      </dsp:nvSpPr>
      <dsp:spPr>
        <a:xfrm>
          <a:off x="6802988" y="1340393"/>
          <a:ext cx="2179989" cy="1089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Sin</a:t>
          </a:r>
        </a:p>
      </dsp:txBody>
      <dsp:txXfrm>
        <a:off x="6856197" y="1393602"/>
        <a:ext cx="2073571" cy="983576"/>
      </dsp:txXfrm>
    </dsp:sp>
    <dsp:sp modelId="{FC361000-A748-4DA7-B8A2-56A4BF5F2DC8}">
      <dsp:nvSpPr>
        <dsp:cNvPr id="0" name=""/>
        <dsp:cNvSpPr/>
      </dsp:nvSpPr>
      <dsp:spPr>
        <a:xfrm>
          <a:off x="6098885" y="3507399"/>
          <a:ext cx="2179989" cy="1089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Captivity</a:t>
          </a:r>
        </a:p>
      </dsp:txBody>
      <dsp:txXfrm>
        <a:off x="6152094" y="3560608"/>
        <a:ext cx="2073571" cy="983576"/>
      </dsp:txXfrm>
    </dsp:sp>
    <dsp:sp modelId="{189B0A00-CE63-43E9-A44A-093E5C40C4FD}">
      <dsp:nvSpPr>
        <dsp:cNvPr id="0" name=""/>
        <dsp:cNvSpPr/>
      </dsp:nvSpPr>
      <dsp:spPr>
        <a:xfrm>
          <a:off x="3820360" y="3507399"/>
          <a:ext cx="2179989" cy="1089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Repentance</a:t>
          </a:r>
        </a:p>
      </dsp:txBody>
      <dsp:txXfrm>
        <a:off x="3873569" y="3560608"/>
        <a:ext cx="2073571" cy="983576"/>
      </dsp:txXfrm>
    </dsp:sp>
    <dsp:sp modelId="{6A051FC4-AF59-421F-A00A-2234B4FA8751}">
      <dsp:nvSpPr>
        <dsp:cNvPr id="0" name=""/>
        <dsp:cNvSpPr/>
      </dsp:nvSpPr>
      <dsp:spPr>
        <a:xfrm>
          <a:off x="3116257" y="1340393"/>
          <a:ext cx="2179989" cy="108999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Deliverance</a:t>
          </a:r>
        </a:p>
      </dsp:txBody>
      <dsp:txXfrm>
        <a:off x="3169466" y="1393602"/>
        <a:ext cx="2073571" cy="983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9953A-4EEF-4F5F-A1A4-FAB48A02D23F}">
      <dsp:nvSpPr>
        <dsp:cNvPr id="0" name=""/>
        <dsp:cNvSpPr/>
      </dsp:nvSpPr>
      <dsp:spPr>
        <a:xfrm>
          <a:off x="0" y="1063163"/>
          <a:ext cx="6261100" cy="1521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Joseph</a:t>
          </a:r>
          <a:r>
            <a:rPr lang="en-US" sz="6500" kern="1200" dirty="0"/>
            <a:t> </a:t>
          </a:r>
        </a:p>
      </dsp:txBody>
      <dsp:txXfrm>
        <a:off x="74249" y="1137412"/>
        <a:ext cx="6112602" cy="1372502"/>
      </dsp:txXfrm>
    </dsp:sp>
    <dsp:sp modelId="{A9CC72A3-C2DD-4DC3-BA21-9148760F2CD4}">
      <dsp:nvSpPr>
        <dsp:cNvPr id="0" name=""/>
        <dsp:cNvSpPr/>
      </dsp:nvSpPr>
      <dsp:spPr>
        <a:xfrm>
          <a:off x="0" y="3095970"/>
          <a:ext cx="6261100" cy="1521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Daniel</a:t>
          </a:r>
        </a:p>
      </dsp:txBody>
      <dsp:txXfrm>
        <a:off x="74249" y="3170219"/>
        <a:ext cx="6112602" cy="1372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0BE07-D46E-46CB-8AB4-3748E52E223A}">
      <dsp:nvSpPr>
        <dsp:cNvPr id="0" name=""/>
        <dsp:cNvSpPr/>
      </dsp:nvSpPr>
      <dsp:spPr>
        <a:xfrm>
          <a:off x="0" y="1055366"/>
          <a:ext cx="6261100" cy="1521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57150">
            <a:bevelT w="82550" h="38100" prst="coolSlant"/>
          </a:sp3d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Abraham</a:t>
          </a:r>
        </a:p>
      </dsp:txBody>
      <dsp:txXfrm>
        <a:off x="74249" y="1129615"/>
        <a:ext cx="6112602" cy="1372502"/>
      </dsp:txXfrm>
    </dsp:sp>
    <dsp:sp modelId="{08EE9D96-3958-40B7-8096-F09B5060F219}">
      <dsp:nvSpPr>
        <dsp:cNvPr id="0" name=""/>
        <dsp:cNvSpPr/>
      </dsp:nvSpPr>
      <dsp:spPr>
        <a:xfrm>
          <a:off x="0" y="3121371"/>
          <a:ext cx="6261100" cy="1521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57150">
            <a:bevelT w="82550" h="38100" prst="coolSlant"/>
          </a:sp3d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Job</a:t>
          </a:r>
        </a:p>
      </dsp:txBody>
      <dsp:txXfrm>
        <a:off x="74249" y="3195620"/>
        <a:ext cx="6112602" cy="13725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14CC-B800-4423-AFFB-4FCCA0F1FE77}">
      <dsp:nvSpPr>
        <dsp:cNvPr id="0" name=""/>
        <dsp:cNvSpPr/>
      </dsp:nvSpPr>
      <dsp:spPr>
        <a:xfrm>
          <a:off x="0" y="59276"/>
          <a:ext cx="5955658" cy="2578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 does not want us to suffer, but He can use the pains of this life to help us.</a:t>
          </a:r>
        </a:p>
      </dsp:txBody>
      <dsp:txXfrm>
        <a:off x="125881" y="185157"/>
        <a:ext cx="5703896" cy="2326918"/>
      </dsp:txXfrm>
    </dsp:sp>
    <dsp:sp modelId="{1AD624E8-468E-4F6B-8E60-E9327BAB9949}">
      <dsp:nvSpPr>
        <dsp:cNvPr id="0" name=""/>
        <dsp:cNvSpPr/>
      </dsp:nvSpPr>
      <dsp:spPr>
        <a:xfrm>
          <a:off x="0" y="2747396"/>
          <a:ext cx="5955658" cy="2578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Any situation can be either a blessing or a curse, it just depends on how we respond</a:t>
          </a:r>
        </a:p>
      </dsp:txBody>
      <dsp:txXfrm>
        <a:off x="125881" y="2873277"/>
        <a:ext cx="5703896" cy="232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86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4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2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2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8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6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6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9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439D-4DD6-4C48-B7A6-2733373A7550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5B93-E6BA-4FBD-97DF-3563736C9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28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yjewishlearning.com/article/the-book-of-job-and-the-paradox-of-suffer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mosesegyptianised.wordpress.com/2016/01/06/archaeological-parameters-for-patriarch-joseph-in-egyp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timgori.pw/witnesses-of-jesus-after-resurre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hyperlink" Target="https://growrag.wordpress.com/2016/10/17/the-theology-of-the-cross-in-job-says-no-to-natural-theology-and-the-theology-of-glory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9A7F7-06AA-414A-A989-463D778B8FDD}"/>
              </a:ext>
            </a:extLst>
          </p:cNvPr>
          <p:cNvSpPr/>
          <p:nvPr/>
        </p:nvSpPr>
        <p:spPr>
          <a:xfrm>
            <a:off x="9322976" y="543088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My Jewish Learning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0E1E86-5606-4685-96F5-DD7A7954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7" t="2405" r="24" b="7088"/>
          <a:stretch/>
        </p:blipFill>
        <p:spPr>
          <a:xfrm>
            <a:off x="-3176" y="0"/>
            <a:ext cx="12192000" cy="68579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innerShdw blurRad="241300" dist="2044700" dir="18900000">
              <a:prstClr val="black">
                <a:alpha val="68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555CD-9F66-4C59-945F-198B9FE18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303" y="3840480"/>
            <a:ext cx="8133478" cy="198991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he-IL" sz="115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קְלָלָה</a:t>
            </a:r>
            <a:r>
              <a:rPr lang="en-US" sz="115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15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וְאֵת</a:t>
            </a:r>
            <a:r>
              <a:rPr lang="en-US" sz="115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15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בְּרָכָה</a:t>
            </a:r>
            <a:endParaRPr lang="en-US" sz="11500" b="1" dirty="0">
              <a:solidFill>
                <a:srgbClr val="FFC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E72E7-CC14-48A0-AF37-4CAE859C5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040" y="5496033"/>
            <a:ext cx="8711039" cy="61030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By Joseph Peters</a:t>
            </a:r>
          </a:p>
        </p:txBody>
      </p:sp>
    </p:spTree>
    <p:extLst>
      <p:ext uri="{BB962C8B-B14F-4D97-AF65-F5344CB8AC3E}">
        <p14:creationId xmlns:p14="http://schemas.microsoft.com/office/powerpoint/2010/main" val="380506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75A2-0155-4BF9-AE24-C94CBB03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3:7-12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(KJV)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C502-D2F1-4C59-8A55-474C166A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2186608"/>
            <a:ext cx="11317357" cy="4452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Spirit of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came upon him, and he judged Israel, and went out to war: and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delivered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Chushanrishathaim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king of Mesopotamia into his hand; and his hand prevailed against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Chushanrishathaim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land had rest forty years. And Othniel the son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Kenaz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died.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the children of Israel did evil again in the sight of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strengthened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king of Moab against Israel, because they had done evil in the sight of the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48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6C524-0E7D-4B29-BF7D-4AC465BA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733709"/>
            <a:ext cx="7657792" cy="1373070"/>
          </a:xfrm>
        </p:spPr>
        <p:txBody>
          <a:bodyPr vert="horz" lIns="91440" tIns="45720" rIns="91440" bIns="45720" rtlCol="0" anchor="b"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72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Discipline Good?</a:t>
            </a:r>
          </a:p>
        </p:txBody>
      </p:sp>
    </p:spTree>
    <p:extLst>
      <p:ext uri="{BB962C8B-B14F-4D97-AF65-F5344CB8AC3E}">
        <p14:creationId xmlns:p14="http://schemas.microsoft.com/office/powerpoint/2010/main" val="18892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71BFB-5C7B-447E-9079-72A1AD31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Blessings: Through Suffering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82CD78-E55B-424F-911B-1B1632F43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418854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974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CB397-4790-4766-82B8-F6ED3BAAB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B66795-F5BA-4B6C-951C-11DBE9D24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790B8-181F-443B-9B01-D67B4B94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086B6A-875C-4E72-AFC2-A56108F75E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55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>
            <a:innerShdw blurRad="203200" dist="165100" dir="13500000">
              <a:prstClr val="black">
                <a:alpha val="91000"/>
              </a:prstClr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17D5C4-7346-4128-A893-88F9031A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A8604-5A20-4C77-8A0A-215C4D99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C06EAC-4D4E-4BEC-A580-543F5E0ED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C6DB-C9CD-4A44-B4E9-82467912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sold into slavery by his brothers (Genesis 37)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father thought he was dead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Falsely accused and thrown in Prison (Genesis 39)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Forgotten for several years (Genesis 40-41)</a:t>
            </a:r>
          </a:p>
        </p:txBody>
      </p:sp>
    </p:spTree>
    <p:extLst>
      <p:ext uri="{BB962C8B-B14F-4D97-AF65-F5344CB8AC3E}">
        <p14:creationId xmlns:p14="http://schemas.microsoft.com/office/powerpoint/2010/main" val="330369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38F6BD-2B0F-43E4-897B-305F3C0DBE88}"/>
              </a:ext>
            </a:extLst>
          </p:cNvPr>
          <p:cNvSpPr/>
          <p:nvPr/>
        </p:nvSpPr>
        <p:spPr>
          <a:xfrm>
            <a:off x="8322317" y="5437944"/>
            <a:ext cx="393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Moses </a:t>
            </a:r>
            <a:r>
              <a:rPr lang="en-US" dirty="0" err="1">
                <a:hlinkClick r:id="rId2"/>
              </a:rPr>
              <a:t>Egyptianised</a:t>
            </a:r>
            <a:r>
              <a:rPr lang="en-US" dirty="0">
                <a:hlinkClick r:id="rId2"/>
              </a:rPr>
              <a:t> - WordPress.com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7FFB9-6123-49F1-8547-683606FFB2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675" b="32349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60FB2-FD3B-4D99-8D74-91EAAA61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682370"/>
            <a:ext cx="8133478" cy="94024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Blessed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7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D9F22D-4F1D-4ACD-8FE0-9416E80C0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38" r="-2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>
            <a:innerShdw blurRad="165100" dist="165100" dir="13500000">
              <a:prstClr val="black">
                <a:alpha val="70000"/>
              </a:prstClr>
            </a:inn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93702-C1CA-4690-8E1D-C1A9DBDA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E060-CBE7-49E0-B41F-7B0C54980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336873"/>
            <a:ext cx="4304713" cy="3599316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Kidnapped by a foreign power (Daniel 1)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Survived a genocide of wise men (Daniel 2)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sentenced to death by lions (Daniel 6)</a:t>
            </a:r>
          </a:p>
        </p:txBody>
      </p:sp>
    </p:spTree>
    <p:extLst>
      <p:ext uri="{BB962C8B-B14F-4D97-AF65-F5344CB8AC3E}">
        <p14:creationId xmlns:p14="http://schemas.microsoft.com/office/powerpoint/2010/main" val="206524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view of a city at sunset&#10;&#10;Description automatically generated">
            <a:extLst>
              <a:ext uri="{FF2B5EF4-FFF2-40B4-BE49-F238E27FC236}">
                <a16:creationId xmlns:a16="http://schemas.microsoft.com/office/drawing/2014/main" id="{BF9E9192-A2FD-4B43-ABCD-D422ED475E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6363" b="-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E6ED8-55B0-4903-BD2A-18D95174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6"/>
            <a:ext cx="8133478" cy="1336951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Blessed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D964E-C40D-4CC4-B88D-3F4867DC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Blessings: Through Testing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18A8B-7177-41B8-BC61-62457865E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8075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966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6FC0C6-FF0D-4410-A1CB-2C1F82B1D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03" r="14819" b="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>
            <a:innerShdw blurRad="139700" dist="127000" dir="13500000">
              <a:prstClr val="black">
                <a:alpha val="7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903A0-D036-4C4F-9DE9-C7D24B9D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2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C4B-FBE6-4462-91A4-2D28A844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11:17-19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9F9C5-EAFE-4A6B-94FF-2D26C4EDA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78" y="2151343"/>
            <a:ext cx="10915331" cy="4289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By faith Abraham, when he was tested, offered up Isaac, and he who had received the promises was offering up his only begotten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son;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he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whom it was said, "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YOUR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DESCENDANTS SHALL BE CALLED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He considered that God is able to raise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 from the dead, from which he also received him back as a type. </a:t>
            </a:r>
          </a:p>
        </p:txBody>
      </p:sp>
    </p:spTree>
    <p:extLst>
      <p:ext uri="{BB962C8B-B14F-4D97-AF65-F5344CB8AC3E}">
        <p14:creationId xmlns:p14="http://schemas.microsoft.com/office/powerpoint/2010/main" val="174763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9FB6-E437-4203-8A8B-0339B0A0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5597-1009-4824-9B8A-8576693A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908166" cy="3599316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can obtain a blessing out of any situation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learning the proper response from these various examples,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1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2B1E2F-815D-42C1-9B39-9916B8FA1C3E}"/>
              </a:ext>
            </a:extLst>
          </p:cNvPr>
          <p:cNvSpPr/>
          <p:nvPr/>
        </p:nvSpPr>
        <p:spPr>
          <a:xfrm>
            <a:off x="10299373" y="5262607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timgori.pw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04668-77AA-4013-9E1B-EC99ADBE3D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15152" b="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89D84-9D6B-472E-9358-046EEE38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402667"/>
            <a:ext cx="8336722" cy="134499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was Blessed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C91DC5-092C-4CE5-B791-C2DCD609734C}"/>
              </a:ext>
            </a:extLst>
          </p:cNvPr>
          <p:cNvSpPr/>
          <p:nvPr/>
        </p:nvSpPr>
        <p:spPr>
          <a:xfrm>
            <a:off x="7480534" y="6302323"/>
            <a:ext cx="454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The Evangelical Calvinist - WordPress.com</a:t>
            </a:r>
            <a:endParaRPr lang="en-US" dirty="0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0305C242-EAEB-4A0F-B65E-ADF82C719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r="14435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>
            <a:innerShdw blurRad="241300" dist="203200" dir="13500000">
              <a:prstClr val="black">
                <a:alpha val="77000"/>
              </a:prstClr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0F4D0-6180-4379-BFC2-887D90FF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endParaRPr lang="en-US" sz="5400" b="1" dirty="0">
              <a:solidFill>
                <a:srgbClr val="FFC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B9678B1-7869-4D94-A5AF-F8ED8A91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5" y="2121426"/>
            <a:ext cx="4542654" cy="473489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man (Job 1:1,8)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children and wealth were all taken away (Job 1:13-22)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lost his health and became plagued with boils (Job 2:7)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wife was bitter and pessimistic (Job 2:9)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friends accused and mocked him (Job 4-36)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53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3AC80-D76C-4DDA-B2B2-1AA466C8E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539" y="5092949"/>
            <a:ext cx="2200847" cy="499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517E2-3434-42F5-B5E9-2D7C4D6DC4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3A950-B822-4B3F-ABD8-A3CB8A25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231264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is Blessed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0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D13521-EAD4-4B23-AE18-3B70AAE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EAC6A1-B9AD-4F52-8BFC-D974236C5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632991A-5881-4C0B-BE55-86E6541DB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FF107A9-A609-4BE3-AC8C-8A7ABC2E5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5AB5407-0F8D-4F52-80FD-7B7BCB7DB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DA089-6F7A-408C-B28C-F7120CF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" y="2063262"/>
            <a:ext cx="4786537" cy="26610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/>
            <a:r>
              <a:rPr lang="en-US" sz="66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390B349-5472-4703-A226-81B51CCD5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694596"/>
              </p:ext>
            </p:extLst>
          </p:nvPr>
        </p:nvGraphicFramePr>
        <p:xfrm>
          <a:off x="5437509" y="777860"/>
          <a:ext cx="5955658" cy="538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340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CC33-BC5D-4576-B97A-A3132C04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1" y="753228"/>
            <a:ext cx="3710608" cy="11948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54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660FEC-0BF4-4270-B953-478830FA3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708951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49F4BE8-BE8F-4A98-97B1-51846562E425}"/>
              </a:ext>
            </a:extLst>
          </p:cNvPr>
          <p:cNvSpPr txBox="1">
            <a:spLocks/>
          </p:cNvSpPr>
          <p:nvPr/>
        </p:nvSpPr>
        <p:spPr>
          <a:xfrm>
            <a:off x="3538331" y="753228"/>
            <a:ext cx="5671930" cy="1287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God blessing through…</a:t>
            </a:r>
          </a:p>
        </p:txBody>
      </p:sp>
    </p:spTree>
    <p:extLst>
      <p:ext uri="{BB962C8B-B14F-4D97-AF65-F5344CB8AC3E}">
        <p14:creationId xmlns:p14="http://schemas.microsoft.com/office/powerpoint/2010/main" val="190417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9EC80-CB2B-4417-BB20-2D42337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39" y="2078517"/>
            <a:ext cx="4220817" cy="266105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Blessings: Through Discipline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3F808FE-D1B0-4082-AC05-01BEAAE31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955386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586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0B12-75F8-44CC-82D1-59B9ED7C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1CF83-8BE6-4FE9-85DE-933CD634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fair punishment that is intended for the benefit of the recipient by teaching them a valuable life lesson.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520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1925-4671-4D67-B917-23786DCD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12:5-11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B42D4-AB10-4E65-94B6-B1729BA4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133600"/>
            <a:ext cx="11052313" cy="4724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THE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LOVES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DISCIPLINES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SCOURGES EVERY SON WHOM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RECEIVES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(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3:12 quote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0" indent="0">
              <a:buNone/>
            </a:pP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It is for discipline that you endure; God deals with you as with sons; for what son is there whom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father does not discipline?</a:t>
            </a: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if you are without discipline, of which all have become partakers, then you are illegitimate children and not sons.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46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AE0B-A1D4-46B4-825D-19C44DE2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12:5-11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73682-99B8-46FD-A081-4BED96A0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2160104"/>
            <a:ext cx="11224591" cy="4598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Furthermore, we had earthly fathers to discipline us, and we respected them; shall we not much rather be subject to the Father of spirits, and live? </a:t>
            </a:r>
          </a:p>
          <a:p>
            <a:pPr marL="0" indent="0">
              <a:buNone/>
            </a:pP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they disciplined us for a short time as seemed best to them, but 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disciplines 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good, so that we may share His holiness. </a:t>
            </a:r>
          </a:p>
          <a:p>
            <a:pPr marL="0" indent="0">
              <a:buNone/>
            </a:pP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All discipline for the moment seems not to be joyful, but sorrowful;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to those who have been trained by it,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afterwards it yields the peaceful fruit of righteousness.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1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8D62-29CE-4809-896C-93DB924D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2E8EA2-65CE-4142-A9B9-46A1AA7D4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225322"/>
              </p:ext>
            </p:extLst>
          </p:nvPr>
        </p:nvGraphicFramePr>
        <p:xfrm>
          <a:off x="46382" y="2107096"/>
          <a:ext cx="12099235" cy="459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2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4E9D-876C-42EA-A225-9F4AF6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>
                <a:solidFill>
                  <a:srgbClr val="FFCA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3:7-12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(KJV)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51C8-7CDF-4CF0-8EED-1D10FDDA3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948070"/>
            <a:ext cx="11092069" cy="47442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en-US" sz="3800" dirty="0"/>
            </a:br>
            <a:r>
              <a:rPr lang="en-US" sz="3800" baseline="30000" dirty="0"/>
              <a:t>7 </a:t>
            </a:r>
            <a:r>
              <a:rPr lang="en-US" sz="3800" dirty="0"/>
              <a:t> And the children of Israel did evil in the sight of the </a:t>
            </a:r>
            <a:r>
              <a:rPr lang="en-US" sz="3800" cap="small" dirty="0"/>
              <a:t>LORD</a:t>
            </a:r>
            <a:r>
              <a:rPr lang="en-US" sz="3800" dirty="0"/>
              <a:t>, and </a:t>
            </a:r>
            <a:r>
              <a:rPr lang="en-US" sz="3800" dirty="0" err="1"/>
              <a:t>forgat</a:t>
            </a:r>
            <a:r>
              <a:rPr lang="en-US" sz="3800" dirty="0"/>
              <a:t> the </a:t>
            </a:r>
            <a:r>
              <a:rPr lang="en-US" sz="3800" cap="small" dirty="0"/>
              <a:t>LORD</a:t>
            </a:r>
            <a:r>
              <a:rPr lang="en-US" sz="3800" dirty="0"/>
              <a:t> their God, and served </a:t>
            </a:r>
            <a:r>
              <a:rPr lang="en-US" sz="3800" dirty="0" err="1"/>
              <a:t>Baalim</a:t>
            </a:r>
            <a:r>
              <a:rPr lang="en-US" sz="3800" dirty="0"/>
              <a:t> and the groves. </a:t>
            </a:r>
          </a:p>
          <a:p>
            <a:pPr marL="0" indent="0">
              <a:buNone/>
            </a:pPr>
            <a:br>
              <a:rPr lang="en-US" sz="3800" dirty="0"/>
            </a:br>
            <a:r>
              <a:rPr lang="en-US" sz="3800" baseline="30000" dirty="0"/>
              <a:t>8 </a:t>
            </a:r>
            <a:r>
              <a:rPr lang="en-US" sz="3800" dirty="0"/>
              <a:t> Therefore the anger of the </a:t>
            </a:r>
            <a:r>
              <a:rPr lang="en-US" sz="3800" cap="small" dirty="0"/>
              <a:t>LORD</a:t>
            </a:r>
            <a:r>
              <a:rPr lang="en-US" sz="3800" dirty="0"/>
              <a:t> was hot against Israel, and he sold them into the hand of </a:t>
            </a:r>
            <a:r>
              <a:rPr lang="en-US" sz="3800" dirty="0" err="1"/>
              <a:t>Chushanrishathaim</a:t>
            </a:r>
            <a:r>
              <a:rPr lang="en-US" sz="3800" dirty="0"/>
              <a:t> king of Mesopotamia: and the children of Israel served </a:t>
            </a:r>
            <a:r>
              <a:rPr lang="en-US" sz="3800" dirty="0" err="1"/>
              <a:t>Chushanrishathaim</a:t>
            </a:r>
            <a:r>
              <a:rPr lang="en-US" sz="3800" dirty="0"/>
              <a:t> eight years.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br>
              <a:rPr lang="en-US" sz="3800" dirty="0"/>
            </a:br>
            <a:r>
              <a:rPr lang="en-US" sz="3800" baseline="30000" dirty="0"/>
              <a:t>9 </a:t>
            </a:r>
            <a:r>
              <a:rPr lang="en-US" sz="3800" dirty="0"/>
              <a:t> And when the children of Israel cried unto the </a:t>
            </a:r>
            <a:r>
              <a:rPr lang="en-US" sz="3800" cap="small" dirty="0"/>
              <a:t>LORD</a:t>
            </a:r>
            <a:r>
              <a:rPr lang="en-US" sz="3800" dirty="0"/>
              <a:t>, the </a:t>
            </a:r>
            <a:r>
              <a:rPr lang="en-US" sz="3800" cap="small" dirty="0"/>
              <a:t>LORD</a:t>
            </a:r>
            <a:r>
              <a:rPr lang="en-US" sz="3800" dirty="0"/>
              <a:t> raised up a deliverer to the children of Israel, who delivered them, </a:t>
            </a:r>
            <a:r>
              <a:rPr lang="en-US" sz="3800" i="1" dirty="0"/>
              <a:t>even</a:t>
            </a:r>
            <a:r>
              <a:rPr lang="en-US" sz="3800" dirty="0"/>
              <a:t> Othniel the son of </a:t>
            </a:r>
            <a:r>
              <a:rPr lang="en-US" sz="3800" dirty="0" err="1"/>
              <a:t>Kenaz</a:t>
            </a:r>
            <a:r>
              <a:rPr lang="en-US" sz="3800" dirty="0"/>
              <a:t>, Caleb's younger brother. </a:t>
            </a:r>
            <a:br>
              <a:rPr lang="en-US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3902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307</Words>
  <Application>Microsoft Office PowerPoint</Application>
  <PresentationFormat>Widescreen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Trebuchet MS</vt:lpstr>
      <vt:lpstr>Berlin</vt:lpstr>
      <vt:lpstr>קְלָלָה וְאֵת בְּרָכָה</vt:lpstr>
      <vt:lpstr>Objective</vt:lpstr>
      <vt:lpstr>Rationale:</vt:lpstr>
      <vt:lpstr>Blessings: Through Discipline</vt:lpstr>
      <vt:lpstr>Discipline</vt:lpstr>
      <vt:lpstr>Hebrews 12:5-11 (NASB)</vt:lpstr>
      <vt:lpstr>Hebrews 12:5-11 (NASB)</vt:lpstr>
      <vt:lpstr>Judges</vt:lpstr>
      <vt:lpstr>Judges 3:7-12 (KJV)</vt:lpstr>
      <vt:lpstr>Judges 3:7-12 (KJV)</vt:lpstr>
      <vt:lpstr>Is Discipline Good?</vt:lpstr>
      <vt:lpstr>Blessings: Through Suffering</vt:lpstr>
      <vt:lpstr>Joseph</vt:lpstr>
      <vt:lpstr>Joseph Blessed</vt:lpstr>
      <vt:lpstr>Daniel</vt:lpstr>
      <vt:lpstr>Daniel Blessed </vt:lpstr>
      <vt:lpstr>Blessings: Through Testing</vt:lpstr>
      <vt:lpstr>Abraham</vt:lpstr>
      <vt:lpstr>Hebrews 11:17-19 (NASB)</vt:lpstr>
      <vt:lpstr>The World was Blessed</vt:lpstr>
      <vt:lpstr>Job</vt:lpstr>
      <vt:lpstr>Job is Blessed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קְלָלָה וְאֵת בְּרָכָה</dc:title>
  <dc:creator>Daniel Peters</dc:creator>
  <cp:lastModifiedBy>Daniel Peters</cp:lastModifiedBy>
  <cp:revision>10</cp:revision>
  <dcterms:created xsi:type="dcterms:W3CDTF">2019-06-07T20:41:43Z</dcterms:created>
  <dcterms:modified xsi:type="dcterms:W3CDTF">2019-06-09T02:03:27Z</dcterms:modified>
</cp:coreProperties>
</file>