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537" r:id="rId5"/>
    <p:sldId id="611" r:id="rId6"/>
    <p:sldId id="641" r:id="rId7"/>
    <p:sldId id="673" r:id="rId8"/>
    <p:sldId id="627" r:id="rId9"/>
    <p:sldId id="640" r:id="rId10"/>
    <p:sldId id="639" r:id="rId11"/>
    <p:sldId id="646" r:id="rId12"/>
    <p:sldId id="675" r:id="rId13"/>
    <p:sldId id="678" r:id="rId14"/>
    <p:sldId id="674" r:id="rId15"/>
    <p:sldId id="682" r:id="rId16"/>
    <p:sldId id="683" r:id="rId17"/>
    <p:sldId id="686" r:id="rId18"/>
    <p:sldId id="685" r:id="rId19"/>
    <p:sldId id="691" r:id="rId20"/>
    <p:sldId id="700" r:id="rId21"/>
    <p:sldId id="679" r:id="rId22"/>
    <p:sldId id="684" r:id="rId23"/>
    <p:sldId id="690" r:id="rId24"/>
    <p:sldId id="693" r:id="rId25"/>
    <p:sldId id="692" r:id="rId26"/>
    <p:sldId id="677" r:id="rId27"/>
    <p:sldId id="694" r:id="rId28"/>
    <p:sldId id="696" r:id="rId29"/>
    <p:sldId id="697" r:id="rId30"/>
    <p:sldId id="699" r:id="rId31"/>
    <p:sldId id="698" r:id="rId32"/>
    <p:sldId id="667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00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9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5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1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9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86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4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6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2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9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9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6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6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9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7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72428" y="47531"/>
            <a:ext cx="11927635" cy="66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170655" y="4573475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 Cor 10:3-5; 1 Tim 4:1-2; 2 Tim. 2:1-4, 22-26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7B8EB-77B5-F5D8-4087-C567FF34B129}"/>
              </a:ext>
            </a:extLst>
          </p:cNvPr>
          <p:cNvSpPr txBox="1"/>
          <p:nvPr/>
        </p:nvSpPr>
        <p:spPr>
          <a:xfrm>
            <a:off x="83591" y="5288912"/>
            <a:ext cx="119053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2:11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are not ignorant of his devices.” </a:t>
            </a: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Deliverance from Idolatry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6:13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taught us to pray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eliver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evil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Ponēros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evil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{in effect or influence},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diseased. </a:t>
            </a:r>
          </a:p>
          <a:p>
            <a:pPr lvl="0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Idolatry literally “delivers us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evil”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the things which the Gentiles sacrifice, they sacrifice to devils, and not to God: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would not that ye should have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koinōnos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partner, common)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devils.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(daimonion: demons!)</a:t>
            </a:r>
          </a:p>
        </p:txBody>
      </p:sp>
    </p:spTree>
    <p:extLst>
      <p:ext uri="{BB962C8B-B14F-4D97-AF65-F5344CB8AC3E}">
        <p14:creationId xmlns:p14="http://schemas.microsoft.com/office/powerpoint/2010/main" val="2469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Idolatry literally “delivers us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evil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Satan uses the temptation of idolatry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1) To get us to drift from God.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1:14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“tempted when he is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drawn away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his own lust”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Get us caught in the current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(infection)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sin.  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14 b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enticed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deleaz’ō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deluded/trapped)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dolos: a decoy, bait!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when lust hath conceived,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syllamban’o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captures)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bringeth forth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apokye’o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breeds)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107004" y="0"/>
            <a:ext cx="1219199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Satan uses the temptation of idolatry to get 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To drift from God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1:14a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Caught in the current (infection) of sin.  14b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3) Shipwrecked by sin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(1 Tim. 1:19)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1:15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Then when lust hath conceived,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bringeth forth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(Hamartia: offence/trespass)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hamartano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miss the mark {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forfeit the prize})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sin, when it is finished,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apotele’ō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consummated)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bringeth forth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apokye’ō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breeds)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death.”</a:t>
            </a:r>
          </a:p>
        </p:txBody>
      </p:sp>
    </p:spTree>
    <p:extLst>
      <p:ext uri="{BB962C8B-B14F-4D97-AF65-F5344CB8AC3E}">
        <p14:creationId xmlns:p14="http://schemas.microsoft.com/office/powerpoint/2010/main" val="30514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601" y="136765"/>
            <a:ext cx="1219199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Shipwrecked by sin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(1 Tim. 1:19)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1:15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Presumptuous sin (rebellion) Ps. 19:13;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moves us into 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n’s “current”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(influence)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it eventually overpowers us. 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5:5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“To deliver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paradidōmi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surrender)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such an one unto Satan 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This is usually a slow drift/infection.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(Eccl. 8:11)</a:t>
            </a:r>
            <a:endParaRPr kumimoji="0" lang="en-US" sz="4400" b="1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5:6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“Know ye not that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little leaven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leavens the whole lump?”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F97A3-FAE9-AC5F-66BD-2070DAF1A85E}"/>
              </a:ext>
            </a:extLst>
          </p:cNvPr>
          <p:cNvSpPr txBox="1"/>
          <p:nvPr/>
        </p:nvSpPr>
        <p:spPr>
          <a:xfrm>
            <a:off x="8021370" y="3429000"/>
            <a:ext cx="4074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Sam 15:23?)</a:t>
            </a:r>
          </a:p>
        </p:txBody>
      </p:sp>
    </p:spTree>
    <p:extLst>
      <p:ext uri="{BB962C8B-B14F-4D97-AF65-F5344CB8AC3E}">
        <p14:creationId xmlns:p14="http://schemas.microsoft.com/office/powerpoint/2010/main" val="49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Jesus wants to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eliver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evil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6:13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rhy’omai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has the idea of choosing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(getting caught up in)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(different)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current.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Christ’s sacrifice can deliver us from:   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Penalty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sin  (Ro. 6:23; 2 Cor. 5:21)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19:10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“come to seek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save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which was lost.”</a:t>
            </a:r>
          </a:p>
          <a:p>
            <a:pPr lvl="0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sozo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deliver, protect, preserve, “make whole”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Jn 19:30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is finished”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paid in full, 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the debt has been discharged!)</a:t>
            </a:r>
          </a:p>
          <a:p>
            <a:pPr lvl="0">
              <a:defRPr/>
            </a:pPr>
            <a:endParaRPr lang="en-US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Christ’s sacrifice can deliver us from:   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Penalty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sin  (Ro. 6:23; 2 Cor. 5:21) </a:t>
            </a:r>
          </a:p>
        </p:txBody>
      </p:sp>
      <p:pic>
        <p:nvPicPr>
          <p:cNvPr id="1026" name="Picture 2" descr="Jesus' Death On The Cross - Part 1 - YouTube">
            <a:extLst>
              <a:ext uri="{FF2B5EF4-FFF2-40B4-BE49-F238E27FC236}">
                <a16:creationId xmlns:a16="http://schemas.microsoft.com/office/drawing/2014/main" id="{B7631F6A-3275-44E8-73F4-8926F535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64" y="1470671"/>
            <a:ext cx="5464310" cy="53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2E4282-3FFA-5D9C-19E6-92CE7F82D939}"/>
              </a:ext>
            </a:extLst>
          </p:cNvPr>
          <p:cNvSpPr txBox="1"/>
          <p:nvPr/>
        </p:nvSpPr>
        <p:spPr>
          <a:xfrm>
            <a:off x="-24825" y="1848893"/>
            <a:ext cx="674755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Hebrews 9:26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now…hath he appeared to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put away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athe’tēsis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cancel, disannul)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sacrifice of himself.”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1AF84-8D92-E153-501C-949CBE018CAC}"/>
              </a:ext>
            </a:extLst>
          </p:cNvPr>
          <p:cNvSpPr txBox="1"/>
          <p:nvPr/>
        </p:nvSpPr>
        <p:spPr>
          <a:xfrm>
            <a:off x="6634264" y="5707166"/>
            <a:ext cx="217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Mt 27:46</a:t>
            </a:r>
          </a:p>
          <a:p>
            <a:r>
              <a:rPr lang="en-US" sz="2400" dirty="0">
                <a:solidFill>
                  <a:schemeClr val="bg1"/>
                </a:solidFill>
              </a:rPr>
              <a:t>From Ps. 22:1</a:t>
            </a:r>
          </a:p>
        </p:txBody>
      </p:sp>
    </p:spTree>
    <p:extLst>
      <p:ext uri="{BB962C8B-B14F-4D97-AF65-F5344CB8AC3E}">
        <p14:creationId xmlns:p14="http://schemas.microsoft.com/office/powerpoint/2010/main" val="33830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Christ’s sacrifice can deliver us from:   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The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Penalty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sin  (Ro. 6:23; 2 Cor. 5:21)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We avail ourselves of this gift by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Faith!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Jn 3:16; Gal. 2:8,9; Ro 5:1-2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being justified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dikaio’ō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rendered innocent)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faith,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peace with God </a:t>
            </a:r>
          </a:p>
          <a:p>
            <a:pPr lvl="0" algn="ctr"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our Lord Jesus Christ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whom also we have access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faith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this grace wherein we stand,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rejoice in hope of the glory of God.”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748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Christ’s sacrifice can deliver us from:   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The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Penalty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sin  (Ro. 6:23; 2 Cor. 5:21)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We avail ourselves of this gift by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Faith!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This is known as 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Salvation!</a:t>
            </a: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Gabriel’s message to Joseph: Mt 1:21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“she shall bring forth a son, and thou shalt call his name JESUS:</a:t>
            </a: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shall save his people from their sins.”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Iēsous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 from the Hebrew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Yehôwshû’waʿ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Jehovah Saves!</a:t>
            </a:r>
          </a:p>
          <a:p>
            <a:pPr lvl="0"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Christ’s sacrifice can deliver us from the:   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The Penalty of Sin.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The Power of Sin!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5:7,8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Purge out therefore the old leaven,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(sin)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that ye may be a new lump, as ye are unleavened.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For even Christ our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us: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ctr">
              <a:buAutoNum type="arabicPlain" startAt="8"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let us keep the feast, not with old leaven, neither with the leaven of malice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wickedness;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evil influence/infection)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with the unleavened bread of sincerity and truth.” </a:t>
            </a:r>
          </a:p>
        </p:txBody>
      </p:sp>
    </p:spTree>
    <p:extLst>
      <p:ext uri="{BB962C8B-B14F-4D97-AF65-F5344CB8AC3E}">
        <p14:creationId xmlns:p14="http://schemas.microsoft.com/office/powerpoint/2010/main" val="24687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Christ’s sacrifice can deliver us from the:    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The Power of Sin! 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We also avail ourselves of this by faith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6:9-13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Christ being raised from the dead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more; death hath no more dominion over him.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in that he died, he died unto sin once: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in that 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God. </a:t>
            </a:r>
          </a:p>
          <a:p>
            <a:pPr lvl="0" algn="ctr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Likewise reckon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logiz’omai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take inventory)</a:t>
            </a:r>
          </a:p>
          <a:p>
            <a:pPr lvl="0" algn="ctr"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also yourselves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dead indeed unto sin,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alive unto God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Jesus Christ our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8999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9054" y="-126749"/>
            <a:ext cx="12191999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Satan’s devices include using: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Limited Perspective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Complaining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Our Lustful Pleasures  Compulsions</a:t>
            </a:r>
            <a:endParaRPr lang="en-US" sz="4400" b="1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Propensity for Perversion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Corruption </a:t>
            </a:r>
            <a:endParaRPr lang="en-US" sz="4400" b="1" i="1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ct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3:20,21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have perverted their way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have forgotten the LORD their God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corruption leads to eventual rebellion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(Departing from God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rifting toward Satan)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our ultimate Destruction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Jn10:10a</a:t>
            </a:r>
          </a:p>
          <a:p>
            <a:pPr lvl="0"/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</a:t>
            </a:r>
            <a:r>
              <a:rPr lang="en-US" sz="4000" b="1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</a:t>
            </a:r>
            <a:r>
              <a:rPr lang="en-US" sz="40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14:12; 16:25; Mt 7:13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Christ delivers us from The Power of Sin!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a) We also avail ourselves of this by faith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 6:12-13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not sin therefore reign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your mortal body,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obey it in the lusts thereof.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yield ye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members as instruments of unrighteousness unto sin: </a:t>
            </a:r>
          </a:p>
          <a:p>
            <a:pPr lvl="0" algn="ctr"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yield yourselves unto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those that are alive from the dead,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your members as instruments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righteousness unto God” </a:t>
            </a:r>
          </a:p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849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Christ delivers us from The Power of Sin!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a) We also avail ourselves of this by faith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 6:12-13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This is called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Sanctification.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Th.2:13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hath …chosen you to salvation through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sanctification of the Spirit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belief of the truth: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 5:23-24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very God of peace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sanctify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wholly;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Hagiazo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make holy, pure, sacred, consecrated)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pray God your whole spirit and soul and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 preserved blameless unto the coming of our Lord.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Faithful is he that calleth you, who also will do it.”</a:t>
            </a:r>
          </a:p>
        </p:txBody>
      </p:sp>
    </p:spTree>
    <p:extLst>
      <p:ext uri="{BB962C8B-B14F-4D97-AF65-F5344CB8AC3E}">
        <p14:creationId xmlns:p14="http://schemas.microsoft.com/office/powerpoint/2010/main" val="28158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Conclusion: </a:t>
            </a:r>
          </a:p>
          <a:p>
            <a:pPr marL="742950" lvl="0" indent="-742950">
              <a:buAutoNum type="arabicPeriod"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Idolatry (sin)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delivers us to evil.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1:13-15</a:t>
            </a:r>
          </a:p>
          <a:p>
            <a:pPr marL="742950" lvl="0" indent="-742950">
              <a:buAutoNum type="arabicPeriod"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wants to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eliver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evil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6:13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 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rhy’omai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has the idea of choosing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(getting caught up in)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(different)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current/path.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choose which path (current) we take. 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4:23-27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thy heart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diligence;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out of it are the issues of life…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Ponder the path of thy feet, and let all thy ways be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established. …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AC9FE-F959-F646-9C82-31163C8AA722}"/>
              </a:ext>
            </a:extLst>
          </p:cNvPr>
          <p:cNvSpPr txBox="1"/>
          <p:nvPr/>
        </p:nvSpPr>
        <p:spPr>
          <a:xfrm>
            <a:off x="4311712" y="5970866"/>
            <a:ext cx="82454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remove thy foot from evil.”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4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“deliver us from evil”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6:13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10:13-14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hath no temptation taken you but such as is common to man: but God is faithful, who will not suffer you to be tempted above that ye are able;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will with the temptation also make a way to escape,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able to bear it. </a:t>
            </a: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Wherefore, my dearly beloved,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flee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pheu’gō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shun/run)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idolatry.”</a:t>
            </a:r>
          </a:p>
          <a:p>
            <a:pPr lvl="0" algn="ctr">
              <a:defRPr/>
            </a:pP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Get/Stay out of the current of sin!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98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Application: How can we shift currents/paths?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Recognize Satan’s devices. (purpose/disposition)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man is tempted when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drawn away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own lusts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enticed.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(dolos: trapped)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Recognize where Satan’s path/current leads!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when lust hath conceived, it bringeth forth sin, and sin, when it is finished,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bringeth forth death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10:10a)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Recognize/Resist the temptation to drift from God.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“Do not err,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drift from safety)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…brethren.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Application: How can we shift currents/paths?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Remember God’s purpose/plan.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10:10b; Rev. 4:11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 good gift and every perfect gift is from above, and cometh down from the Father of lights,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whom is no variableness, neither shadow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his own will begat he us with the word of truth, that we should be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kind of </a:t>
            </a:r>
            <a:r>
              <a:rPr kumimoji="0" 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firstfruits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his creatures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lvl="0">
              <a:defRPr/>
            </a:pP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157A3-5B9F-A5F3-AB81-DFAAE53EC11D}"/>
              </a:ext>
            </a:extLst>
          </p:cNvPr>
          <p:cNvSpPr txBox="1"/>
          <p:nvPr/>
        </p:nvSpPr>
        <p:spPr>
          <a:xfrm>
            <a:off x="0" y="4303455"/>
            <a:ext cx="118799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12:31-32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rather seek ye the kingdom of God; and all these things shall be added unto you. </a:t>
            </a:r>
          </a:p>
          <a:p>
            <a:pPr algn="ctr"/>
            <a:r>
              <a:rPr lang="en-US" sz="4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Fear not, little flock; for it is your Father's good pleasure to give you the kingdom.”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Application: How can we shift currents/paths?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Recognize Satan’s devices. (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1:13-16)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Respond to God’s purpose/plan. 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1:15-17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Realize (take inventory) of our own evil infection.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“Wherefore, my beloved brethren, let every man be swift to hear, slow to speak, slow to wrath: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wrath of man worketh not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righteousness of God.”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Eph. 4:26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1 Jn 1:6-8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952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87548" y="-33487"/>
            <a:ext cx="121919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Application: How can we shift currents/paths?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Repent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metanoe’ō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think differently)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about)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sin.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morseful or Repentant: Which Are You?">
            <a:extLst>
              <a:ext uri="{FF2B5EF4-FFF2-40B4-BE49-F238E27FC236}">
                <a16:creationId xmlns:a16="http://schemas.microsoft.com/office/drawing/2014/main" id="{10EA4910-C13A-E703-2AEA-EFD68824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39" y="2100404"/>
            <a:ext cx="5954162" cy="47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B5AC52-9CA2-7F23-4D0E-14AF6B256A5E}"/>
              </a:ext>
            </a:extLst>
          </p:cNvPr>
          <p:cNvSpPr txBox="1"/>
          <p:nvPr/>
        </p:nvSpPr>
        <p:spPr>
          <a:xfrm>
            <a:off x="87548" y="2431915"/>
            <a:ext cx="65620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“Wherefore lay apart all filthiness and superfluity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(abundance)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naughtiness,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kakia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malignity)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Jn 1:9,10)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Application: How can we shift currents/paths?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Receive God’s Truth into your soul. 24b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receive with meekness the engrafted word,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(take God’s “prescription” {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entole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is able to save your souls.”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Respond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what God is showing you!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be ye doers of the word, and not hearers only, deceiving your own selves.”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AE56C-EB5E-E95C-B056-12BA568986FA}"/>
              </a:ext>
            </a:extLst>
          </p:cNvPr>
          <p:cNvSpPr txBox="1"/>
          <p:nvPr/>
        </p:nvSpPr>
        <p:spPr>
          <a:xfrm>
            <a:off x="0" y="0"/>
            <a:ext cx="668890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Life is short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(James 4:14)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Death is Sure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(Heb. 9:27)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Sin is the Cause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(Ro. 5:12)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Christ is the Cure.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(Ro. 6:23)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Jn 5:40; Mt 11:28-30</a:t>
            </a:r>
          </a:p>
        </p:txBody>
      </p:sp>
      <p:pic>
        <p:nvPicPr>
          <p:cNvPr id="1030" name="Picture 6" descr="All the Bible in its Context Let's read the whole text… John 11 This is the  last chapter of John 4-11 “I trust Jesus because… His Word… is life giving.  - ppt download">
            <a:extLst>
              <a:ext uri="{FF2B5EF4-FFF2-40B4-BE49-F238E27FC236}">
                <a16:creationId xmlns:a16="http://schemas.microsoft.com/office/drawing/2014/main" id="{EF845145-6318-AD06-2DB5-F2E7322F9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6"/>
          <a:stretch/>
        </p:blipFill>
        <p:spPr bwMode="auto">
          <a:xfrm>
            <a:off x="6465672" y="0"/>
            <a:ext cx="5738578" cy="68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2EC3F4-E88F-A0C0-CEA3-C9C45DC11FA9}"/>
              </a:ext>
            </a:extLst>
          </p:cNvPr>
          <p:cNvSpPr txBox="1"/>
          <p:nvPr/>
        </p:nvSpPr>
        <p:spPr>
          <a:xfrm>
            <a:off x="6577290" y="6187285"/>
            <a:ext cx="573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this the judgment”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3C2AF-41F1-5302-A621-E4AC70C235C2}"/>
              </a:ext>
            </a:extLst>
          </p:cNvPr>
          <p:cNvSpPr txBox="1"/>
          <p:nvPr/>
        </p:nvSpPr>
        <p:spPr>
          <a:xfrm>
            <a:off x="6029005" y="93309"/>
            <a:ext cx="6587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”It’s appointed unto man once to die, </a:t>
            </a:r>
          </a:p>
        </p:txBody>
      </p:sp>
      <p:pic>
        <p:nvPicPr>
          <p:cNvPr id="9" name="Picture 4" descr="The Passion Of The Christ Full Movie Download : 426knziq5j2s3m ...">
            <a:extLst>
              <a:ext uri="{FF2B5EF4-FFF2-40B4-BE49-F238E27FC236}">
                <a16:creationId xmlns:a16="http://schemas.microsoft.com/office/drawing/2014/main" id="{034D65A5-2BA2-E38F-81CD-4273DA1C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07" y="-31684"/>
            <a:ext cx="5846307" cy="68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-97276" y="-77182"/>
            <a:ext cx="12191999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I Cor 10 God uses Ancient Israel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illustrate this pernicious process: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not have you ignorant how that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our fathers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were under the cloud…baptized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5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with many of them God was not pleased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overthrown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wilderness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works his poison in individual lives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distract, defile, and eventually destroy the entire culture. </a:t>
            </a:r>
            <a:endParaRPr lang="en-U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-97276" y="-77182"/>
            <a:ext cx="121919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vehicle of choice is some form of Idolatry!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5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overthrown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wilderness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these things were our examples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intent we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not lust after evil things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as they also lusted.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932BF-381C-F74D-653C-5B689EB32094}"/>
              </a:ext>
            </a:extLst>
          </p:cNvPr>
          <p:cNvSpPr txBox="1"/>
          <p:nvPr/>
        </p:nvSpPr>
        <p:spPr>
          <a:xfrm>
            <a:off x="-395543" y="3861562"/>
            <a:ext cx="710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ye idolaters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Golden Calf Syndrome | The Layman's Bible">
            <a:extLst>
              <a:ext uri="{FF2B5EF4-FFF2-40B4-BE49-F238E27FC236}">
                <a16:creationId xmlns:a16="http://schemas.microsoft.com/office/drawing/2014/main" id="{30D30D51-5229-9AF1-F805-7EE7CC698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2536" r="10149" b="6568"/>
          <a:stretch/>
        </p:blipFill>
        <p:spPr bwMode="auto">
          <a:xfrm>
            <a:off x="6082324" y="3429000"/>
            <a:ext cx="6361887" cy="3655452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52552" y="0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Defining Idolatry (Old Testament)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 19:4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“Turn ye not unto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elîl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good for nothing)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8:19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“provoked me...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graven images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strange vanities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?”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heb’el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emptiness  {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habal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lead astray}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26:30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“cast …upon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idols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gillûl’îm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wallow/trust)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soul shall abhor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gaal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reject)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you.”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 15:23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“rebellion is as the sin of witchcraft,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stubbornness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as iniquity 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idolatry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terāpîm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rapha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promises to heal, repair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rapa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actually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weakens and consumes.)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F3A4D-140C-AC3C-3F65-DB9DACDA68DE}"/>
              </a:ext>
            </a:extLst>
          </p:cNvPr>
          <p:cNvSpPr txBox="1"/>
          <p:nvPr/>
        </p:nvSpPr>
        <p:spPr>
          <a:xfrm>
            <a:off x="0" y="-99589"/>
            <a:ext cx="121920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Review: Defining Idolatry  (New Testament)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10:7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“Neither be ye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idolaters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Eidōlolat’rēs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from eidolon (form) and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latreu’o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(to serve /worship)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implication a heathen god!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things which the Gentiles sacrifice,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sacrifice to devils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not to God: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would not that ye should have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fellowship with devils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Idolatry opens us up to demonic influence. 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OLATRY – MAPLE AVENUE CHRISTIAN CHURCH">
            <a:extLst>
              <a:ext uri="{FF2B5EF4-FFF2-40B4-BE49-F238E27FC236}">
                <a16:creationId xmlns:a16="http://schemas.microsoft.com/office/drawing/2014/main" id="{42347E2C-51FF-4C94-5032-02FAD82A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59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F9654-2AD5-125E-4F0D-750F8E26C7D8}"/>
              </a:ext>
            </a:extLst>
          </p:cNvPr>
          <p:cNvSpPr txBox="1"/>
          <p:nvPr/>
        </p:nvSpPr>
        <p:spPr>
          <a:xfrm>
            <a:off x="0" y="5394088"/>
            <a:ext cx="12187066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thing which usurps the place of God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in the hearts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his rational creatures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4549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Delight in Idolatry because it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(they)</a:t>
            </a:r>
          </a:p>
          <a:p>
            <a:pPr lvl="0"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Promise to our meet our desires without God.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Pleasure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Isthar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Astoreth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Num. 25)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Provision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(Baal/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Isthar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Jer. 44:15-27)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Protection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(Ahaz &amp; Assyrian gods 2 Kings 16)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Direction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(Ahaziah to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Baalzebub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Kings 1)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Pride/Purpose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(Jezebel 1 Kgs 16; Simon Acts 8:9-11)</a:t>
            </a:r>
          </a:p>
          <a:p>
            <a:pPr lvl="0">
              <a:spcBef>
                <a:spcPts val="600"/>
              </a:spcBef>
              <a:defRPr/>
            </a:pP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2C639-FAF8-AA1E-4ED4-E8E1E9CA01D1}"/>
              </a:ext>
            </a:extLst>
          </p:cNvPr>
          <p:cNvSpPr txBox="1"/>
          <p:nvPr/>
        </p:nvSpPr>
        <p:spPr>
          <a:xfrm>
            <a:off x="0" y="0"/>
            <a:ext cx="12191999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Idolatry has no power to lastingly fulfil our needs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ends up deceiving us (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Cor. 11:1-3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we become “diseased” by it. 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Peter 2:19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“While they promise them liberty,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themselves are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servants of corruption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of whom a man is overcome,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same is he brought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bondage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2:15-17; 5:19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4" ma:contentTypeDescription="Create a new document." ma:contentTypeScope="" ma:versionID="ace8bc0d0434452e53aab89f59ff2240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9a8c5cd3da7d9dc637cf906cf94abd96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5EA82-7DC0-43F7-9A82-F77F01EEF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2F631-CFA0-4F17-A192-2F28B669CE0B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7616ae0-bc3b-4475-9d6b-4c1fddd552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E778AE-8839-41CF-90C5-BF8444D3C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2534</Words>
  <Application>Microsoft Office PowerPoint</Application>
  <PresentationFormat>Widescreen</PresentationFormat>
  <Paragraphs>259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41</cp:revision>
  <dcterms:created xsi:type="dcterms:W3CDTF">2019-04-28T01:28:08Z</dcterms:created>
  <dcterms:modified xsi:type="dcterms:W3CDTF">2023-11-18T19:13:28Z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