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264" r:id="rId2"/>
    <p:sldId id="501" r:id="rId3"/>
    <p:sldId id="522" r:id="rId4"/>
    <p:sldId id="537" r:id="rId5"/>
    <p:sldId id="460" r:id="rId6"/>
    <p:sldId id="489" r:id="rId7"/>
    <p:sldId id="538" r:id="rId8"/>
    <p:sldId id="559" r:id="rId9"/>
    <p:sldId id="556" r:id="rId10"/>
    <p:sldId id="541" r:id="rId11"/>
    <p:sldId id="542" r:id="rId12"/>
    <p:sldId id="543" r:id="rId13"/>
    <p:sldId id="544" r:id="rId14"/>
    <p:sldId id="540" r:id="rId15"/>
    <p:sldId id="545" r:id="rId16"/>
    <p:sldId id="557" r:id="rId17"/>
    <p:sldId id="539" r:id="rId18"/>
    <p:sldId id="546" r:id="rId19"/>
    <p:sldId id="548" r:id="rId20"/>
    <p:sldId id="553" r:id="rId21"/>
    <p:sldId id="547" r:id="rId22"/>
    <p:sldId id="551" r:id="rId23"/>
    <p:sldId id="552" r:id="rId24"/>
    <p:sldId id="560" r:id="rId25"/>
    <p:sldId id="555" r:id="rId26"/>
    <p:sldId id="558" r:id="rId27"/>
    <p:sldId id="549" r:id="rId28"/>
    <p:sldId id="554" r:id="rId29"/>
    <p:sldId id="561" r:id="rId30"/>
    <p:sldId id="42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  <a:srgbClr val="FF0066"/>
    <a:srgbClr val="00339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678" y="-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F5271D9-1EF2-4AC2-BA51-1ED2759AFE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E53E5C7-D39F-4687-A294-C1F92ED18C0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6E63E089-6C61-488A-86DC-A3870D06071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5FD57284-858D-43AB-8BA0-DE7D63CBEA1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544AC5-752C-444C-8AC9-874A3B320A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9FF57-2115-46C8-B40E-71A8D93B0D24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3C2BF-15FF-4EA2-B94D-AC7F44D88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9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14E1-D222-4F01-AC4E-ECE914C924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01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B60E-6EF5-42CF-8704-178FA57089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16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6BAA-AFFF-4D0A-B11D-4A436A25A8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73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399-EDCF-47E3-B1E1-BADB39E983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36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3E2-2859-41E1-B91E-E51876609F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66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0C8E-4592-4329-AFA4-E50DEFBD03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41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A348-2195-44EA-9A01-9A23312A0E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58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5030-E6AA-4B3E-B01E-2158E25A723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19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F108-C7A9-43CB-90EA-34AB3D0E4E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24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D9F1-27F1-4179-8D71-CC99B8B777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18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EFAA-3E3C-4D2E-AC74-6582ACB4AC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51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FBD25-32F3-4D0E-B207-496D8C1E894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63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27">
            <a:extLst>
              <a:ext uri="{FF2B5EF4-FFF2-40B4-BE49-F238E27FC236}">
                <a16:creationId xmlns:a16="http://schemas.microsoft.com/office/drawing/2014/main" id="{73EBFE71-55CD-4429-AF10-9253A19E1A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26663" y="838200"/>
            <a:ext cx="9177529" cy="16557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“Neither murmur ye, </a:t>
            </a:r>
          </a:p>
          <a:p>
            <a:pPr>
              <a:spcBef>
                <a:spcPts val="0"/>
              </a:spcBef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some of them murmured, </a:t>
            </a:r>
          </a:p>
          <a:p>
            <a:pPr algn="l">
              <a:spcBef>
                <a:spcPts val="0"/>
              </a:spcBef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and were destroyed of </a:t>
            </a:r>
          </a:p>
          <a:p>
            <a:pPr algn="l">
              <a:spcBef>
                <a:spcPts val="0"/>
              </a:spcBef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the destroyer.” 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10:10; Rev. 9:11 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6C6FB8-D091-4AB6-9C7A-9161316646B3}"/>
              </a:ext>
            </a:extLst>
          </p:cNvPr>
          <p:cNvSpPr/>
          <p:nvPr/>
        </p:nvSpPr>
        <p:spPr>
          <a:xfrm>
            <a:off x="193964" y="27019"/>
            <a:ext cx="1196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Lessons in the Deserts of Life.</a:t>
            </a:r>
            <a:endParaRPr lang="en-US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B6FD31-478A-4D7F-9806-D0EFE85234F5}"/>
              </a:ext>
            </a:extLst>
          </p:cNvPr>
          <p:cNvSpPr/>
          <p:nvPr/>
        </p:nvSpPr>
        <p:spPr>
          <a:xfrm>
            <a:off x="10439400" y="41690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b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F26F87-6454-4C01-8185-C1CCCA1F81D8}"/>
              </a:ext>
            </a:extLst>
          </p:cNvPr>
          <p:cNvSpPr/>
          <p:nvPr/>
        </p:nvSpPr>
        <p:spPr>
          <a:xfrm>
            <a:off x="595589" y="1067018"/>
            <a:ext cx="3236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 Cor 10:10,11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E1758E-F09C-4F83-967B-D858B5C30257}"/>
              </a:ext>
            </a:extLst>
          </p:cNvPr>
          <p:cNvSpPr/>
          <p:nvPr/>
        </p:nvSpPr>
        <p:spPr>
          <a:xfrm>
            <a:off x="79664" y="4936329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these things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happened unto them for ensamples: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are written for our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admonition.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177283" y="152400"/>
            <a:ext cx="120396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“Miriam and Aaron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against Moses”</a:t>
            </a: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They criticized Moses’ past decisions.</a:t>
            </a: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Ex. 2:21 (18:2) tells us he married Zipporah, 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who was clearly a Midianite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(descendent of </a:t>
            </a:r>
          </a:p>
          <a:p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Abraham from Arabia)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 25; Gal. 4:25 </a:t>
            </a:r>
          </a:p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So who was this </a:t>
            </a:r>
          </a:p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“Ethiopian Woman”?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Dt. 29:29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secret things….”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Pr. 25:2; Jn 21:25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http://www.womeninthebible.net/wp-content/uploads/2018/08/zipporah_header.jpg">
            <a:extLst>
              <a:ext uri="{FF2B5EF4-FFF2-40B4-BE49-F238E27FC236}">
                <a16:creationId xmlns:a16="http://schemas.microsoft.com/office/drawing/2014/main" id="{CA7A30DD-A2E6-4200-B8F8-3CF0D4A1EC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733800"/>
            <a:ext cx="3834883" cy="3066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74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191279" y="-40433"/>
            <a:ext cx="1203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Miriam’s Madness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12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Historical Background.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Stephen revealed: </a:t>
            </a: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“Moses was Mighty in words and deeds”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7:2 </a:t>
            </a: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Josephus records* that prince Moses   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defeated the Ethiopian kingdom of Saba.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ttp://www.jewornotjew.com/img/people/t/tharbis.jpg">
            <a:extLst>
              <a:ext uri="{FF2B5EF4-FFF2-40B4-BE49-F238E27FC236}">
                <a16:creationId xmlns:a16="http://schemas.microsoft.com/office/drawing/2014/main" id="{528C9563-9D46-46CB-9E45-0F64C124CCD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733800"/>
            <a:ext cx="34290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A07449-8139-46BC-AA3A-6287B515D394}"/>
              </a:ext>
            </a:extLst>
          </p:cNvPr>
          <p:cNvSpPr/>
          <p:nvPr/>
        </p:nvSpPr>
        <p:spPr>
          <a:xfrm>
            <a:off x="274514" y="6261876"/>
            <a:ext cx="4202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Times New Roman" panose="02020603050405020304" pitchFamily="18" charset="0"/>
              </a:rPr>
              <a:t>*Antiquities Chapter 10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5ACF2-5FC4-48F9-A3B2-58908F806A71}"/>
              </a:ext>
            </a:extLst>
          </p:cNvPr>
          <p:cNvSpPr/>
          <p:nvPr/>
        </p:nvSpPr>
        <p:spPr>
          <a:xfrm>
            <a:off x="278714" y="3657600"/>
            <a:ext cx="8308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was customary, he was given the Ethiopian princess "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Tharbis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as his wife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191279" y="-40433"/>
            <a:ext cx="12039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Miriam’s Madness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12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Historical Background</a:t>
            </a: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When Moses fled Egypt in fear, He left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Tharbis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behind,  later marrying Zipporah.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(3)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Tharbis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apparently rejoined him (40 years later)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at the Exodus. </a:t>
            </a:r>
          </a:p>
        </p:txBody>
      </p:sp>
      <p:pic>
        <p:nvPicPr>
          <p:cNvPr id="8" name="Picture 7" descr="http://www.jewornotjew.com/img/people/t/tharbis.jpg">
            <a:extLst>
              <a:ext uri="{FF2B5EF4-FFF2-40B4-BE49-F238E27FC236}">
                <a16:creationId xmlns:a16="http://schemas.microsoft.com/office/drawing/2014/main" id="{36442DA2-F1D4-4EA9-8C79-859B2D7EF4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820" y="3623568"/>
            <a:ext cx="317499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womeninthebible.net/wp-content/uploads/2018/08/zipporah_header.jpg">
            <a:extLst>
              <a:ext uri="{FF2B5EF4-FFF2-40B4-BE49-F238E27FC236}">
                <a16:creationId xmlns:a16="http://schemas.microsoft.com/office/drawing/2014/main" id="{4C9E34AF-8F05-4CEF-AD13-8217746F2A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9999"/>
            <a:ext cx="3276600" cy="30139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75FEA8-902E-48BD-8EA2-C3DA14002A1C}"/>
              </a:ext>
            </a:extLst>
          </p:cNvPr>
          <p:cNvSpPr/>
          <p:nvPr/>
        </p:nvSpPr>
        <p:spPr>
          <a:xfrm>
            <a:off x="3108354" y="4376994"/>
            <a:ext cx="5975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this conflict!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A6524A-6879-4926-B1F1-E9A4E57C08DC}"/>
              </a:ext>
            </a:extLst>
          </p:cNvPr>
          <p:cNvSpPr/>
          <p:nvPr/>
        </p:nvSpPr>
        <p:spPr>
          <a:xfrm>
            <a:off x="8559803" y="2339083"/>
            <a:ext cx="3809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(Before the law)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3F326E-618D-4E59-95C8-1C39364BC630}"/>
              </a:ext>
            </a:extLst>
          </p:cNvPr>
          <p:cNvSpPr/>
          <p:nvPr/>
        </p:nvSpPr>
        <p:spPr>
          <a:xfrm>
            <a:off x="3411611" y="5207649"/>
            <a:ext cx="5368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indent="0" algn="ctr">
              <a:buNone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 Miriam/Aaron?!?)</a:t>
            </a:r>
          </a:p>
        </p:txBody>
      </p:sp>
    </p:spTree>
    <p:extLst>
      <p:ext uri="{BB962C8B-B14F-4D97-AF65-F5344CB8AC3E}">
        <p14:creationId xmlns:p14="http://schemas.microsoft.com/office/powerpoint/2010/main" val="6097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191279" y="-40433"/>
            <a:ext cx="1203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Miriam’s Madness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12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Josephus was correct about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Tharbis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not,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“issue” was complicated and 40 years old!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could Moses have done about it now?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didn’t appear to have a problem with it.</a:t>
            </a:r>
          </a:p>
          <a:p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Image result for miriam and aaron speak against moses">
            <a:extLst>
              <a:ext uri="{FF2B5EF4-FFF2-40B4-BE49-F238E27FC236}">
                <a16:creationId xmlns:a16="http://schemas.microsoft.com/office/drawing/2014/main" id="{73515F6C-93EF-421B-9A3B-34E7B6250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"/>
          <a:stretch/>
        </p:blipFill>
        <p:spPr bwMode="auto">
          <a:xfrm>
            <a:off x="7595753" y="3581400"/>
            <a:ext cx="4644362" cy="3301921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B5DE09-44DC-478A-99CD-EAFAA400FA5B}"/>
              </a:ext>
            </a:extLst>
          </p:cNvPr>
          <p:cNvSpPr/>
          <p:nvPr/>
        </p:nvSpPr>
        <p:spPr>
          <a:xfrm>
            <a:off x="401942" y="4233632"/>
            <a:ext cx="7519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Miriam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Aaron)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688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177282" y="100548"/>
            <a:ext cx="12039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“Miriam and Aaron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against Moses”</a:t>
            </a: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Real issue: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Hath the LORD indeed spoken only by Moses? </a:t>
            </a:r>
          </a:p>
          <a:p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hath he not spoken also by us?”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13:57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were offended in him. But Jesus said…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9A253-96E6-4FE8-B58A-732F76CD8636}"/>
              </a:ext>
            </a:extLst>
          </p:cNvPr>
          <p:cNvSpPr txBox="1"/>
          <p:nvPr/>
        </p:nvSpPr>
        <p:spPr>
          <a:xfrm>
            <a:off x="5257800" y="754796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Envy born of </a:t>
            </a:r>
            <a:r>
              <a:rPr 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6DDD4F-86C6-4506-BA32-4146CFAEE00E}"/>
              </a:ext>
            </a:extLst>
          </p:cNvPr>
          <p:cNvSpPr/>
          <p:nvPr/>
        </p:nvSpPr>
        <p:spPr>
          <a:xfrm>
            <a:off x="0" y="4066450"/>
            <a:ext cx="7521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prophet is not without honor, save in his own country,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his own house.”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(also Luke 4:16-30)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Jesus rejected by the people of nazareth">
            <a:extLst>
              <a:ext uri="{FF2B5EF4-FFF2-40B4-BE49-F238E27FC236}">
                <a16:creationId xmlns:a16="http://schemas.microsoft.com/office/drawing/2014/main" id="{9AB1C65B-95A1-424F-A494-D49919159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20000"/>
          <a:stretch/>
        </p:blipFill>
        <p:spPr bwMode="auto">
          <a:xfrm>
            <a:off x="7365741" y="3765615"/>
            <a:ext cx="4876800" cy="3086100"/>
          </a:xfrm>
          <a:prstGeom prst="rect">
            <a:avLst/>
          </a:prstGeom>
          <a:noFill/>
          <a:effectLst>
            <a:softEdge rad="469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B9700-92BB-437B-AAD4-8FECF0D26DE9}"/>
              </a:ext>
            </a:extLst>
          </p:cNvPr>
          <p:cNvSpPr txBox="1"/>
          <p:nvPr/>
        </p:nvSpPr>
        <p:spPr>
          <a:xfrm>
            <a:off x="157264" y="304800"/>
            <a:ext cx="121158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The stated issue is seldom the real issue!</a:t>
            </a:r>
          </a:p>
          <a:p>
            <a:pPr algn="ctr"/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13:10 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by pride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zādôn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arrogance, presumption)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cometh contention”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maṣṣâ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strife)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nāṣâ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to expel, lay waste or leave </a:t>
            </a: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desolate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Pride always leads to waste and desolation!</a:t>
            </a:r>
          </a:p>
          <a:p>
            <a:pPr algn="ctr">
              <a:spcBef>
                <a:spcPts val="1200"/>
              </a:spcBef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That’s Satan’s Nature! (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Jn. 10:10; Rev. 9:11)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 (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satanas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 means “the </a:t>
            </a: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accuser!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12:10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accuser of the brethren”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7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B9700-92BB-437B-AAD4-8FECF0D26DE9}"/>
              </a:ext>
            </a:extLst>
          </p:cNvPr>
          <p:cNvSpPr txBox="1"/>
          <p:nvPr/>
        </p:nvSpPr>
        <p:spPr>
          <a:xfrm>
            <a:off x="157264" y="304800"/>
            <a:ext cx="1211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stated issue is seldom the real issue!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They were projecting their sin on to Moses! </a:t>
            </a:r>
          </a:p>
          <a:p>
            <a:pPr algn="ctr"/>
            <a:endParaRPr lang="en-US" sz="5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Moses prays for miriam">
            <a:extLst>
              <a:ext uri="{FF2B5EF4-FFF2-40B4-BE49-F238E27FC236}">
                <a16:creationId xmlns:a16="http://schemas.microsoft.com/office/drawing/2014/main" id="{7E05DCC7-39A8-4AF2-B06F-6930D5EDD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34" y="2743200"/>
            <a:ext cx="4712166" cy="4038600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FEBE0C-56C3-4AE9-9EB0-E3F71ADF8DB4}"/>
              </a:ext>
            </a:extLst>
          </p:cNvPr>
          <p:cNvSpPr/>
          <p:nvPr/>
        </p:nvSpPr>
        <p:spPr>
          <a:xfrm>
            <a:off x="157264" y="1966793"/>
            <a:ext cx="11729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Ro 2:1  </a:t>
            </a:r>
            <a:r>
              <a:rPr lang="en-US" sz="4000" b="1" dirty="0">
                <a:solidFill>
                  <a:srgbClr val="FFFF00"/>
                </a:solidFill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thou art inexcusable… that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judgest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3715D0-D29D-4D39-9643-E61D4BAF45ED}"/>
              </a:ext>
            </a:extLst>
          </p:cNvPr>
          <p:cNvSpPr/>
          <p:nvPr/>
        </p:nvSpPr>
        <p:spPr>
          <a:xfrm>
            <a:off x="179842" y="2628512"/>
            <a:ext cx="72341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wherein thou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judgest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another,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</a:t>
            </a:r>
            <a:r>
              <a:rPr lang="en-US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condemnest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thyself;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thou that </a:t>
            </a:r>
            <a:r>
              <a:rPr lang="en-US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judgest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doest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same things!”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also Mt. 7:1-5) </a:t>
            </a:r>
            <a:b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430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152400" y="381000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C997D-D793-4A94-A2B4-4FEFADB7D36C}"/>
              </a:ext>
            </a:extLst>
          </p:cNvPr>
          <p:cNvSpPr/>
          <p:nvPr/>
        </p:nvSpPr>
        <p:spPr>
          <a:xfrm>
            <a:off x="211855" y="87043"/>
            <a:ext cx="12132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Miriam’s Madness  Num. 12</a:t>
            </a:r>
            <a:endParaRPr lang="en-US" sz="7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7FFBD-ABFE-49D0-BD73-84AD2369CB0F}"/>
              </a:ext>
            </a:extLst>
          </p:cNvPr>
          <p:cNvSpPr/>
          <p:nvPr/>
        </p:nvSpPr>
        <p:spPr>
          <a:xfrm>
            <a:off x="211855" y="914281"/>
            <a:ext cx="118872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“Miriam and Aaron </a:t>
            </a:r>
            <a:r>
              <a:rPr lang="en-US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against Moses”</a:t>
            </a:r>
          </a:p>
          <a:p>
            <a:pPr marL="6350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the </a:t>
            </a:r>
            <a:r>
              <a:rPr lang="en-US" sz="6600" b="1" i="1" cap="sm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heard it.”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35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139:4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 is not a word in my tongue,</a:t>
            </a:r>
          </a:p>
          <a:p>
            <a:pPr marL="6350" indent="0" algn="ctr">
              <a:buNone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heart according to Heb. 4:12)</a:t>
            </a:r>
          </a:p>
          <a:p>
            <a:pPr marL="6350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but, lo, O LORD, thou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knowest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altogether.”</a:t>
            </a:r>
          </a:p>
          <a:p>
            <a:pPr marL="6350" indent="0" algn="ctr">
              <a:spcBef>
                <a:spcPts val="120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Jer. 17:9,10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heart is deceitful…who can know it?</a:t>
            </a:r>
          </a:p>
          <a:p>
            <a:pPr marL="6350" indent="0" algn="ctr">
              <a:buNone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the Lord search the hearts…”</a:t>
            </a:r>
          </a:p>
          <a:p>
            <a:pPr marL="635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4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the </a:t>
            </a:r>
            <a:r>
              <a:rPr lang="en-US" sz="6600" b="1" i="1" cap="sm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heard it.”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C997D-D793-4A94-A2B4-4FEFADB7D36C}"/>
              </a:ext>
            </a:extLst>
          </p:cNvPr>
          <p:cNvSpPr/>
          <p:nvPr/>
        </p:nvSpPr>
        <p:spPr>
          <a:xfrm>
            <a:off x="364255" y="765008"/>
            <a:ext cx="12132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God’s Intervention: Nu. 12:3-8</a:t>
            </a:r>
            <a:endParaRPr lang="en-US" sz="7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7FFBD-ABFE-49D0-BD73-84AD2369CB0F}"/>
              </a:ext>
            </a:extLst>
          </p:cNvPr>
          <p:cNvSpPr/>
          <p:nvPr/>
        </p:nvSpPr>
        <p:spPr>
          <a:xfrm>
            <a:off x="152400" y="1585793"/>
            <a:ext cx="118872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1) Moses doesn’t defend himself.  Vs 3</a:t>
            </a:r>
          </a:p>
          <a:p>
            <a:pPr marL="635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“Now …Moses was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very meek,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ʿânâv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Humble)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all the men which were upon the …earth.”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b="1" dirty="0">
                <a:solidFill>
                  <a:schemeClr val="bg1"/>
                </a:solidFill>
              </a:rPr>
              <a:t>Remember Numbers 11:25-29</a:t>
            </a:r>
          </a:p>
          <a:p>
            <a:pPr marL="635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29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Enviest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thou for my sake? would God that all the LORD'S people were prophets, and that the LORD would put his spirit upon them!”</a:t>
            </a:r>
          </a:p>
        </p:txBody>
      </p:sp>
    </p:spTree>
    <p:extLst>
      <p:ext uri="{BB962C8B-B14F-4D97-AF65-F5344CB8AC3E}">
        <p14:creationId xmlns:p14="http://schemas.microsoft.com/office/powerpoint/2010/main" val="21835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7FFBD-ABFE-49D0-BD73-84AD2369CB0F}"/>
              </a:ext>
            </a:extLst>
          </p:cNvPr>
          <p:cNvSpPr/>
          <p:nvPr/>
        </p:nvSpPr>
        <p:spPr>
          <a:xfrm>
            <a:off x="152400" y="76200"/>
            <a:ext cx="120396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3:13-16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 is a wise man and endued with knowledge?  Let him shew out of a good conversation his works with meekness of wisdom. </a:t>
            </a:r>
          </a:p>
          <a:p>
            <a:pPr marL="6350" indent="0" algn="ctr"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if ye have bitter envying and strife in your hearts, </a:t>
            </a:r>
          </a:p>
          <a:p>
            <a:pPr marL="6350" indent="0" algn="ctr"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glory not,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lie not against the truth.</a:t>
            </a:r>
            <a:endParaRPr lang="en-US" sz="40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wisdom is …earthly, sensual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devilish.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 algn="ctr"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where envying and strife is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confusion</a:t>
            </a:r>
          </a:p>
          <a:p>
            <a:pPr marL="635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Who’s the author of confusion? (1 Cor 14:33)</a:t>
            </a:r>
          </a:p>
          <a:p>
            <a:pPr marL="6350" indent="0" algn="ctr"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every evil work.” 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9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4397BBB-C780-407B-AA8E-35C8D5CD4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122682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5CA87D-6001-406E-8A91-67526A3F0983}"/>
              </a:ext>
            </a:extLst>
          </p:cNvPr>
          <p:cNvSpPr txBox="1"/>
          <p:nvPr/>
        </p:nvSpPr>
        <p:spPr>
          <a:xfrm>
            <a:off x="381000" y="4648200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7 deserts in the first 18 months!</a:t>
            </a:r>
          </a:p>
        </p:txBody>
      </p:sp>
    </p:spTree>
    <p:extLst>
      <p:ext uri="{BB962C8B-B14F-4D97-AF65-F5344CB8AC3E}">
        <p14:creationId xmlns:p14="http://schemas.microsoft.com/office/powerpoint/2010/main" val="27896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152400" y="381000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7FFBD-ABFE-49D0-BD73-84AD2369CB0F}"/>
              </a:ext>
            </a:extLst>
          </p:cNvPr>
          <p:cNvSpPr/>
          <p:nvPr/>
        </p:nvSpPr>
        <p:spPr>
          <a:xfrm>
            <a:off x="46472" y="0"/>
            <a:ext cx="12099055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God defends Moses.  Vs 3</a:t>
            </a:r>
          </a:p>
          <a:p>
            <a:pPr marL="635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a)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It’s natural for our “flesh” to defend itself! </a:t>
            </a:r>
          </a:p>
          <a:p>
            <a:pPr marL="635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 It takes “</a:t>
            </a: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to trust God to do so.  </a:t>
            </a:r>
            <a:r>
              <a:rPr lang="en-US" sz="3200" dirty="0">
                <a:solidFill>
                  <a:schemeClr val="bg1"/>
                </a:solidFill>
              </a:rPr>
              <a:t>Ro. 12:19</a:t>
            </a:r>
          </a:p>
          <a:p>
            <a:pPr marL="635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avenge not yourselves, Give place unto wrath</a:t>
            </a:r>
          </a:p>
          <a:p>
            <a:pPr marL="6350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…vengeance is mine,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repay saith the Lord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 algn="ctr">
              <a:spcBef>
                <a:spcPts val="600"/>
              </a:spcBef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modeled this. 1 Peter 2:23 </a:t>
            </a:r>
          </a:p>
          <a:p>
            <a:pPr marL="6350" indent="0" algn="ctr">
              <a:buNone/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Who, when he was reviled, reviled not again; when he suffered, he threatened not; but committed himself</a:t>
            </a:r>
          </a:p>
          <a:p>
            <a:pPr marL="6350" indent="0" algn="ctr"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him that </a:t>
            </a:r>
            <a:r>
              <a:rPr lang="en-US" sz="48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judgeth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righteously:” </a:t>
            </a:r>
            <a:endParaRPr lang="en-US" sz="40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 algn="ctr">
              <a:buNone/>
            </a:pP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7FFBD-ABFE-49D0-BD73-84AD2369CB0F}"/>
              </a:ext>
            </a:extLst>
          </p:cNvPr>
          <p:cNvSpPr/>
          <p:nvPr/>
        </p:nvSpPr>
        <p:spPr>
          <a:xfrm>
            <a:off x="141303" y="304800"/>
            <a:ext cx="1188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God Explanation.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12:4,5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 algn="ctr">
              <a:buNone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suddenly unto Moses, and unto Aaron, and unto Miriam, Come out ye three unto the tabernacle of the congregation….</a:t>
            </a:r>
          </a:p>
          <a:p>
            <a:pPr marL="6350" indent="0" algn="ctr"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And the LORD came down in the pillar of the cloud, and stood in the door of the tabernacle, and called Aaron and Miriam: and they both came forth.”</a:t>
            </a:r>
          </a:p>
          <a:p>
            <a:pPr marL="920750" indent="-914400" algn="ctr">
              <a:buAutoNum type="arabicParenR"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wanted to hear from God!?!?!?!</a:t>
            </a:r>
          </a:p>
          <a:p>
            <a:pPr marL="6350"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God spoke up!</a:t>
            </a:r>
          </a:p>
        </p:txBody>
      </p:sp>
    </p:spTree>
    <p:extLst>
      <p:ext uri="{BB962C8B-B14F-4D97-AF65-F5344CB8AC3E}">
        <p14:creationId xmlns:p14="http://schemas.microsoft.com/office/powerpoint/2010/main" val="147268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152400" y="381000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7FFBD-ABFE-49D0-BD73-84AD2369CB0F}"/>
              </a:ext>
            </a:extLst>
          </p:cNvPr>
          <p:cNvSpPr/>
          <p:nvPr/>
        </p:nvSpPr>
        <p:spPr>
          <a:xfrm>
            <a:off x="15536" y="407633"/>
            <a:ext cx="12039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12:7-9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servant Moses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so,</a:t>
            </a:r>
          </a:p>
          <a:p>
            <a:pPr marL="6350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is faithful in all mine house.  </a:t>
            </a:r>
          </a:p>
          <a:p>
            <a:pPr marL="6350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him will I speak mouth to mouth…:</a:t>
            </a:r>
          </a:p>
          <a:p>
            <a:pPr marL="6350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wherefore then were ye not afraid to speak against </a:t>
            </a:r>
          </a:p>
          <a:p>
            <a:pPr marL="6350" indent="0" algn="ctr">
              <a:buNone/>
            </a:pP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servant Moses? </a:t>
            </a:r>
          </a:p>
          <a:p>
            <a:pPr marL="6350" indent="0" algn="ctr"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anger of the LORD was kindled against them…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6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152400" y="381000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7FFBD-ABFE-49D0-BD73-84AD2369CB0F}"/>
              </a:ext>
            </a:extLst>
          </p:cNvPr>
          <p:cNvSpPr/>
          <p:nvPr/>
        </p:nvSpPr>
        <p:spPr>
          <a:xfrm>
            <a:off x="0" y="157567"/>
            <a:ext cx="121158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God’s Confrontation &amp; Correction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10-14   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cloud departed from off the tabernacle;</a:t>
            </a:r>
          </a:p>
          <a:p>
            <a:pPr marL="6350" indent="0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and…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Miriam became leprous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635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Aaron repented.  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Aaron said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Moses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Alas,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lord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 beseech,  lay not the sin upon us wherein we have done foolishly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wherein we have sinned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 algn="ctr"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Image result for miriam becomes leprous">
            <a:extLst>
              <a:ext uri="{FF2B5EF4-FFF2-40B4-BE49-F238E27FC236}">
                <a16:creationId xmlns:a16="http://schemas.microsoft.com/office/drawing/2014/main" id="{7610AADE-F288-464E-9696-853CBE922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272120"/>
            <a:ext cx="3292135" cy="2586621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FC550E-5F81-4004-9F27-A6965956D91E}"/>
              </a:ext>
            </a:extLst>
          </p:cNvPr>
          <p:cNvSpPr/>
          <p:nvPr/>
        </p:nvSpPr>
        <p:spPr>
          <a:xfrm>
            <a:off x="-21454" y="4407116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baseline="30000" dirty="0"/>
              <a:t> </a:t>
            </a:r>
            <a:r>
              <a:rPr lang="en-US" dirty="0"/>
              <a:t> 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 Miriam?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0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381000" y="157567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7FFBD-ABFE-49D0-BD73-84AD2369CB0F}"/>
              </a:ext>
            </a:extLst>
          </p:cNvPr>
          <p:cNvSpPr/>
          <p:nvPr/>
        </p:nvSpPr>
        <p:spPr>
          <a:xfrm>
            <a:off x="320336" y="331818"/>
            <a:ext cx="1188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Moses Prayed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Nu 12:13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miriam becomes leprous">
            <a:extLst>
              <a:ext uri="{FF2B5EF4-FFF2-40B4-BE49-F238E27FC236}">
                <a16:creationId xmlns:a16="http://schemas.microsoft.com/office/drawing/2014/main" id="{7610AADE-F288-464E-9696-853CBE922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36250"/>
            <a:ext cx="2895600" cy="2068286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FC550E-5F81-4004-9F27-A6965956D91E}"/>
              </a:ext>
            </a:extLst>
          </p:cNvPr>
          <p:cNvSpPr/>
          <p:nvPr/>
        </p:nvSpPr>
        <p:spPr>
          <a:xfrm>
            <a:off x="136864" y="1102353"/>
            <a:ext cx="1158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”Moses cried unto the </a:t>
            </a:r>
            <a:r>
              <a:rPr lang="en-US" sz="4000" b="1" i="1" cap="sm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 her now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 God, I beseech thee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 result for Moses prays for miriam">
            <a:extLst>
              <a:ext uri="{FF2B5EF4-FFF2-40B4-BE49-F238E27FC236}">
                <a16:creationId xmlns:a16="http://schemas.microsoft.com/office/drawing/2014/main" id="{CD7ABF28-3F13-463C-947C-A5BE32F8B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86"/>
          <a:stretch/>
        </p:blipFill>
        <p:spPr bwMode="auto">
          <a:xfrm>
            <a:off x="8763000" y="3808631"/>
            <a:ext cx="3541657" cy="3094961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EBF4CF-8372-44F9-AA5A-BA79E83CCDF7}"/>
              </a:ext>
            </a:extLst>
          </p:cNvPr>
          <p:cNvSpPr/>
          <p:nvPr/>
        </p:nvSpPr>
        <p:spPr>
          <a:xfrm>
            <a:off x="304800" y="2553758"/>
            <a:ext cx="1173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God explained. 14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i="1" cap="sm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said unto Moses, 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…let her be shut from the camp seven days…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B6E017-B6C1-40EC-A052-F46A6C0C607E}"/>
              </a:ext>
            </a:extLst>
          </p:cNvPr>
          <p:cNvSpPr/>
          <p:nvPr/>
        </p:nvSpPr>
        <p:spPr>
          <a:xfrm>
            <a:off x="333652" y="4096788"/>
            <a:ext cx="78959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Israel watched and waited. Vs 15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people journeyed not until Miriam was brought in again.”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303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152400" y="381000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C997D-D793-4A94-A2B4-4FEFADB7D36C}"/>
              </a:ext>
            </a:extLst>
          </p:cNvPr>
          <p:cNvSpPr/>
          <p:nvPr/>
        </p:nvSpPr>
        <p:spPr>
          <a:xfrm>
            <a:off x="304800" y="-76200"/>
            <a:ext cx="12132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Questions to consider:</a:t>
            </a:r>
            <a:endParaRPr lang="en-US" sz="7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7FFBD-ABFE-49D0-BD73-84AD2369CB0F}"/>
              </a:ext>
            </a:extLst>
          </p:cNvPr>
          <p:cNvSpPr/>
          <p:nvPr/>
        </p:nvSpPr>
        <p:spPr>
          <a:xfrm>
            <a:off x="198873" y="685800"/>
            <a:ext cx="12039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0" indent="-914400">
              <a:buAutoNum type="arabicPeriod"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was Miriam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(not Aaron)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punished?</a:t>
            </a:r>
          </a:p>
          <a:p>
            <a:pPr marL="6350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Kgs 21:25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“whom Jezebel his wife stirred up.” 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Why such a public judgment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(leprosy)?</a:t>
            </a:r>
          </a:p>
          <a:p>
            <a:pPr marL="6350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Nu 32:23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sure your sin will find you out.” </a:t>
            </a:r>
          </a:p>
          <a:p>
            <a:pPr marL="6350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Why wait 7 days before healing her?</a:t>
            </a:r>
          </a:p>
          <a:p>
            <a:pPr marL="6350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2:21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gave her space to repent…”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(Aaron did!)</a:t>
            </a:r>
          </a:p>
          <a:p>
            <a:pPr marL="6350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Why require Israel to wait for/with her?</a:t>
            </a:r>
          </a:p>
          <a:p>
            <a:pPr marL="6350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Tim 5:20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“rebuke before all that others may fear”</a:t>
            </a:r>
          </a:p>
          <a:p>
            <a:pPr marL="6350" indent="0">
              <a:buNone/>
            </a:pP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2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152400" y="381000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C997D-D793-4A94-A2B4-4FEFADB7D36C}"/>
              </a:ext>
            </a:extLst>
          </p:cNvPr>
          <p:cNvSpPr/>
          <p:nvPr/>
        </p:nvSpPr>
        <p:spPr>
          <a:xfrm>
            <a:off x="228600" y="-31228"/>
            <a:ext cx="1213254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Principles to Ponder: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10:11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“all these things…are Written for our admonition”</a:t>
            </a:r>
            <a:endParaRPr lang="en-US" sz="8800" i="1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7FFBD-ABFE-49D0-BD73-84AD2369CB0F}"/>
              </a:ext>
            </a:extLst>
          </p:cNvPr>
          <p:cNvSpPr/>
          <p:nvPr/>
        </p:nvSpPr>
        <p:spPr>
          <a:xfrm>
            <a:off x="142783" y="1371600"/>
            <a:ext cx="12039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0" indent="-914400">
              <a:buAutoNum type="arabicPeriod"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uses flawed people! 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4:7</a:t>
            </a:r>
          </a:p>
          <a:p>
            <a:pPr marL="6350"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have this treasure in earthen vessels that the excellency …may be of God and not of us.” </a:t>
            </a:r>
            <a:endParaRPr 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 are natural targets.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26:31</a:t>
            </a:r>
          </a:p>
          <a:p>
            <a:pPr marL="635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smite the shepherd, </a:t>
            </a:r>
          </a:p>
          <a:p>
            <a:pPr marL="6350" indent="0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and the sheep …shall be scattered abroad.”</a:t>
            </a:r>
          </a:p>
          <a:p>
            <a:pPr marL="635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decision can produce disagreements!</a:t>
            </a:r>
          </a:p>
          <a:p>
            <a:pPr marL="6350" indent="0">
              <a:buNone/>
            </a:pP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152400" y="381000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C997D-D793-4A94-A2B4-4FEFADB7D36C}"/>
              </a:ext>
            </a:extLst>
          </p:cNvPr>
          <p:cNvSpPr/>
          <p:nvPr/>
        </p:nvSpPr>
        <p:spPr>
          <a:xfrm>
            <a:off x="211855" y="87043"/>
            <a:ext cx="12132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Principles to Consider:</a:t>
            </a:r>
            <a:endParaRPr lang="en-US" sz="7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7FFBD-ABFE-49D0-BD73-84AD2369CB0F}"/>
              </a:ext>
            </a:extLst>
          </p:cNvPr>
          <p:cNvSpPr/>
          <p:nvPr/>
        </p:nvSpPr>
        <p:spPr>
          <a:xfrm>
            <a:off x="0" y="807804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stated problem is seldom the real problem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50" indent="0" algn="ctr">
              <a:buNone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4:1-3,5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a man so account of us, as of the ministers of Christ, and stewards of the mysteries of God.</a:t>
            </a:r>
          </a:p>
          <a:p>
            <a:pPr marL="6350" indent="0" algn="ctr">
              <a:buNone/>
            </a:pP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required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stewards,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a man be found faithful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50" indent="0" algn="ctr"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with me it is a very small thing that I should be judged of you, or of man's judgment:</a:t>
            </a:r>
          </a:p>
          <a:p>
            <a:pPr marL="6350"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 nothing before the time, until the Lord come, who both will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bring to light the hidden things of darkness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6350"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will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manifest the counsels of the hearts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931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152400" y="381000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C997D-D793-4A94-A2B4-4FEFADB7D36C}"/>
              </a:ext>
            </a:extLst>
          </p:cNvPr>
          <p:cNvSpPr/>
          <p:nvPr/>
        </p:nvSpPr>
        <p:spPr>
          <a:xfrm>
            <a:off x="211855" y="87043"/>
            <a:ext cx="12132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Principles to Consider:</a:t>
            </a:r>
            <a:endParaRPr lang="en-US" sz="7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7FFBD-ABFE-49D0-BD73-84AD2369CB0F}"/>
              </a:ext>
            </a:extLst>
          </p:cNvPr>
          <p:cNvSpPr/>
          <p:nvPr/>
        </p:nvSpPr>
        <p:spPr>
          <a:xfrm>
            <a:off x="76200" y="809344"/>
            <a:ext cx="12192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0">
              <a:buNone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Pride </a:t>
            </a:r>
            <a:r>
              <a:rPr 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poisons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our perspectives!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7:1-5</a:t>
            </a:r>
          </a:p>
          <a:p>
            <a:pPr marL="6350" indent="0" algn="ctr">
              <a:buNone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“Why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beholdest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thou the mote in thy brother’s eye… </a:t>
            </a:r>
          </a:p>
          <a:p>
            <a:pPr marL="6350" indent="0" algn="ctr"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40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considerest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katanoeō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fully perceive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350" indent="0" algn="ctr">
              <a:buNone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beam …in thine own eye?”</a:t>
            </a:r>
          </a:p>
          <a:p>
            <a:pPr marL="6350" indent="0" algn="ctr">
              <a:buNone/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14:30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envy (is as) the rottenness of the bones.”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why we need God’s perspective.  </a:t>
            </a:r>
          </a:p>
          <a:p>
            <a:pPr marL="6350" indent="0" algn="ctr">
              <a:buNone/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1:5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any of you lack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wisdom,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let him ask of God”</a:t>
            </a:r>
          </a:p>
          <a:p>
            <a:pPr marL="635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Sophia: from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saphes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meaning to make 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7972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990600" y="401782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152400" y="381000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C997D-D793-4A94-A2B4-4FEFADB7D36C}"/>
              </a:ext>
            </a:extLst>
          </p:cNvPr>
          <p:cNvSpPr/>
          <p:nvPr/>
        </p:nvSpPr>
        <p:spPr>
          <a:xfrm>
            <a:off x="-76200" y="75247"/>
            <a:ext cx="123444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 James 4:5-8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spirit that dwelleth in us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lusteth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envy…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He giveth more grace. Wherefore he saith,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resists the proud, but gives grace to the humble.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Submit yourselves therefore to God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Resist the devil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will flee from you. </a:t>
            </a:r>
          </a:p>
          <a:p>
            <a:pPr algn="ctr"/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nigh to God,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will draw nigh to you.” </a:t>
            </a:r>
            <a:endParaRPr lang="en-US" sz="5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A77484-BC67-4AB4-B093-568B782FAB14}"/>
              </a:ext>
            </a:extLst>
          </p:cNvPr>
          <p:cNvSpPr txBox="1"/>
          <p:nvPr/>
        </p:nvSpPr>
        <p:spPr>
          <a:xfrm>
            <a:off x="152400" y="609600"/>
            <a:ext cx="11887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God’s children will pass through desert seasons!   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7:15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“Strait is the gate and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narrow is the way 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that leads to life” 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 meets us during these “troubled times”  seeking to sidetrack us from God’s plan.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spcBef>
                <a:spcPts val="1200"/>
              </a:spcBef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essence of sin! (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harmartano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lvl="1"/>
            <a:r>
              <a:rPr lang="en-US" sz="4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miss the mark </a:t>
            </a:r>
            <a:r>
              <a:rPr lang="en-US" sz="4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so</a:t>
            </a:r>
            <a:r>
              <a:rPr lang="en-US" sz="4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share in the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prize.”</a:t>
            </a:r>
            <a:endParaRPr lang="en-US" sz="4000" b="1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B2A45A-FD0B-49A6-9C4A-60C07B7FF661}"/>
              </a:ext>
            </a:extLst>
          </p:cNvPr>
          <p:cNvSpPr/>
          <p:nvPr/>
        </p:nvSpPr>
        <p:spPr>
          <a:xfrm>
            <a:off x="4906493" y="1905000"/>
            <a:ext cx="71331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Thli’bō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troubled, afflicted)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856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nature, mountain&#10;&#10;Description automatically generated">
            <a:extLst>
              <a:ext uri="{FF2B5EF4-FFF2-40B4-BE49-F238E27FC236}">
                <a16:creationId xmlns:a16="http://schemas.microsoft.com/office/drawing/2014/main" id="{2B83985D-EE69-416B-BBD1-93E33F090A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32"/>
            <a:ext cx="12192000" cy="68315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EF2E49-F54F-4C23-A087-2A430D461ECA}"/>
              </a:ext>
            </a:extLst>
          </p:cNvPr>
          <p:cNvSpPr/>
          <p:nvPr/>
        </p:nvSpPr>
        <p:spPr>
          <a:xfrm>
            <a:off x="6003634" y="76200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8FA1A2-07C2-4C31-873E-861A96550819}"/>
              </a:ext>
            </a:extLst>
          </p:cNvPr>
          <p:cNvSpPr txBox="1"/>
          <p:nvPr/>
        </p:nvSpPr>
        <p:spPr>
          <a:xfrm>
            <a:off x="457200" y="4800600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Tab</a:t>
            </a:r>
          </a:p>
        </p:txBody>
      </p:sp>
    </p:spTree>
    <p:extLst>
      <p:ext uri="{BB962C8B-B14F-4D97-AF65-F5344CB8AC3E}">
        <p14:creationId xmlns:p14="http://schemas.microsoft.com/office/powerpoint/2010/main" val="135733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152400" y="228600"/>
            <a:ext cx="123444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disappointments can affect our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disposition,</a:t>
            </a:r>
          </a:p>
          <a:p>
            <a:pPr lvl="1" algn="ctr">
              <a:spcBef>
                <a:spcPts val="600"/>
              </a:spcBef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producing a critical, complaining spirit;</a:t>
            </a:r>
          </a:p>
          <a:p>
            <a:pPr lvl="1"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affects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 and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infects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those around us.  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(Numbers 11:1-7; 10-15)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Heb. 12:15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“Looking diligently lest any man fail of the grace of God; lest any root of bitterness</a:t>
            </a:r>
          </a:p>
          <a:p>
            <a:pPr lvl="1"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pikria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poison)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springing up trouble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(annoy)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you,</a:t>
            </a:r>
          </a:p>
          <a:p>
            <a:pPr lvl="1"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thereby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be defiled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miai’nō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contaminated)</a:t>
            </a:r>
          </a:p>
          <a:p>
            <a:pPr lvl="1"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2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FD30B1-C1FD-48D3-B365-B1C5C3802284}"/>
              </a:ext>
            </a:extLst>
          </p:cNvPr>
          <p:cNvSpPr/>
          <p:nvPr/>
        </p:nvSpPr>
        <p:spPr>
          <a:xfrm>
            <a:off x="76200" y="533400"/>
            <a:ext cx="120396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uses desert experiences to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(reveal) as well as to 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our faith.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1:2-4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“count it all joy when ye fall into divers temptations;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peirasmos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proof, trials)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Knowing that the trying of your faith worketh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patience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hupomone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cheerful, hopeful endurance) </a:t>
            </a:r>
          </a:p>
          <a:p>
            <a:pPr marL="742950" indent="-742950" algn="ctr">
              <a:buAutoNum type="arabicPlain" startAt="4"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let patience have her perfect work, that ye may be perfect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telios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mature)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entire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(complete)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wanting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(lacking)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nothing.” </a:t>
            </a:r>
          </a:p>
        </p:txBody>
      </p:sp>
    </p:spTree>
    <p:extLst>
      <p:ext uri="{BB962C8B-B14F-4D97-AF65-F5344CB8AC3E}">
        <p14:creationId xmlns:p14="http://schemas.microsoft.com/office/powerpoint/2010/main" val="321543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4439" y="-152400"/>
            <a:ext cx="1219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Review: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Twice in Nu. 11 God had to deal with the infection of bitter complaining.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1</a:t>
            </a:r>
            <a:r>
              <a:rPr lang="en-US" sz="4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Brought God’s immediate punishment: 1-3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2</a:t>
            </a:r>
            <a:r>
              <a:rPr lang="en-US" sz="4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Burdened God’s Prophet.   Vs 4-15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God provided 70 Partners for Moses.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16-17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b) God provided meat for the masses. Vs 31-34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621814-202B-4B2E-9158-D9B6B741EA34}"/>
              </a:ext>
            </a:extLst>
          </p:cNvPr>
          <p:cNvSpPr/>
          <p:nvPr/>
        </p:nvSpPr>
        <p:spPr>
          <a:xfrm>
            <a:off x="381000" y="4648200"/>
            <a:ext cx="11734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while the flesh was yet between their teeth, ere it was chewed, the wrath of the </a:t>
            </a:r>
            <a:r>
              <a:rPr lang="en-US" sz="4000" b="1" i="1" cap="sm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kindled against the people, and the </a:t>
            </a:r>
            <a:r>
              <a:rPr lang="en-US" sz="4000" b="1" i="1" cap="sm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smote the people.” </a:t>
            </a:r>
            <a:br>
              <a:rPr lang="en-US" sz="2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0" y="609600"/>
            <a:ext cx="1219200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discussed how Satan uses the difficult disappointments of life to motivate us to bitterness &amp; complaining.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purpose is to push us away from God’s providence and toward his (Satan’s) purposes. </a:t>
            </a:r>
          </a:p>
          <a:p>
            <a:pPr algn="ctr">
              <a:spcBef>
                <a:spcPts val="18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we’ll examine how Satan uses internal, unresolved issues (pride, envy, conflict,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accomplish the same goals.</a:t>
            </a:r>
          </a:p>
        </p:txBody>
      </p:sp>
    </p:spTree>
    <p:extLst>
      <p:ext uri="{BB962C8B-B14F-4D97-AF65-F5344CB8AC3E}">
        <p14:creationId xmlns:p14="http://schemas.microsoft.com/office/powerpoint/2010/main" val="26414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228600" y="36922"/>
            <a:ext cx="1203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Miriam’s Madness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12 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last time we heard from Miriam, 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was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Moses’ leadership:</a:t>
            </a:r>
          </a:p>
        </p:txBody>
      </p:sp>
      <p:pic>
        <p:nvPicPr>
          <p:cNvPr id="2050" name="Picture 2" descr="Image result for Moses prays for miriam">
            <a:extLst>
              <a:ext uri="{FF2B5EF4-FFF2-40B4-BE49-F238E27FC236}">
                <a16:creationId xmlns:a16="http://schemas.microsoft.com/office/drawing/2014/main" id="{479CEF6F-5ABD-4891-82CA-37862A1C3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72" y="2916758"/>
            <a:ext cx="6491528" cy="269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EFDF19-D3A0-44D2-9219-AE8AF1F47253}"/>
              </a:ext>
            </a:extLst>
          </p:cNvPr>
          <p:cNvSpPr/>
          <p:nvPr/>
        </p:nvSpPr>
        <p:spPr>
          <a:xfrm>
            <a:off x="-225459" y="2741867"/>
            <a:ext cx="6096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the chorus of the song of Moses.  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(Ex. 15:20-21)</a:t>
            </a: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E42C88-5B45-4C0D-AED7-1A534AF916EF}"/>
              </a:ext>
            </a:extLst>
          </p:cNvPr>
          <p:cNvSpPr/>
          <p:nvPr/>
        </p:nvSpPr>
        <p:spPr>
          <a:xfrm>
            <a:off x="536109" y="5616309"/>
            <a:ext cx="103287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time she’s </a:t>
            </a:r>
            <a:r>
              <a:rPr 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subverting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it! Vs 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20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720E4-737E-4CB1-B2B5-292F56C98B8D}"/>
              </a:ext>
            </a:extLst>
          </p:cNvPr>
          <p:cNvSpPr txBox="1"/>
          <p:nvPr/>
        </p:nvSpPr>
        <p:spPr>
          <a:xfrm>
            <a:off x="152400" y="381000"/>
            <a:ext cx="12039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“Miriam and Aaron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against Moses”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Their alleged (</a:t>
            </a: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problem/concern was   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criticism over some of his past decisions. </a:t>
            </a:r>
          </a:p>
        </p:txBody>
      </p:sp>
      <p:pic>
        <p:nvPicPr>
          <p:cNvPr id="6" name="Picture 2" descr="Image result for miriam and aaron speak against moses">
            <a:extLst>
              <a:ext uri="{FF2B5EF4-FFF2-40B4-BE49-F238E27FC236}">
                <a16:creationId xmlns:a16="http://schemas.microsoft.com/office/drawing/2014/main" id="{E9D49527-3139-463F-A7D9-2CF0176DB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"/>
          <a:stretch/>
        </p:blipFill>
        <p:spPr bwMode="auto">
          <a:xfrm>
            <a:off x="7691607" y="3276600"/>
            <a:ext cx="4525276" cy="35814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82D782-ED3D-4A83-94E4-8744B6FBFA2B}"/>
              </a:ext>
            </a:extLst>
          </p:cNvPr>
          <p:cNvSpPr/>
          <p:nvPr/>
        </p:nvSpPr>
        <p:spPr>
          <a:xfrm>
            <a:off x="183037" y="2768948"/>
            <a:ext cx="8001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“because of the Ethiopian woman whom he had married.”</a:t>
            </a:r>
          </a:p>
          <a:p>
            <a:pPr algn="ctr">
              <a:spcBef>
                <a:spcPts val="12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They obviously disagreed with how he handled this situation.</a:t>
            </a:r>
          </a:p>
          <a:p>
            <a:pPr algn="ctr">
              <a:spcBef>
                <a:spcPts val="12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3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2085</Words>
  <Application>Microsoft Office PowerPoint</Application>
  <PresentationFormat>Widescreen</PresentationFormat>
  <Paragraphs>208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137</cp:revision>
  <dcterms:created xsi:type="dcterms:W3CDTF">2019-02-21T18:49:00Z</dcterms:created>
  <dcterms:modified xsi:type="dcterms:W3CDTF">2019-04-07T14:19:06Z</dcterms:modified>
</cp:coreProperties>
</file>