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705" r:id="rId3"/>
  </p:sldMasterIdLst>
  <p:notesMasterIdLst>
    <p:notesMasterId r:id="rId34"/>
  </p:notesMasterIdLst>
  <p:sldIdLst>
    <p:sldId id="344" r:id="rId4"/>
    <p:sldId id="338" r:id="rId5"/>
    <p:sldId id="341" r:id="rId6"/>
    <p:sldId id="340" r:id="rId7"/>
    <p:sldId id="339" r:id="rId8"/>
    <p:sldId id="304" r:id="rId9"/>
    <p:sldId id="335" r:id="rId10"/>
    <p:sldId id="305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36" r:id="rId19"/>
    <p:sldId id="316" r:id="rId20"/>
    <p:sldId id="317" r:id="rId21"/>
    <p:sldId id="318" r:id="rId22"/>
    <p:sldId id="320" r:id="rId23"/>
    <p:sldId id="342" r:id="rId24"/>
    <p:sldId id="319" r:id="rId25"/>
    <p:sldId id="323" r:id="rId26"/>
    <p:sldId id="343" r:id="rId27"/>
    <p:sldId id="325" r:id="rId28"/>
    <p:sldId id="337" r:id="rId29"/>
    <p:sldId id="328" r:id="rId30"/>
    <p:sldId id="326" r:id="rId31"/>
    <p:sldId id="327" r:id="rId32"/>
    <p:sldId id="329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8453-745F-40EC-92A2-123BF242DCD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EDA25-3961-45F8-84CB-AC1ECD1A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3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2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3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01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6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A445-3DDB-481F-BC35-998946ABC2E9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4E8D-A468-4A5B-8442-8C46350AE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5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D9EC-45DB-4831-BFF9-6E46FEA0BA62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AEF9-1B43-4F46-803F-C77D4365C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9DB6-5674-491F-9789-41C08880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D5E67-1836-40F1-8120-8A54341C27CB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066F1-09AE-493C-BEF2-DD339B64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2982C-064C-44C7-AE5F-01B6C056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4EB67-3450-4AF2-B8F7-9F7D6F19A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20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03A1D-BD20-4C4E-B18E-6FECC115C2A1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236DC-6004-4943-8A4B-B91C4A60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03A1D-BD20-4C4E-B18E-6FECC115C2A1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236DC-6004-4943-8A4B-B91C4A60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BBA9EA-1369-44CC-906F-C8F56A65D5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1DA783-5457-4404-AEB3-9746747E41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04F1B-B340-48FF-B8C4-0797931E7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759EDE-C19E-4E8C-B8C5-950297210B22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767CA-7BF5-4B26-81E5-A2BE0AEE0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EFBA3-69E3-4C84-937F-C17FE79D4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0E0A76C-883D-4E56-B836-BFCC20FEE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ancient-origins.net/premium-preview/harran-00168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F0492-5C05-A103-9331-E0F1704C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D2F347-3EA2-4E45-6626-615434DF9D5E}"/>
              </a:ext>
            </a:extLst>
          </p:cNvPr>
          <p:cNvSpPr txBox="1"/>
          <p:nvPr/>
        </p:nvSpPr>
        <p:spPr>
          <a:xfrm>
            <a:off x="76200" y="0"/>
            <a:ext cx="12115800" cy="647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Last week we discussed how the disciples failed to grasp (understand) Jesus’</a:t>
            </a:r>
          </a:p>
          <a:p>
            <a:pPr algn="ctr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Purposes, Promises, and Priorities,</a:t>
            </a:r>
          </a:p>
          <a:p>
            <a:pPr algn="ctr">
              <a:spcBef>
                <a:spcPts val="1200"/>
              </a:spcBef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Because they were so focused on their own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Priorities, Pride and Perspective.</a:t>
            </a:r>
          </a:p>
          <a:p>
            <a:pPr algn="ctr">
              <a:spcBef>
                <a:spcPts val="1800"/>
              </a:spcBef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(AKA: reticular activating system) </a:t>
            </a:r>
          </a:p>
          <a:p>
            <a:pPr algn="ctr"/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(See 2 Cor 4:4)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0" y="76200"/>
            <a:ext cx="121920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Dream-Giver finally found a Dreamer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Notice how God Gave and Grew that dream.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Abram’s Dream!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 He dreamed of a Family of his own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.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 Abram means “</a:t>
            </a:r>
            <a:r>
              <a:rPr lang="en-US" sz="4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lofty Father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Gen. 11:29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“Abram and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Nahor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took them wives: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…Abram's wife was Sarai; …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Nahor's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wife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was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Milcah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His Dream was initially denied!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Sarai was barren; she had no child.”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28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7F658-C531-B72F-E037-B27580314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8832ED-26CC-4947-3618-E9E7803D5CFE}"/>
              </a:ext>
            </a:extLst>
          </p:cNvPr>
          <p:cNvSpPr txBox="1"/>
          <p:nvPr/>
        </p:nvSpPr>
        <p:spPr>
          <a:xfrm>
            <a:off x="76200" y="0"/>
            <a:ext cx="1203960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God’s Direction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Gen. 12:1,2; Acts 7:2,3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 promised to fulfil that dream,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gave him a 3-fold command to leave: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 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Familiar: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“Get thee out of thy country.”  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12:1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a)  UR was the “capital” of the ancient world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located in the fertile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crescent.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b)  It was dedicated to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moon god “sin”. (Nanna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temple to nana in ancient UR">
            <a:extLst>
              <a:ext uri="{FF2B5EF4-FFF2-40B4-BE49-F238E27FC236}">
                <a16:creationId xmlns:a16="http://schemas.microsoft.com/office/drawing/2014/main" id="{6AE5FE2D-BE8C-E13A-FF0B-C2AF166AF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93"/>
          <a:stretch/>
        </p:blipFill>
        <p:spPr bwMode="auto">
          <a:xfrm>
            <a:off x="8305799" y="3793639"/>
            <a:ext cx="3867915" cy="30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9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60AAF-1D63-71B0-6CDF-9C312680A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AFB0DC-D38B-887B-C94E-00FABA5F6380}"/>
              </a:ext>
            </a:extLst>
          </p:cNvPr>
          <p:cNvSpPr txBox="1"/>
          <p:nvPr/>
        </p:nvSpPr>
        <p:spPr>
          <a:xfrm>
            <a:off x="76200" y="0"/>
            <a:ext cx="12039600" cy="6848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 gave him a 3-fold command to leave: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 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Familiar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“Get thee out of thy country.”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12:1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2) 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Family/Friends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“and from thy kindred”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 God called Abram to leave his family and friends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to follow Him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(see Lk 14:25-33)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b)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knew that these friends and family would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try to dissuade him from pursuing God’s Dream.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3) 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Father: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“and from thy father’s house.”  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 asked “Childless” Abram to leave his entire family and network in order to follow Him.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0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4B7A7-A211-5380-B6BA-5CB278137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054D6C-D489-9A99-23D6-2738FF70AA42}"/>
              </a:ext>
            </a:extLst>
          </p:cNvPr>
          <p:cNvSpPr txBox="1"/>
          <p:nvPr/>
        </p:nvSpPr>
        <p:spPr>
          <a:xfrm>
            <a:off x="76200" y="-125820"/>
            <a:ext cx="1203960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God’s Direction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Gen. 12:1,2; Acts 7:2,3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B. God’s Dream was bigger than Abram’s!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12:2,3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“…and I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will make of thee a great nation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I will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bless thee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make thy name great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thou shalt be a blessing: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I will bless them that bless thee,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curse him that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curseth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thee: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in thee shall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all families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 the earth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 blessed.” </a:t>
            </a:r>
          </a:p>
        </p:txBody>
      </p:sp>
    </p:spTree>
    <p:extLst>
      <p:ext uri="{BB962C8B-B14F-4D97-AF65-F5344CB8AC3E}">
        <p14:creationId xmlns:p14="http://schemas.microsoft.com/office/powerpoint/2010/main" val="205794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AE224-8FCA-DE37-3E23-7AAF643AA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2CFB3A-4983-754F-F934-6161BDC03BC9}"/>
              </a:ext>
            </a:extLst>
          </p:cNvPr>
          <p:cNvSpPr txBox="1"/>
          <p:nvPr/>
        </p:nvSpPr>
        <p:spPr>
          <a:xfrm>
            <a:off x="76200" y="0"/>
            <a:ext cx="12039600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Abram’s Dream.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(He was Childless)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God’s Directions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(Leave all that’s familiar)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Abram’s “Distractions”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Our faith isn’t really tested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until we cross the border of our “familiar.”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 Staying/living in “Familiar” doesn’t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require a lot of faith.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(We already know how 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do”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familiar!)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3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569E6-68E8-EA52-31CA-FE1908D32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4D320E-7522-E66E-5C72-73623CDB5D16}"/>
              </a:ext>
            </a:extLst>
          </p:cNvPr>
          <p:cNvSpPr txBox="1"/>
          <p:nvPr/>
        </p:nvSpPr>
        <p:spPr>
          <a:xfrm>
            <a:off x="76200" y="0"/>
            <a:ext cx="12039600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The borders of our familiar are usually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patrolled by </a:t>
            </a:r>
            <a:r>
              <a:rPr kumimoji="0" lang="en-US" sz="4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border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bullies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People who try to delay or detour us 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following God’s Dreams.)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1)  They usually know us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2) They’re close enough to us so that our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“Comfort zones” often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intersect.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3) Breaking out of our comfort zones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threatens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theirs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Families of Ministers, Missionaries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CCD2C-E7E7-B319-391E-6D29ED18014C}"/>
              </a:ext>
            </a:extLst>
          </p:cNvPr>
          <p:cNvSpPr txBox="1"/>
          <p:nvPr/>
        </p:nvSpPr>
        <p:spPr>
          <a:xfrm>
            <a:off x="6629400" y="2659559"/>
            <a:ext cx="61996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may even love us.</a:t>
            </a:r>
          </a:p>
        </p:txBody>
      </p:sp>
    </p:spTree>
    <p:extLst>
      <p:ext uri="{BB962C8B-B14F-4D97-AF65-F5344CB8AC3E}">
        <p14:creationId xmlns:p14="http://schemas.microsoft.com/office/powerpoint/2010/main" val="271077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681FC-7B52-667C-EE45-16EF123E5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9791C9-22D4-8FD0-78E1-F4061CE45437}"/>
              </a:ext>
            </a:extLst>
          </p:cNvPr>
          <p:cNvSpPr txBox="1"/>
          <p:nvPr/>
        </p:nvSpPr>
        <p:spPr>
          <a:xfrm>
            <a:off x="76200" y="0"/>
            <a:ext cx="12039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called William Carey to serve in India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(1793),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his wife Dorothy initially refused to go. 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last minute she was finally persuaded to go </a:t>
            </a:r>
          </a:p>
          <a:p>
            <a:pPr lvl="0"/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(if she could take her sister).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 Candle in the Dark: The Story of William Carey (TV Movie 1998) - IMDb">
            <a:extLst>
              <a:ext uri="{FF2B5EF4-FFF2-40B4-BE49-F238E27FC236}">
                <a16:creationId xmlns:a16="http://schemas.microsoft.com/office/drawing/2014/main" id="{7069A25D-0FC3-9FC3-9A52-F67279654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 bwMode="auto">
          <a:xfrm>
            <a:off x="8761700" y="2616101"/>
            <a:ext cx="3409721" cy="424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152C34-EB3A-1B6A-D37B-4F78707B83DE}"/>
              </a:ext>
            </a:extLst>
          </p:cNvPr>
          <p:cNvSpPr txBox="1"/>
          <p:nvPr/>
        </p:nvSpPr>
        <p:spPr>
          <a:xfrm>
            <a:off x="-12721" y="2616855"/>
            <a:ext cx="8839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hardships of those early years embittered her.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complained and despaired, eventually going insane;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spending most of the last 12 years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her life in bitter isolation.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9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70E5C-EC2B-2EC6-A159-0AB1910F4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C9A7F8-0264-7256-D519-C8393F159494}"/>
              </a:ext>
            </a:extLst>
          </p:cNvPr>
          <p:cNvSpPr txBox="1"/>
          <p:nvPr/>
        </p:nvSpPr>
        <p:spPr>
          <a:xfrm>
            <a:off x="76200" y="0"/>
            <a:ext cx="120396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Abram’s Distractions: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Border bullies usually fall into one of the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following: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1)  Alarmist: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Motivated by </a:t>
            </a:r>
            <a:r>
              <a:rPr kumimoji="0" lang="en-US" sz="4400" b="1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fear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failure.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2)  Traditionalist: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Motivated by comfort/routine.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3)  Defeatist: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Motivated by fear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embarrassment.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4)  Antagonist: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Motivated by </a:t>
            </a:r>
            <a:r>
              <a:rPr kumimoji="0" lang="en-US" sz="4400" b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control.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4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E1FE9-B0F2-B6FC-D200-5B801A2EC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405CD7-C07C-EBAC-441A-EBBFB9A13D32}"/>
              </a:ext>
            </a:extLst>
          </p:cNvPr>
          <p:cNvSpPr txBox="1"/>
          <p:nvPr/>
        </p:nvSpPr>
        <p:spPr>
          <a:xfrm>
            <a:off x="76200" y="0"/>
            <a:ext cx="120396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Notice How his border bullies delayed Abram.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 God called Him to leave his father and family,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they “came along” anyway.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They influence him to detour &amp; delay in Haran,     (800 miles North of Canaan.)  Acts 7:2-4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God of glory appeared to Abram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 he dwelt in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Charran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 thee out of thy country, and from thy kindred,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come into the land which I shall show thee.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came he out of the land of the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Chaldaeans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dwelt in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Charran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:”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6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BE0CD-2B11-082D-457A-BF3B1C2C5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9FFB33-496D-1BBD-E6BB-0149D33D6BD4}"/>
              </a:ext>
            </a:extLst>
          </p:cNvPr>
          <p:cNvSpPr txBox="1"/>
          <p:nvPr/>
        </p:nvSpPr>
        <p:spPr>
          <a:xfrm>
            <a:off x="76200" y="0"/>
            <a:ext cx="12039600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Notice How his border bullies delayed him.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They influence him to “Detour” to Haran.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a) They were Idol worshippers. (Joshua 24:2)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b) Both Ur and Haran worshiped “Sin” (Nanna)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the moon god (patron god of shepherds)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Sign: crescent moon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Sin was worshipped well into the third century AD.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       https://www.ancient-origins.net/premium-preview/harran-0016824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rcheologists Discover a 4000 Year Old Archeological Reference to ...">
            <a:extLst>
              <a:ext uri="{FF2B5EF4-FFF2-40B4-BE49-F238E27FC236}">
                <a16:creationId xmlns:a16="http://schemas.microsoft.com/office/drawing/2014/main" id="{42BEE1B0-F138-F0CF-1B60-CDEE395C1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2" t="3909" r="14557" b="30247"/>
          <a:stretch/>
        </p:blipFill>
        <p:spPr bwMode="auto">
          <a:xfrm>
            <a:off x="9442048" y="3200400"/>
            <a:ext cx="2673753" cy="24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sopotamian 'Moon God' Monument Older Than Stonehenge &amp; The Great ...">
            <a:extLst>
              <a:ext uri="{FF2B5EF4-FFF2-40B4-BE49-F238E27FC236}">
                <a16:creationId xmlns:a16="http://schemas.microsoft.com/office/drawing/2014/main" id="{B30FA779-6A45-035F-D052-B67EE743E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40420"/>
            <a:ext cx="3048000" cy="24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511A4C-0333-35BD-C762-34A47B139804}"/>
              </a:ext>
            </a:extLst>
          </p:cNvPr>
          <p:cNvSpPr txBox="1"/>
          <p:nvPr/>
        </p:nvSpPr>
        <p:spPr>
          <a:xfrm>
            <a:off x="762000" y="411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</a:rPr>
              <a:t>Look familiar?</a:t>
            </a:r>
          </a:p>
        </p:txBody>
      </p:sp>
    </p:spTree>
    <p:extLst>
      <p:ext uri="{BB962C8B-B14F-4D97-AF65-F5344CB8AC3E}">
        <p14:creationId xmlns:p14="http://schemas.microsoft.com/office/powerpoint/2010/main" val="3200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F0492-5C05-A103-9331-E0F1704C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D2F347-3EA2-4E45-6626-615434DF9D5E}"/>
              </a:ext>
            </a:extLst>
          </p:cNvPr>
          <p:cNvSpPr txBox="1"/>
          <p:nvPr/>
        </p:nvSpPr>
        <p:spPr>
          <a:xfrm>
            <a:off x="76200" y="0"/>
            <a:ext cx="121158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This left them disappointed, disillusioned and defeated!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(Jn 10:10a)</a:t>
            </a:r>
          </a:p>
          <a:p>
            <a:pPr algn="ctr"/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he disciples behind closed doors | A.K ...">
            <a:extLst>
              <a:ext uri="{FF2B5EF4-FFF2-40B4-BE49-F238E27FC236}">
                <a16:creationId xmlns:a16="http://schemas.microsoft.com/office/drawing/2014/main" id="{613DF35B-1C8E-CEE3-F1E1-E8E883B8C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6477000" cy="499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A59241-832D-366B-07BD-43CCA69F0040}"/>
              </a:ext>
            </a:extLst>
          </p:cNvPr>
          <p:cNvSpPr txBox="1"/>
          <p:nvPr/>
        </p:nvSpPr>
        <p:spPr>
          <a:xfrm>
            <a:off x="6494526" y="1752600"/>
            <a:ext cx="58293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disciples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were assembled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fear of the Jews,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(then) came Jesus and stood in the midst,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saith unto them, Peace be unto you.”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A1FFD-3270-2BA5-7F51-0E0B5CFFBC06}"/>
              </a:ext>
            </a:extLst>
          </p:cNvPr>
          <p:cNvSpPr txBox="1"/>
          <p:nvPr/>
        </p:nvSpPr>
        <p:spPr>
          <a:xfrm>
            <a:off x="3581400" y="1981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20:19</a:t>
            </a:r>
          </a:p>
        </p:txBody>
      </p:sp>
    </p:spTree>
    <p:extLst>
      <p:ext uri="{BB962C8B-B14F-4D97-AF65-F5344CB8AC3E}">
        <p14:creationId xmlns:p14="http://schemas.microsoft.com/office/powerpoint/2010/main" val="23840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396F6-7077-A87C-38CC-E91DFD79B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09AA6E-08BE-63C9-08F4-A32A931EB325}"/>
              </a:ext>
            </a:extLst>
          </p:cNvPr>
          <p:cNvSpPr txBox="1"/>
          <p:nvPr/>
        </p:nvSpPr>
        <p:spPr>
          <a:xfrm>
            <a:off x="76200" y="0"/>
            <a:ext cx="12039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Notice How his border bullies delayed him.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3) Their influenced delayed his obedience for 5 years.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Acts 7:4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from thence,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his father was dead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removed him into this land”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a) God didn’t meet/speak with him in Haran!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b) Only in Canaan did Abram build an altar and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worship/meet God!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(Gen. 12:7,8)</a:t>
            </a:r>
          </a:p>
        </p:txBody>
      </p:sp>
      <p:pic>
        <p:nvPicPr>
          <p:cNvPr id="1026" name="Picture 2" descr="Visuals {IN PROGRESS} Flashcards ...">
            <a:extLst>
              <a:ext uri="{FF2B5EF4-FFF2-40B4-BE49-F238E27FC236}">
                <a16:creationId xmlns:a16="http://schemas.microsoft.com/office/drawing/2014/main" id="{74862E02-668D-5B3F-5B81-D6A8B1090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559" y="4038600"/>
            <a:ext cx="5045529" cy="28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1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396F6-7077-A87C-38CC-E91DFD79B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09AA6E-08BE-63C9-08F4-A32A931EB325}"/>
              </a:ext>
            </a:extLst>
          </p:cNvPr>
          <p:cNvSpPr txBox="1"/>
          <p:nvPr/>
        </p:nvSpPr>
        <p:spPr>
          <a:xfrm>
            <a:off x="76200" y="0"/>
            <a:ext cx="120396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We’ll all pass through our own version of “Haran” on our faith journey.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Bunyan portrayed this as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“Vanity Fair” in “Pilgrim’s Progress.”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he Pilgrim's Progress Feature DVD   - ">
            <a:extLst>
              <a:ext uri="{FF2B5EF4-FFF2-40B4-BE49-F238E27FC236}">
                <a16:creationId xmlns:a16="http://schemas.microsoft.com/office/drawing/2014/main" id="{D30282A9-92DE-2E9D-9759-7F90181F6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657600" cy="51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TN TV">
            <a:extLst>
              <a:ext uri="{FF2B5EF4-FFF2-40B4-BE49-F238E27FC236}">
                <a16:creationId xmlns:a16="http://schemas.microsoft.com/office/drawing/2014/main" id="{FD897DF0-C0E8-3635-76CA-73FB2F127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95600"/>
            <a:ext cx="8229600" cy="39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54D2F-E5AB-6FE2-A3F9-88CC0042F87D}"/>
              </a:ext>
            </a:extLst>
          </p:cNvPr>
          <p:cNvSpPr txBox="1"/>
          <p:nvPr/>
        </p:nvSpPr>
        <p:spPr>
          <a:xfrm>
            <a:off x="4189491" y="5819477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get stuck there!</a:t>
            </a:r>
          </a:p>
        </p:txBody>
      </p:sp>
    </p:spTree>
    <p:extLst>
      <p:ext uri="{BB962C8B-B14F-4D97-AF65-F5344CB8AC3E}">
        <p14:creationId xmlns:p14="http://schemas.microsoft.com/office/powerpoint/2010/main" val="19839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EA767-7AC3-B6F6-1878-5F567216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E398FF-772C-5BC3-5319-C809C71858C9}"/>
              </a:ext>
            </a:extLst>
          </p:cNvPr>
          <p:cNvSpPr txBox="1"/>
          <p:nvPr/>
        </p:nvSpPr>
        <p:spPr>
          <a:xfrm>
            <a:off x="76200" y="0"/>
            <a:ext cx="12039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Abram’s Dream  2. God’s Direction  3. Distractions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Abram’s Disappointment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(Gen. 12:10)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There’s usually a “wasteland” between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our familiar and God’s promise.  </a:t>
            </a:r>
          </a:p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60129-D9FA-D216-3B5B-A77FA0D48E5D}"/>
              </a:ext>
            </a:extLst>
          </p:cNvPr>
          <p:cNvSpPr txBox="1"/>
          <p:nvPr/>
        </p:nvSpPr>
        <p:spPr>
          <a:xfrm>
            <a:off x="76200" y="2986134"/>
            <a:ext cx="7696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 uses this to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 to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sidetrack us in “Haran”.</a:t>
            </a:r>
          </a:p>
          <a:p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a) It was “Familiar”</a:t>
            </a:r>
          </a:p>
          <a:p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b) It was “Comfortable”</a:t>
            </a:r>
            <a:endParaRPr lang="en-US" dirty="0"/>
          </a:p>
        </p:txBody>
      </p:sp>
      <p:pic>
        <p:nvPicPr>
          <p:cNvPr id="2" name="Picture 2" descr="Abraham's Journey - Interesting Facts - YouTube">
            <a:extLst>
              <a:ext uri="{FF2B5EF4-FFF2-40B4-BE49-F238E27FC236}">
                <a16:creationId xmlns:a16="http://schemas.microsoft.com/office/drawing/2014/main" id="{F980644B-AEC4-7F0D-0C45-1EB88D33C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3" b="13198"/>
          <a:stretch/>
        </p:blipFill>
        <p:spPr bwMode="auto">
          <a:xfrm>
            <a:off x="6248400" y="2971799"/>
            <a:ext cx="58674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1DBA0F-CE32-309E-FC03-3B6058E76967}"/>
              </a:ext>
            </a:extLst>
          </p:cNvPr>
          <p:cNvCxnSpPr>
            <a:cxnSpLocks/>
          </p:cNvCxnSpPr>
          <p:nvPr/>
        </p:nvCxnSpPr>
        <p:spPr>
          <a:xfrm>
            <a:off x="9372600" y="1981200"/>
            <a:ext cx="0" cy="2590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1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0CB18-DC4B-DFA3-F04B-CB7C5B30E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E4E209-5C1D-1E4B-46EA-7AE1078CAF50}"/>
              </a:ext>
            </a:extLst>
          </p:cNvPr>
          <p:cNvSpPr txBox="1"/>
          <p:nvPr/>
        </p:nvSpPr>
        <p:spPr>
          <a:xfrm>
            <a:off x="76200" y="0"/>
            <a:ext cx="1203960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Abram’s Disappointment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(Gen. 12:10)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 Sometimes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the promised land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become a wasteland of: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Discouragement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12:10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“there was famine in the land”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Doubt 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(About God and ourselves!)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a) Can god really take care of me?  Ps 78:19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“can god furnish a table in the wilderness?”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b) Did I hear him correctly?    Gen 3:1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0CB18-DC4B-DFA3-F04B-CB7C5B30E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E4E209-5C1D-1E4B-46EA-7AE1078CAF50}"/>
              </a:ext>
            </a:extLst>
          </p:cNvPr>
          <p:cNvSpPr txBox="1"/>
          <p:nvPr/>
        </p:nvSpPr>
        <p:spPr>
          <a:xfrm>
            <a:off x="76200" y="0"/>
            <a:ext cx="120396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Abram’s Disappointment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(Gen. 12:10)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 Sometimes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the promised land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become a wasteland of: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(About God and ourselves)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6:67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“will ye also go away?”</a:t>
            </a:r>
          </a:p>
          <a:p>
            <a:pPr lvl="0">
              <a:spcBef>
                <a:spcPts val="1200"/>
              </a:spcBef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Development of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Faith.  </a:t>
            </a:r>
          </a:p>
          <a:p>
            <a:pPr lvl="0">
              <a:spcBef>
                <a:spcPts val="0"/>
              </a:spcBef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(He learned to trust God.)</a:t>
            </a:r>
          </a:p>
          <a:p>
            <a:pPr lvl="0">
              <a:spcBef>
                <a:spcPts val="0"/>
              </a:spcBef>
              <a:defRPr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Faith is developed through disappointment!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F88F1-80DB-FC05-CD11-94D2F585C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CE0368-5A7D-CBC0-3954-E2348168838C}"/>
              </a:ext>
            </a:extLst>
          </p:cNvPr>
          <p:cNvSpPr txBox="1"/>
          <p:nvPr/>
        </p:nvSpPr>
        <p:spPr>
          <a:xfrm>
            <a:off x="76200" y="0"/>
            <a:ext cx="120396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Conclusion: Between where/what we are,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where/what God desires for/with us,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will go through: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A Process 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(To grow our relationship)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A Path 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(To guide our steps)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Some Painful Detours 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(To test our obedience)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Some Perplexing Disappointments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(To try our commitment and teach us faith)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(James 1:3-5)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60AAF-1D63-71B0-6CDF-9C312680A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AFB0DC-D38B-887B-C94E-00FABA5F6380}"/>
              </a:ext>
            </a:extLst>
          </p:cNvPr>
          <p:cNvSpPr txBox="1"/>
          <p:nvPr/>
        </p:nvSpPr>
        <p:spPr>
          <a:xfrm>
            <a:off x="76200" y="-152400"/>
            <a:ext cx="12039600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</a:t>
            </a:r>
          </a:p>
          <a:p>
            <a:pPr lvl="0" algn="ctr"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 Always involves a Journey!</a:t>
            </a: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 11:8-9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faith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Abraham, when he was called to go out into a place which he should after receive for an inheritance, obeyed; and he went out,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knowing whither he went.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faith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sojourned in the land of promise,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in a strange country, …:”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Abraham couldn’t stay where he was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still follow (obey) God.</a:t>
            </a:r>
          </a:p>
        </p:txBody>
      </p:sp>
    </p:spTree>
    <p:extLst>
      <p:ext uri="{BB962C8B-B14F-4D97-AF65-F5344CB8AC3E}">
        <p14:creationId xmlns:p14="http://schemas.microsoft.com/office/powerpoint/2010/main" val="4037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CBA5B-0BB8-D9F1-62C3-D15277553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69F696-7D2F-CCFB-0F5F-B53B5211E307}"/>
              </a:ext>
            </a:extLst>
          </p:cNvPr>
          <p:cNvSpPr txBox="1"/>
          <p:nvPr/>
        </p:nvSpPr>
        <p:spPr>
          <a:xfrm>
            <a:off x="76200" y="0"/>
            <a:ext cx="1203960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can We!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in your faith journey?</a:t>
            </a:r>
          </a:p>
          <a:p>
            <a:pPr marL="685800" marR="0" lvl="0" indent="-685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Still stuck in your familiar Ur?</a:t>
            </a:r>
          </a:p>
          <a:p>
            <a:pPr marL="685800" marR="0" lvl="0" indent="-685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Hanging out in “Haran”? 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(Vanity Fair)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(2 Tim 2:4; 4:10)</a:t>
            </a:r>
          </a:p>
          <a:p>
            <a:pPr marL="685800" marR="0" lvl="0" indent="-685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“Dutiful”,  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discouraged by delays &amp; disappointments? 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(James 1:2-5)</a:t>
            </a:r>
          </a:p>
          <a:p>
            <a:pPr marL="685800" marR="0" lvl="0" indent="-685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Sidetracked in Egypt?</a:t>
            </a:r>
            <a:endParaRPr lang="en-US" sz="4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9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2F89-14AF-1E3B-BC38-8B3DB4DB7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B54CE4-DF11-1895-8F47-27ADF8008844}"/>
              </a:ext>
            </a:extLst>
          </p:cNvPr>
          <p:cNvSpPr txBox="1"/>
          <p:nvPr/>
        </p:nvSpPr>
        <p:spPr>
          <a:xfrm>
            <a:off x="76200" y="304800"/>
            <a:ext cx="120396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Experiencing God’s Dream involves a Process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Path  Detours  Disappointments.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every stage of this faith journey are critical Decisions that will: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1) 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Determine our Destination,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(where we’ll ultimately end up)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2) S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hape our Destiny!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(who we’ll touch/influence along the way!)</a:t>
            </a:r>
          </a:p>
        </p:txBody>
      </p:sp>
    </p:spTree>
    <p:extLst>
      <p:ext uri="{BB962C8B-B14F-4D97-AF65-F5344CB8AC3E}">
        <p14:creationId xmlns:p14="http://schemas.microsoft.com/office/powerpoint/2010/main" val="181707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189DBB-4F71-90F5-6687-1AC013D7C45A}"/>
              </a:ext>
            </a:extLst>
          </p:cNvPr>
          <p:cNvSpPr txBox="1"/>
          <p:nvPr/>
        </p:nvSpPr>
        <p:spPr>
          <a:xfrm>
            <a:off x="76200" y="0"/>
            <a:ext cx="1203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Next week we’ll focus on some of the decisions Abram made along his journey</a:t>
            </a:r>
            <a:endParaRPr lang="en-US" sz="4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857EC-B936-A8ED-237E-7D54F7D93D43}"/>
              </a:ext>
            </a:extLst>
          </p:cNvPr>
          <p:cNvSpPr txBox="1"/>
          <p:nvPr/>
        </p:nvSpPr>
        <p:spPr>
          <a:xfrm>
            <a:off x="7696200" y="1855566"/>
            <a:ext cx="48768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how they impacted his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Family,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Future,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his Faith.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2" name="Picture 4" descr="Abraham, the Father of Faith | True Faith">
            <a:extLst>
              <a:ext uri="{FF2B5EF4-FFF2-40B4-BE49-F238E27FC236}">
                <a16:creationId xmlns:a16="http://schemas.microsoft.com/office/drawing/2014/main" id="{D503E92D-F94E-A430-59DF-BDE4FCFB8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69660"/>
            <a:ext cx="804154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7305E421-85F4-4259-8AFD-1E4420107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76200"/>
            <a:ext cx="86106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Resurrection restored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(realigned) 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Perspective, Purpose, and Peace.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23:3 </a:t>
            </a: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restoreth my soul</a:t>
            </a: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leadeth me </a:t>
            </a: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paths of righteousness…”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Restoration comes before Direction! 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Jer. 29:10-13</a:t>
            </a:r>
          </a:p>
        </p:txBody>
      </p:sp>
      <p:pic>
        <p:nvPicPr>
          <p:cNvPr id="2052" name="Picture 4" descr="Image result for resurrection of Jesus">
            <a:extLst>
              <a:ext uri="{FF2B5EF4-FFF2-40B4-BE49-F238E27FC236}">
                <a16:creationId xmlns:a16="http://schemas.microsoft.com/office/drawing/2014/main" id="{45EC5455-0EED-4A26-8F36-1C6E79E3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3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43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F9C49-2D1E-BB7D-DF69-D91A38C94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ring To Dream Again | Media | Dothan First">
            <a:extLst>
              <a:ext uri="{FF2B5EF4-FFF2-40B4-BE49-F238E27FC236}">
                <a16:creationId xmlns:a16="http://schemas.microsoft.com/office/drawing/2014/main" id="{D0C9D474-BE41-97B8-A9C7-6481E0041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 b="4074"/>
          <a:stretch/>
        </p:blipFill>
        <p:spPr bwMode="auto">
          <a:xfrm>
            <a:off x="-11349" y="48021"/>
            <a:ext cx="12192000" cy="68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A2A8D6-A05F-5807-1BF7-8E9F108F1AC0}"/>
              </a:ext>
            </a:extLst>
          </p:cNvPr>
          <p:cNvSpPr txBox="1"/>
          <p:nvPr/>
        </p:nvSpPr>
        <p:spPr>
          <a:xfrm>
            <a:off x="228600" y="533400"/>
            <a:ext cx="117348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God Dream for you?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29:11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5CB60-7A32-D3D6-BEF8-96F7CB3E8684}"/>
              </a:ext>
            </a:extLst>
          </p:cNvPr>
          <p:cNvSpPr txBox="1"/>
          <p:nvPr/>
        </p:nvSpPr>
        <p:spPr>
          <a:xfrm>
            <a:off x="838200" y="6009760"/>
            <a:ext cx="1203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willing to pursue it (Him)?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F0492-5C05-A103-9331-E0F1704C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D2F347-3EA2-4E45-6626-615434DF9D5E}"/>
              </a:ext>
            </a:extLst>
          </p:cNvPr>
          <p:cNvSpPr txBox="1"/>
          <p:nvPr/>
        </p:nvSpPr>
        <p:spPr>
          <a:xfrm>
            <a:off x="76200" y="0"/>
            <a:ext cx="121158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Restoration requires Repentance! Mt 4:17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person in a white robe standing on a cliff edge&#10;&#10;Description automatically generated">
            <a:extLst>
              <a:ext uri="{FF2B5EF4-FFF2-40B4-BE49-F238E27FC236}">
                <a16:creationId xmlns:a16="http://schemas.microsoft.com/office/drawing/2014/main" id="{BA758A21-0C00-94E9-A2AC-AAA54ED7B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750539"/>
            <a:ext cx="4495800" cy="5127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6FA4B1-886E-730F-A418-F191B27A1760}"/>
              </a:ext>
            </a:extLst>
          </p:cNvPr>
          <p:cNvSpPr txBox="1"/>
          <p:nvPr/>
        </p:nvSpPr>
        <p:spPr>
          <a:xfrm>
            <a:off x="76200" y="2309192"/>
            <a:ext cx="84582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Direction requires Faith.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Heb. 11:1,6;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10:27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 sheep hear my voice…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follow me.”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5FE18-9C43-02CF-C4FD-C684B795E66A}"/>
              </a:ext>
            </a:extLst>
          </p:cNvPr>
          <p:cNvSpPr txBox="1"/>
          <p:nvPr/>
        </p:nvSpPr>
        <p:spPr>
          <a:xfrm>
            <a:off x="7010400" y="5996395"/>
            <a:ext cx="52975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14:6</a:t>
            </a:r>
          </a:p>
        </p:txBody>
      </p:sp>
    </p:spTree>
    <p:extLst>
      <p:ext uri="{BB962C8B-B14F-4D97-AF65-F5344CB8AC3E}">
        <p14:creationId xmlns:p14="http://schemas.microsoft.com/office/powerpoint/2010/main" val="23917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F0492-5C05-A103-9331-E0F1704C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white robe standing on a cliff edge&#10;&#10;Description automatically generated">
            <a:extLst>
              <a:ext uri="{FF2B5EF4-FFF2-40B4-BE49-F238E27FC236}">
                <a16:creationId xmlns:a16="http://schemas.microsoft.com/office/drawing/2014/main" id="{CEF18558-806F-F804-0291-63E6E86AE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981200"/>
            <a:ext cx="5225473" cy="472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E53194-3671-E5B8-54EA-7AFF89F5BB1B}"/>
              </a:ext>
            </a:extLst>
          </p:cNvPr>
          <p:cNvSpPr txBox="1"/>
          <p:nvPr/>
        </p:nvSpPr>
        <p:spPr>
          <a:xfrm>
            <a:off x="266700" y="0"/>
            <a:ext cx="1165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by Faith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1A3E8-9D01-338F-097B-CC0411BC9D59}"/>
              </a:ext>
            </a:extLst>
          </p:cNvPr>
          <p:cNvSpPr txBox="1"/>
          <p:nvPr/>
        </p:nvSpPr>
        <p:spPr>
          <a:xfrm>
            <a:off x="4028415" y="1107996"/>
            <a:ext cx="816509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“While we look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skopeo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regard)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at the things which are seen,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at the things which are not seen: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 things which are seen are temporal;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pros’kairos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seasonal)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things which are not seen are eternal.”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aiōn’ios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perpetual)</a:t>
            </a:r>
          </a:p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2B808-1C23-E4C1-4801-8D8035FEAB67}"/>
              </a:ext>
            </a:extLst>
          </p:cNvPr>
          <p:cNvSpPr txBox="1"/>
          <p:nvPr/>
        </p:nvSpPr>
        <p:spPr>
          <a:xfrm>
            <a:off x="1401516" y="1111469"/>
            <a:ext cx="26268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Cor 4:18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B0051-3EF3-A6B7-1D9D-DE4232CECDA1}"/>
              </a:ext>
            </a:extLst>
          </p:cNvPr>
          <p:cNvSpPr txBox="1"/>
          <p:nvPr/>
        </p:nvSpPr>
        <p:spPr>
          <a:xfrm>
            <a:off x="152400" y="5968901"/>
            <a:ext cx="1188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 Cor 5:7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 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”For we walk by faith, not by sight:”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681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01659-7659-6CAF-C9AC-35464567D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6923B6-908D-FBF0-1386-5A969E806A83}"/>
              </a:ext>
            </a:extLst>
          </p:cNvPr>
          <p:cNvSpPr txBox="1"/>
          <p:nvPr/>
        </p:nvSpPr>
        <p:spPr>
          <a:xfrm>
            <a:off x="76200" y="0"/>
            <a:ext cx="12115800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Past failures/disappointments, makes such Faith  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(literally a transfer of trust {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from us to God}) 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particularly difficult. </a:t>
            </a:r>
          </a:p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cycle of past failure and frustration leaves us distrustful of ourselves, others,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even our God!</a:t>
            </a:r>
          </a:p>
          <a:p>
            <a:pPr algn="ctr">
              <a:spcBef>
                <a:spcPts val="120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disciples had to learn to replace their distorted/disappointed dreams 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God’s divine direction. 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(Jer. 29:11; Pr. 29:18)</a:t>
            </a:r>
          </a:p>
        </p:txBody>
      </p:sp>
    </p:spTree>
    <p:extLst>
      <p:ext uri="{BB962C8B-B14F-4D97-AF65-F5344CB8AC3E}">
        <p14:creationId xmlns:p14="http://schemas.microsoft.com/office/powerpoint/2010/main" val="393366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6FFFE-4F5D-0FEC-166D-036798089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5251A3-07B2-BFE2-0709-171A5DDC76A0}"/>
              </a:ext>
            </a:extLst>
          </p:cNvPr>
          <p:cNvSpPr txBox="1"/>
          <p:nvPr/>
        </p:nvSpPr>
        <p:spPr>
          <a:xfrm>
            <a:off x="76200" y="0"/>
            <a:ext cx="12115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morning we’re going to look at one such “disappointed dreamer” </a:t>
            </a:r>
          </a:p>
          <a:p>
            <a:pPr lvl="0" algn="ctr">
              <a:spcBef>
                <a:spcPts val="0"/>
              </a:spcBef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how he learned to trust the Dream Giver in spite of his disappointments.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176D9-F8CD-708D-4DAA-4C1D961D8593}"/>
              </a:ext>
            </a:extLst>
          </p:cNvPr>
          <p:cNvSpPr txBox="1"/>
          <p:nvPr/>
        </p:nvSpPr>
        <p:spPr>
          <a:xfrm>
            <a:off x="5310723" y="2981058"/>
            <a:ext cx="6705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doing so, he paved the path of Faith,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leaving mile markers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others to follow. 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ngel Studios' latest film 'His Only Son' recounts the story of Abraham and  Isaac | KSL.com">
            <a:extLst>
              <a:ext uri="{FF2B5EF4-FFF2-40B4-BE49-F238E27FC236}">
                <a16:creationId xmlns:a16="http://schemas.microsoft.com/office/drawing/2014/main" id="{B6FB8331-6A88-E6A4-345C-34FFEA04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1058"/>
            <a:ext cx="5170714" cy="37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04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C649D-1AC7-E2E1-A30C-FA7E2E2BE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0F9F16-0EAE-C4CE-861D-E8E0552D9FAB}"/>
              </a:ext>
            </a:extLst>
          </p:cNvPr>
          <p:cNvSpPr txBox="1"/>
          <p:nvPr/>
        </p:nvSpPr>
        <p:spPr>
          <a:xfrm>
            <a:off x="0" y="76200"/>
            <a:ext cx="11963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51:1-2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“Hearken to me, ye that follow after righteousness, ye that seek the LORD: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look unto the rock whence ye are hewn,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to the hole of the pit whence ye are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digged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Father Abraham (Romans 4-7) - &quot;From The Heart of A Shepherd&quot; by Pastor ...">
            <a:extLst>
              <a:ext uri="{FF2B5EF4-FFF2-40B4-BE49-F238E27FC236}">
                <a16:creationId xmlns:a16="http://schemas.microsoft.com/office/drawing/2014/main" id="{783362CA-02C7-0D87-4BE2-4580A417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07557"/>
            <a:ext cx="5867400" cy="4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38C2C8-40F1-895F-2E97-E50D145B33BD}"/>
              </a:ext>
            </a:extLst>
          </p:cNvPr>
          <p:cNvSpPr txBox="1"/>
          <p:nvPr/>
        </p:nvSpPr>
        <p:spPr>
          <a:xfrm>
            <a:off x="5831732" y="2778933"/>
            <a:ext cx="628406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Look unto Abraham your father, and unto Sarah 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I called him alone, and blessed him,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increased him.”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780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59938-B8BE-5E5F-E16A-D352FE1D7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90359C-05C9-88C2-F569-E4CB2DE664B4}"/>
              </a:ext>
            </a:extLst>
          </p:cNvPr>
          <p:cNvSpPr txBox="1"/>
          <p:nvPr/>
        </p:nvSpPr>
        <p:spPr>
          <a:xfrm>
            <a:off x="76200" y="105013"/>
            <a:ext cx="1211580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Abraham’s story is given more attention than any other in the book of Genesis;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well as in the “heroes of faith” in Heb. 11.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faith journey, and the “mile markers”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he left along the side of the Road,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serves to prepare us for our own.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400 years had passed since the flood and    </a:t>
            </a:r>
          </a:p>
          <a:p>
            <a:pPr lvl="0" algn="ctr">
              <a:spcBef>
                <a:spcPts val="0"/>
              </a:spcBef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already sin had corrupted creation 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(again)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turning God’s dream for us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into a nightmare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22082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2016</Words>
  <Application>Microsoft Office PowerPoint</Application>
  <PresentationFormat>Widescreen</PresentationFormat>
  <Paragraphs>227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Aptos</vt:lpstr>
      <vt:lpstr>Arial</vt:lpstr>
      <vt:lpstr>Calibri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Media Dep</cp:lastModifiedBy>
  <cp:revision>76</cp:revision>
  <dcterms:created xsi:type="dcterms:W3CDTF">2011-06-07T04:33:49Z</dcterms:created>
  <dcterms:modified xsi:type="dcterms:W3CDTF">2024-04-05T17:24:30Z</dcterms:modified>
</cp:coreProperties>
</file>