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6" r:id="rId4"/>
    <p:sldId id="267" r:id="rId5"/>
    <p:sldId id="272" r:id="rId6"/>
    <p:sldId id="297" r:id="rId7"/>
    <p:sldId id="299" r:id="rId8"/>
    <p:sldId id="298" r:id="rId9"/>
    <p:sldId id="300" r:id="rId10"/>
    <p:sldId id="279" r:id="rId11"/>
    <p:sldId id="301" r:id="rId12"/>
    <p:sldId id="302" r:id="rId13"/>
    <p:sldId id="304" r:id="rId14"/>
    <p:sldId id="303" r:id="rId15"/>
    <p:sldId id="282" r:id="rId16"/>
    <p:sldId id="306" r:id="rId17"/>
    <p:sldId id="305" r:id="rId18"/>
    <p:sldId id="307" r:id="rId19"/>
    <p:sldId id="285" r:id="rId20"/>
    <p:sldId id="287" r:id="rId21"/>
    <p:sldId id="286" r:id="rId22"/>
    <p:sldId id="308" r:id="rId23"/>
    <p:sldId id="292" r:id="rId24"/>
    <p:sldId id="288" r:id="rId25"/>
    <p:sldId id="291" r:id="rId26"/>
    <p:sldId id="290" r:id="rId27"/>
    <p:sldId id="293" r:id="rId28"/>
    <p:sldId id="295" r:id="rId29"/>
    <p:sldId id="296" r:id="rId30"/>
    <p:sldId id="294" r:id="rId3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8" autoAdjust="0"/>
    <p:restoredTop sz="94660"/>
  </p:normalViewPr>
  <p:slideViewPr>
    <p:cSldViewPr>
      <p:cViewPr varScale="1">
        <p:scale>
          <a:sx n="139" d="100"/>
          <a:sy n="139" d="100"/>
        </p:scale>
        <p:origin x="1020" y="14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30D0-BAAD-4A6C-B9F8-31950DE7483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E286-A620-4F8F-9ACC-E7C5CA738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A1D0-58B6-C7C4-B788-4266C6EE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10D7-5947-4E52-A53B-043EAB7D5880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43D8-5F51-66F2-86C9-64E0BADC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506DD-9BF3-CF6D-A04C-E6B3BB86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069D-B55A-4223-889B-FA282405E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6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55D1-76E0-99BF-FD99-63FFAD0D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E82E-1A0B-44FA-9153-9373D98D2A33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E16C-7C80-C518-0661-02FB42E2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49EB-BB87-5BAC-BD1F-7BED1079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26F88-E5FD-4118-9835-A4C4A4653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3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FDAD-DF87-A059-0FD6-20AA346F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922F5-8945-4EE5-9C13-FFE5624B00E2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DDFDA-EDD8-2A16-C3D6-88596301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AC7C-71C4-27CD-4D81-0315F007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3637D-60C8-456A-A891-99522268A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9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F47B9-2F62-06D6-146C-A9C29598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9E52-A4C1-4CA4-93E9-3A90ABE4D8B0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590A8-092B-C2C8-C6F1-DCA910B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35CFC-2741-4C01-BE4A-022A7E11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6006-32D9-461E-A158-3F530ED01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6274-AAA3-B75B-DED0-EB2D214B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DFCE-C18A-4AB0-B1D6-FAE5B8889D87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9DE7-7217-FC1A-ACB6-F6355F66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9954-CA66-B7A4-C893-C7394DC2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4E71-71B2-4E27-A165-8653607AF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8A9B87-0180-9AE6-AE99-B6A0906B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A6BC-9673-47C6-A5A0-7AA6E6C34C0B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FC15DE-E562-0D5F-8636-F198A4FD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0E8937-C43A-77E8-1BE4-6560B0D0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60A0-3012-45DE-B2C1-1D9F352A1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5F63C6-F918-7728-923C-0815CFD6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A5CB-C6F7-499C-8A62-96C1E2DD2750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4F2B39-31DC-80A6-0373-0C30440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959DE9-49BC-E773-F71D-3B7AE919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47C5-FC70-4762-AC62-FB9F863B8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3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0B359-F055-ABC5-FFA2-42821C57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7F3F-639C-4551-892D-8520A68931C3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ED659-8DDE-2175-8675-8F818CDD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8942C6-09E9-BDFC-3302-800300DD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5F9EF-FC08-4BFA-B7EF-E04339B11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7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DAE6AA-F688-D17F-A7C4-6628F66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E2F5-B258-4BE5-A480-C3D21986AAD6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909779-C6AA-82AC-E9A5-746D90E6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1BB4A6-40AF-4F51-AD21-96246E8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FACF-A8DC-4931-AE9E-5EBBBCAA5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3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9322C1-90AB-747D-64D8-BED8970D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4C55-5943-4EA0-8BDC-51FF4E5E45C9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1F4172-8AE4-B2CE-811A-5BAB8DE4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96D59-6AE2-D453-8F4E-974D0346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88B76-95B8-4348-9286-E0BC801E5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9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CE6DBC-5143-29E3-DC4E-A15A6FC4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99DB-FABC-42E7-80DC-F1A58963BE76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ECB1E3-382F-35FE-B429-B0D367B7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57504-F796-68FD-0D61-F9A5BE25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D8FB-F680-4091-82E4-DFAF61E7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A8B318-E068-E19D-FBBB-094E21B54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B3FB9E-1A8E-7B83-E81E-22F27A3D4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C34A-C8B6-1C7D-D17B-4E3630C67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BDFDC-0495-44A7-95B2-1C308F549FD9}" type="datetimeFigureOut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5737F-1CF3-717E-CE23-9038A80F1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1D3-E0B0-4E0D-38A9-15F43FFA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FD4E06-81F7-4898-9ECB-2CD1981661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292FB-9BCD-4C70-2C9C-DCF86488E118}"/>
              </a:ext>
            </a:extLst>
          </p:cNvPr>
          <p:cNvSpPr txBox="1"/>
          <p:nvPr/>
        </p:nvSpPr>
        <p:spPr>
          <a:xfrm>
            <a:off x="304800" y="133350"/>
            <a:ext cx="397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" panose="02040502050405020303" pitchFamily="18" charset="0"/>
                <a:cs typeface="Times New Roman" panose="02020603050405020304" pitchFamily="18" charset="0"/>
              </a:rPr>
              <a:t>Failing</a:t>
            </a:r>
            <a:r>
              <a:rPr lang="en-US" sz="5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2D4F-FAA5-E247-F5FC-58980D7A2E40}"/>
              </a:ext>
            </a:extLst>
          </p:cNvPr>
          <p:cNvSpPr txBox="1"/>
          <p:nvPr/>
        </p:nvSpPr>
        <p:spPr>
          <a:xfrm>
            <a:off x="457200" y="37147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 26:31-56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591F-6E6D-2878-717F-8F576DE618AE}"/>
              </a:ext>
            </a:extLst>
          </p:cNvPr>
          <p:cNvSpPr txBox="1"/>
          <p:nvPr/>
        </p:nvSpPr>
        <p:spPr>
          <a:xfrm>
            <a:off x="4724400" y="241935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Forward!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truly learn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our failures we must determine: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Caused The Failure? 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Unless / until you learn this,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you’re bound to repeat the failure.  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1B6CE-6D38-89E5-225C-844E91932923}"/>
              </a:ext>
            </a:extLst>
          </p:cNvPr>
          <p:cNvSpPr txBox="1"/>
          <p:nvPr/>
        </p:nvSpPr>
        <p:spPr>
          <a:xfrm>
            <a:off x="78492" y="3486150"/>
            <a:ext cx="89131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“Insanity is doing the same thing over and over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expecting different results.”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 </a:t>
            </a:r>
          </a:p>
        </p:txBody>
      </p:sp>
    </p:spTree>
    <p:extLst>
      <p:ext uri="{BB962C8B-B14F-4D97-AF65-F5344CB8AC3E}">
        <p14:creationId xmlns:p14="http://schemas.microsoft.com/office/powerpoint/2010/main" val="23034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Caused The Failure?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Spiritual / Moral Failure is caused by: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</a:t>
            </a:r>
            <a:r>
              <a:rPr lang="en-US" altLang="en-US" sz="40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“Satan hath desired to have you,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that he may sift you as wheat…”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22:31 </a:t>
            </a:r>
          </a:p>
          <a:p>
            <a:pPr lvl="0" algn="ctr" eaLnBrk="1" hangingPunct="1">
              <a:spcBef>
                <a:spcPts val="1200"/>
              </a:spcBef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Pt 5:8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“your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adversary the devil,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a roaring lion, walketh about,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seeking whom he may devour.”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88232" y="0"/>
            <a:ext cx="8991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Caused The Failure?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B. </a:t>
            </a:r>
            <a:r>
              <a:rPr lang="en-US" altLang="en-US" sz="44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(Culture) 1Jn 5:19  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whole world lieth in </a:t>
            </a:r>
            <a:r>
              <a:rPr lang="en-US" altLang="en-US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wickedness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disease)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3600" b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2800.) John 18:15-27 | DWELLING in the Word">
            <a:extLst>
              <a:ext uri="{FF2B5EF4-FFF2-40B4-BE49-F238E27FC236}">
                <a16:creationId xmlns:a16="http://schemas.microsoft.com/office/drawing/2014/main" id="{19825BCC-C0C7-76DB-C221-613887FA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" y="2316938"/>
            <a:ext cx="3768749" cy="28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41467-C4D3-91E7-4B66-D3E9B9D1530F}"/>
              </a:ext>
            </a:extLst>
          </p:cNvPr>
          <p:cNvSpPr txBox="1"/>
          <p:nvPr/>
        </p:nvSpPr>
        <p:spPr>
          <a:xfrm>
            <a:off x="3733800" y="2368217"/>
            <a:ext cx="5334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was Peter when he denied Christ?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Lk 22:54-62</a:t>
            </a:r>
          </a:p>
        </p:txBody>
      </p:sp>
    </p:spTree>
    <p:extLst>
      <p:ext uri="{BB962C8B-B14F-4D97-AF65-F5344CB8AC3E}">
        <p14:creationId xmlns:p14="http://schemas.microsoft.com/office/powerpoint/2010/main" val="276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What causes spiritual failure?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altLang="en-US" sz="44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Society: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(Culture)  1 Cor 15:33 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not deceived: evil 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homilia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companions)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 good manners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(ethos: habits)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4:10 </a:t>
            </a: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“Demas hath forsaken me, </a:t>
            </a:r>
            <a:r>
              <a:rPr lang="en-US" altLang="en-US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loved this present world”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3:17-20; 1 Jn 2:15,16</a:t>
            </a:r>
          </a:p>
          <a:p>
            <a:pPr lvl="0" eaLnBrk="1" hangingPunct="1">
              <a:spcBef>
                <a:spcPts val="0"/>
              </a:spcBef>
              <a:defRPr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3600" b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What causes spiritual failure?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44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Self: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indeed is willing,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flesh is weak.” 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26:41</a:t>
            </a:r>
            <a:r>
              <a:rPr lang="en-US" altLang="en-US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1" hangingPunct="1">
              <a:spcBef>
                <a:spcPts val="120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7:18 </a:t>
            </a:r>
            <a:r>
              <a:rPr lang="en-US" altLang="en-US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that in me (that is, in my flesh,) dwelleth no good thing: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 will is present with me; but how to perform that which is good I find not.” </a:t>
            </a:r>
          </a:p>
          <a:p>
            <a:pPr lvl="0" algn="ctr" eaLnBrk="1" hangingPunct="1">
              <a:spcBef>
                <a:spcPts val="0"/>
              </a:spcBef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I Learn From The Failure?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Some are so distracted (or disgusted),        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they can’t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(or won’t) look for the lesson.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God doesn’t want to waste a hurt.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1:3-4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all comfort;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comforteth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in all our tribulation,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we may be able to comfort them which are in any trouble, by the comfort wherewith we ourselves are comforted of God.” </a:t>
            </a:r>
          </a:p>
        </p:txBody>
      </p:sp>
    </p:spTree>
    <p:extLst>
      <p:ext uri="{BB962C8B-B14F-4D97-AF65-F5344CB8AC3E}">
        <p14:creationId xmlns:p14="http://schemas.microsoft.com/office/powerpoint/2010/main" val="39647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 I Learn From The Failure?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can use “all things” to grow us.</a:t>
            </a:r>
            <a:endParaRPr lang="en-US" alt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alt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8:28,29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work together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good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them that love God…”</a:t>
            </a: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119:71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good for me that I have been afflicted; that I might learn thy statutes.”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1:2-5 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Help Me With This issue?       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went back to the Apostles.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can help me “live” through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the mistake?   </a:t>
            </a: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can help me “Learn” through     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mistake?  </a:t>
            </a: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i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</a:t>
            </a: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B2E-2611-661F-6215-A6FEDE131274}"/>
              </a:ext>
            </a:extLst>
          </p:cNvPr>
          <p:cNvSpPr txBox="1"/>
          <p:nvPr/>
        </p:nvSpPr>
        <p:spPr>
          <a:xfrm>
            <a:off x="-132348" y="3714750"/>
            <a:ext cx="94848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Those who’ve survived failure make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best comforters and counselors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200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51:12-13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“Restore unto me the joy of thy salvation; and uphold me with thy free spirit.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will I teach transgressors thy ways;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sinners shall be converted unto thee.”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 5:3-5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“…tribulation worketh patience;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patience, experience; and experience, hope: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hope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maketh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not ashamed; because the love of God is shed abroad in our hearts by the Holy Ghost”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08498-CA44-C60B-D93E-23A96D54C579}"/>
              </a:ext>
            </a:extLst>
          </p:cNvPr>
          <p:cNvSpPr txBox="1"/>
          <p:nvPr/>
        </p:nvSpPr>
        <p:spPr>
          <a:xfrm>
            <a:off x="1600200" y="4278094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40:1-3; Gal. 6:1,2</a:t>
            </a:r>
          </a:p>
        </p:txBody>
      </p:sp>
    </p:spTree>
    <p:extLst>
      <p:ext uri="{BB962C8B-B14F-4D97-AF65-F5344CB8AC3E}">
        <p14:creationId xmlns:p14="http://schemas.microsoft.com/office/powerpoint/2010/main" val="25759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Who Can Help Me With This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Admiral Hyman Rickover: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all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to learn from others' mistakes.  We’ll not live long enough to make them all ourselves.“</a:t>
            </a:r>
            <a:endParaRPr lang="en-US" altLang="en-US" sz="36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"A winner knows how much he still has to learn, even when he is considered an expert by others.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loser wants to be considered an expert by others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before he has learned enough to know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how little he really knows."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Jesus Can Restore Peter, He Can Restore You - Charisma Magazine">
            <a:extLst>
              <a:ext uri="{FF2B5EF4-FFF2-40B4-BE49-F238E27FC236}">
                <a16:creationId xmlns:a16="http://schemas.microsoft.com/office/drawing/2014/main" id="{2A49412A-010A-EEB1-763F-1934BC71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067800" cy="4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A28193-2ECF-F86F-6D8E-8AA95081BE04}"/>
              </a:ext>
            </a:extLst>
          </p:cNvPr>
          <p:cNvSpPr txBox="1"/>
          <p:nvPr/>
        </p:nvSpPr>
        <p:spPr>
          <a:xfrm>
            <a:off x="1828800" y="3181350"/>
            <a:ext cx="7086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26:31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ye shall be offended because of me…”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152400" y="0"/>
            <a:ext cx="89916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Do I Go From Here?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Too many move away from God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after their failures!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1) In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book </a:t>
            </a: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“Everyone’s a Coach”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Don Shula &amp; Ken Blanchard observe that: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“Learning involves a change in behavior.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haven’t really learned a thing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you can take action and use it."</a:t>
            </a:r>
          </a:p>
        </p:txBody>
      </p:sp>
    </p:spTree>
    <p:extLst>
      <p:ext uri="{BB962C8B-B14F-4D97-AF65-F5344CB8AC3E}">
        <p14:creationId xmlns:p14="http://schemas.microsoft.com/office/powerpoint/2010/main" val="93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Do I Go From Here? 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John 21 illustrates this principle.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go a fishing…we all go with thee”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After a fruitless night Jesus calls (vs 5)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directs them (vs 6)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thereby repeating Jesus repeated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miracle he first used to reach them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Jn 21:1-6 to Lk 5:1-11)     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John 21 illustrates this principle.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Peter swims to Jesus.  (Vs 7) </a:t>
            </a:r>
          </a:p>
          <a:p>
            <a:pPr lvl="0" eaLnBrk="1" hangingPunct="1">
              <a:spcBef>
                <a:spcPts val="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 After lunch Jesus asked 3 times: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DA772-945B-CED0-978D-71497CB7B072}"/>
              </a:ext>
            </a:extLst>
          </p:cNvPr>
          <p:cNvSpPr txBox="1"/>
          <p:nvPr/>
        </p:nvSpPr>
        <p:spPr>
          <a:xfrm>
            <a:off x="3810000" y="1694444"/>
            <a:ext cx="53437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thou 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more than these?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…Feed my lambs…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feed my sheep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21:15, 16, 17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eflection for the Third Sunday of Easter, May 1, 2022 : Notre Dame Sisters">
            <a:extLst>
              <a:ext uri="{FF2B5EF4-FFF2-40B4-BE49-F238E27FC236}">
                <a16:creationId xmlns:a16="http://schemas.microsoft.com/office/drawing/2014/main" id="{09FD6689-2D72-F17F-EAA5-07356ACC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" y="1754326"/>
            <a:ext cx="3506919" cy="35414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some conscious changes,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 won’t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able to Fail Forward!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Lasting Change usually requires that we: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Hurt enough we’re motivated to change.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2) </a:t>
            </a:r>
            <a:r>
              <a:rPr lang="en-US" alt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Learn enough we’re able to change.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3)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Love enough we’re willing to change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ts val="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me more than these?”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21:15</a:t>
            </a: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came to redeem our failures!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61:1-3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hath anointed me to preach good tidings unto the meek;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hath sent me to bind up the brokenhearted, to proclaim liberty to the captives, and the opening of the prison to them that are bound; </a:t>
            </a: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Jesus in the Synagogue at Nazareth">
            <a:extLst>
              <a:ext uri="{FF2B5EF4-FFF2-40B4-BE49-F238E27FC236}">
                <a16:creationId xmlns:a16="http://schemas.microsoft.com/office/drawing/2014/main" id="{99130F80-F21B-C31F-C401-1DF54C71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/>
          <a:stretch/>
        </p:blipFill>
        <p:spPr bwMode="auto">
          <a:xfrm>
            <a:off x="1" y="3442063"/>
            <a:ext cx="2667000" cy="17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1458C-07BE-A28C-E382-37AA20215FAC}"/>
              </a:ext>
            </a:extLst>
          </p:cNvPr>
          <p:cNvSpPr txBox="1"/>
          <p:nvPr/>
        </p:nvSpPr>
        <p:spPr>
          <a:xfrm>
            <a:off x="2743200" y="3444211"/>
            <a:ext cx="6172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proclaim the acceptable year of the LORD, …</a:t>
            </a:r>
          </a:p>
          <a:p>
            <a:pPr algn="ctr"/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comfort all that mourn”;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give unto them beauty for ashes,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oil of joy for mourning, the garment of praise for the spirit of heaviness;</a:t>
            </a:r>
          </a:p>
          <a:p>
            <a:pPr lvl="0" algn="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might be called trees of righteousness,</a:t>
            </a:r>
          </a:p>
          <a:p>
            <a:pPr lvl="0" algn="r" eaLnBrk="1" hangingPunct="1">
              <a:spcBef>
                <a:spcPts val="0"/>
              </a:spcBef>
              <a:defRPr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planting of the LORD, </a:t>
            </a:r>
          </a:p>
          <a:p>
            <a:pPr lvl="0" algn="ctr" eaLnBrk="1" hangingPunct="1">
              <a:spcBef>
                <a:spcPts val="0"/>
              </a:spcBef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Jesus in the Synagogue at Nazareth">
            <a:extLst>
              <a:ext uri="{FF2B5EF4-FFF2-40B4-BE49-F238E27FC236}">
                <a16:creationId xmlns:a16="http://schemas.microsoft.com/office/drawing/2014/main" id="{39420F0B-9E6C-C76B-901F-674581804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/>
          <a:stretch/>
        </p:blipFill>
        <p:spPr bwMode="auto">
          <a:xfrm>
            <a:off x="0" y="2650511"/>
            <a:ext cx="3907757" cy="24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78B2D7-D4AF-09F7-8ADA-0D859E4FED41}"/>
              </a:ext>
            </a:extLst>
          </p:cNvPr>
          <p:cNvSpPr txBox="1"/>
          <p:nvPr/>
        </p:nvSpPr>
        <p:spPr>
          <a:xfrm>
            <a:off x="3970606" y="2952750"/>
            <a:ext cx="515815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might be glorified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Luke 4:14-22)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can redeem our failures if we’re willing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partner with him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11:28,29)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humbly and honestly:</a:t>
            </a:r>
            <a:endParaRPr kumimoji="0" lang="en-US" altLang="en-US" sz="4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to understand what caused them.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(James 1:2-5)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learn from them.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(Ro. 8:28,29)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can redeem our failures if we’re willing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partner with him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 11:28,29) &amp;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to lean on </a:t>
            </a: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learn from) 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others.  (Gal. 6:1-2)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to God’s voice and direction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 the next steps in your faith journey. 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(Pr. 3:5,6)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0" y="0"/>
            <a:ext cx="914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Satan did to Peter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(&amp; the Apostles),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Lk. 22:31,32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“Satan hath desired to have you, that he may sift you as wheat: 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seek to do to us!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I’ve prayed for thee,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thy faith fail not: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thou art converted, </a:t>
            </a:r>
          </a:p>
          <a:p>
            <a:pPr lvl="0" algn="ctr" eaLnBrk="1" hangingPunct="1">
              <a:spcBef>
                <a:spcPts val="0"/>
              </a:spcBef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strengthen thy brethren.”</a:t>
            </a: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D1A9A-1260-D8ED-817B-B4E92C92FFC7}"/>
              </a:ext>
            </a:extLst>
          </p:cNvPr>
          <p:cNvSpPr txBox="1"/>
          <p:nvPr/>
        </p:nvSpPr>
        <p:spPr>
          <a:xfrm>
            <a:off x="228600" y="2876550"/>
            <a:ext cx="8686800" cy="176535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Thankfully, what Jesus did for them, 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does for us!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Heb. 4:14-16</a:t>
            </a:r>
            <a:endParaRPr lang="en-US" sz="4000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6" name="Picture 6" descr="The Universal Church as a Holy and Royal Priesthood with Christ Jesus as the  High Priest • FaithEquip">
            <a:extLst>
              <a:ext uri="{FF2B5EF4-FFF2-40B4-BE49-F238E27FC236}">
                <a16:creationId xmlns:a16="http://schemas.microsoft.com/office/drawing/2014/main" id="{45942B41-FCB5-40EA-A3AD-239C7A4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2" b="2"/>
          <a:stretch/>
        </p:blipFill>
        <p:spPr bwMode="auto">
          <a:xfrm>
            <a:off x="4643433" y="10"/>
            <a:ext cx="4500563" cy="2991010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46744"/>
            <a:ext cx="9144000" cy="567876"/>
            <a:chOff x="0" y="2959818"/>
            <a:chExt cx="12192000" cy="757168"/>
          </a:xfrm>
        </p:grpSpPr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128" name="Picture 8" descr="Stream Who Is Jesus Our Great High Priest July 28 2019 by WatersofLife |  Listen online for free on SoundCloud">
            <a:extLst>
              <a:ext uri="{FF2B5EF4-FFF2-40B4-BE49-F238E27FC236}">
                <a16:creationId xmlns:a16="http://schemas.microsoft.com/office/drawing/2014/main" id="{CEA958F9-F24B-E7B5-08AB-3DD646C2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019"/>
            <a:ext cx="4236720" cy="28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TER FAILS JESUS AT A CRUCIAL MOMENT. With Bible study questions">
            <a:extLst>
              <a:ext uri="{FF2B5EF4-FFF2-40B4-BE49-F238E27FC236}">
                <a16:creationId xmlns:a16="http://schemas.microsoft.com/office/drawing/2014/main" id="{D81DB1CF-D0B5-FBA6-374D-2EFF58E9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9"/>
            <a:ext cx="9144000" cy="5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57F45-7E73-2BD1-8860-40BB65485000}"/>
              </a:ext>
            </a:extLst>
          </p:cNvPr>
          <p:cNvSpPr txBox="1"/>
          <p:nvPr/>
        </p:nvSpPr>
        <p:spPr>
          <a:xfrm>
            <a:off x="304800" y="434519"/>
            <a:ext cx="8610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“Peter said,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all men shall be offended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will I never be offended.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A2354-CE1B-6381-953B-E06C233C1626}"/>
              </a:ext>
            </a:extLst>
          </p:cNvPr>
          <p:cNvSpPr txBox="1"/>
          <p:nvPr/>
        </p:nvSpPr>
        <p:spPr>
          <a:xfrm>
            <a:off x="114300" y="3360115"/>
            <a:ext cx="8991600" cy="181588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Though I should die with thee,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will I not deny thee.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Likewise also said all the disciples.”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7292FB-9BCD-4C70-2C9C-DCF86488E118}"/>
              </a:ext>
            </a:extLst>
          </p:cNvPr>
          <p:cNvSpPr txBox="1"/>
          <p:nvPr/>
        </p:nvSpPr>
        <p:spPr>
          <a:xfrm>
            <a:off x="-152400" y="674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eorgia" panose="02040502050405020303" pitchFamily="18" charset="0"/>
                <a:cs typeface="Times New Roman" panose="02020603050405020304" pitchFamily="18" charset="0"/>
              </a:rPr>
              <a:t>Will you partner with God </a:t>
            </a:r>
            <a:endParaRPr lang="en-US" sz="5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D2D4F-FAA5-E247-F5FC-58980D7A2E40}"/>
              </a:ext>
            </a:extLst>
          </p:cNvPr>
          <p:cNvSpPr txBox="1"/>
          <p:nvPr/>
        </p:nvSpPr>
        <p:spPr>
          <a:xfrm>
            <a:off x="457200" y="371475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 26:31-56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F591F-6E6D-2878-717F-8F576DE618AE}"/>
              </a:ext>
            </a:extLst>
          </p:cNvPr>
          <p:cNvSpPr txBox="1"/>
          <p:nvPr/>
        </p:nvSpPr>
        <p:spPr>
          <a:xfrm>
            <a:off x="4495800" y="2724150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And Fail Forward?</a:t>
            </a:r>
          </a:p>
        </p:txBody>
      </p:sp>
    </p:spTree>
    <p:extLst>
      <p:ext uri="{BB962C8B-B14F-4D97-AF65-F5344CB8AC3E}">
        <p14:creationId xmlns:p14="http://schemas.microsoft.com/office/powerpoint/2010/main" val="22223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ata-Pi bible resource pages: WHO MOVED THE STONE by Frank Morison.">
            <a:extLst>
              <a:ext uri="{FF2B5EF4-FFF2-40B4-BE49-F238E27FC236}">
                <a16:creationId xmlns:a16="http://schemas.microsoft.com/office/drawing/2014/main" id="{A352020F-F5E7-74DF-8BB3-35F42F4C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89182-CC4B-9C27-2FB1-DA702FF28770}"/>
              </a:ext>
            </a:extLst>
          </p:cNvPr>
          <p:cNvSpPr txBox="1"/>
          <p:nvPr/>
        </p:nvSpPr>
        <p:spPr>
          <a:xfrm>
            <a:off x="76200" y="356235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all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disciples forsook him, and fled.”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26:56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3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4460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Reflection: Understanding Failure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272C6-AD2A-D4AB-903C-4CFA7AB0D00B}"/>
              </a:ext>
            </a:extLst>
          </p:cNvPr>
          <p:cNvSpPr txBox="1"/>
          <p:nvPr/>
        </p:nvSpPr>
        <p:spPr>
          <a:xfrm>
            <a:off x="76200" y="742950"/>
            <a:ext cx="8991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Failure Is Universal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3:23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have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sinned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come short…”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Is An Indicator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It reveals deeper issues.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26:40-41 </a:t>
            </a:r>
          </a:p>
          <a:p>
            <a:pPr lvl="0"/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“could ye not watch with me one hour?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and pray, that ye enter not into temptation:”</a:t>
            </a:r>
          </a:p>
          <a:p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72C6-AD2A-D4AB-903C-4CFA7AB0D00B}"/>
              </a:ext>
            </a:extLst>
          </p:cNvPr>
          <p:cNvSpPr txBox="1"/>
          <p:nvPr/>
        </p:nvSpPr>
        <p:spPr>
          <a:xfrm>
            <a:off x="76200" y="-90518"/>
            <a:ext cx="89916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Is Subjective. 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55:8,9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Life of Jesus seemed like an absolute failure from every standpoint,</a:t>
            </a:r>
          </a:p>
          <a:p>
            <a:pPr algn="ctr"/>
            <a:r>
              <a:rPr lang="en-US" alt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God’s!” 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Oswald Chambers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18236-C960-6496-5CEF-91B3D72BBAA3}"/>
              </a:ext>
            </a:extLst>
          </p:cNvPr>
          <p:cNvSpPr txBox="1"/>
          <p:nvPr/>
        </p:nvSpPr>
        <p:spPr>
          <a:xfrm>
            <a:off x="3180833" y="2724150"/>
            <a:ext cx="5963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thought evil against me; but God meant it unto good,</a:t>
            </a:r>
          </a:p>
          <a:p>
            <a:pPr algn="ctr"/>
            <a:r>
              <a:rPr 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Genesis 50:20</a:t>
            </a:r>
            <a:endParaRPr lang="en-US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y Did Joseph Test His Brothers? – Weswhite.net">
            <a:extLst>
              <a:ext uri="{FF2B5EF4-FFF2-40B4-BE49-F238E27FC236}">
                <a16:creationId xmlns:a16="http://schemas.microsoft.com/office/drawing/2014/main" id="{12B99C5E-98E4-C2DA-BFFC-0A193BEC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1750"/>
            <a:ext cx="3180832" cy="257175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272C6-AD2A-D4AB-903C-4CFA7AB0D00B}"/>
              </a:ext>
            </a:extLst>
          </p:cNvPr>
          <p:cNvSpPr txBox="1"/>
          <p:nvPr/>
        </p:nvSpPr>
        <p:spPr>
          <a:xfrm>
            <a:off x="76200" y="14753"/>
            <a:ext cx="89916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Is Subjective.  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Edison who tried 10,000 times to perfect the light bulb stated:  </a:t>
            </a:r>
          </a:p>
          <a:p>
            <a:pPr lvl="0" algn="ctr"/>
            <a:r>
              <a:rPr lang="en-US" sz="5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haven’t Failed!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omas Edison's Light Bulb - YouTube">
            <a:extLst>
              <a:ext uri="{FF2B5EF4-FFF2-40B4-BE49-F238E27FC236}">
                <a16:creationId xmlns:a16="http://schemas.microsoft.com/office/drawing/2014/main" id="{A7C37D06-C9A0-476C-F3E1-9BE51C52E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667" r="8333" b="12222"/>
          <a:stretch/>
        </p:blipFill>
        <p:spPr bwMode="auto">
          <a:xfrm>
            <a:off x="0" y="2689058"/>
            <a:ext cx="3429000" cy="2438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7DF0B-0E94-0B1B-5D6B-F4E2614AE653}"/>
              </a:ext>
            </a:extLst>
          </p:cNvPr>
          <p:cNvSpPr txBox="1"/>
          <p:nvPr/>
        </p:nvSpPr>
        <p:spPr>
          <a:xfrm>
            <a:off x="3448482" y="2753964"/>
            <a:ext cx="56193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I’ve just discovered 10,000 ways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won’t work.” </a:t>
            </a:r>
          </a:p>
        </p:txBody>
      </p:sp>
    </p:spTree>
    <p:extLst>
      <p:ext uri="{BB962C8B-B14F-4D97-AF65-F5344CB8AC3E}">
        <p14:creationId xmlns:p14="http://schemas.microsoft.com/office/powerpoint/2010/main" val="12970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C9406-01F1-91BE-CA38-E4DC8A33A4B5}"/>
              </a:ext>
            </a:extLst>
          </p:cNvPr>
          <p:cNvSpPr txBox="1"/>
          <p:nvPr/>
        </p:nvSpPr>
        <p:spPr>
          <a:xfrm>
            <a:off x="76200" y="0"/>
            <a:ext cx="8991600" cy="506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amount of falls will really undo us if we keep picking ourselves up each time. </a:t>
            </a:r>
          </a:p>
          <a:p>
            <a:pPr lvl="0" algn="ctr"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shall of course be very muddy and tattered children by the time we reach home....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en-US" alt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when we notice the dirt that God is most present in us;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en-US" altLang="en-US" sz="4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very sign of his presence.” 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S. Lewis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1733CD1-7462-C5A8-C92C-EA6BC2C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6" y="717431"/>
            <a:ext cx="8991600" cy="44608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pain and disappointment of our failures to draw us closer to God.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11:29,30; James 4:6-10)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“Beauty out of Ashes”.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(Is. 61:1-3)</a:t>
            </a:r>
          </a:p>
          <a:p>
            <a:pPr lvl="0" eaLnBrk="1" hangingPunct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Cultivating a teachable spirit enabling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us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from our failures.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045B7-6929-F531-3874-778AC255BE75}"/>
              </a:ext>
            </a:extLst>
          </p:cNvPr>
          <p:cNvSpPr txBox="1"/>
          <p:nvPr/>
        </p:nvSpPr>
        <p:spPr>
          <a:xfrm>
            <a:off x="0" y="30222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Direction: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Failing Forward involves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1579</Words>
  <Application>Microsoft Office PowerPoint</Application>
  <PresentationFormat>On-screen Show (16:9)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10</cp:revision>
  <dcterms:created xsi:type="dcterms:W3CDTF">2011-09-22T17:28:33Z</dcterms:created>
  <dcterms:modified xsi:type="dcterms:W3CDTF">2022-11-04T21:33:04Z</dcterms:modified>
</cp:coreProperties>
</file>