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56" r:id="rId2"/>
    <p:sldId id="292" r:id="rId3"/>
    <p:sldId id="287" r:id="rId4"/>
    <p:sldId id="288" r:id="rId5"/>
    <p:sldId id="300" r:id="rId6"/>
    <p:sldId id="303" r:id="rId7"/>
    <p:sldId id="304" r:id="rId8"/>
    <p:sldId id="301" r:id="rId9"/>
    <p:sldId id="305" r:id="rId10"/>
    <p:sldId id="306" r:id="rId11"/>
    <p:sldId id="302" r:id="rId12"/>
    <p:sldId id="307" r:id="rId13"/>
    <p:sldId id="308" r:id="rId14"/>
    <p:sldId id="309" r:id="rId15"/>
    <p:sldId id="313" r:id="rId16"/>
    <p:sldId id="311" r:id="rId17"/>
    <p:sldId id="315" r:id="rId18"/>
    <p:sldId id="314" r:id="rId19"/>
    <p:sldId id="310" r:id="rId20"/>
    <p:sldId id="312"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2" d="100"/>
          <a:sy n="82" d="100"/>
        </p:scale>
        <p:origin x="643"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B819C9C-F755-474F-A074-7C5261F5296C}" type="doc">
      <dgm:prSet loTypeId="urn:microsoft.com/office/officeart/2005/8/layout/vList2" loCatId="list" qsTypeId="urn:microsoft.com/office/officeart/2005/8/quickstyle/simple4" qsCatId="simple" csTypeId="urn:microsoft.com/office/officeart/2005/8/colors/colorful2" csCatId="colorful" phldr="1"/>
      <dgm:spPr/>
      <dgm:t>
        <a:bodyPr/>
        <a:lstStyle/>
        <a:p>
          <a:endParaRPr lang="en-US"/>
        </a:p>
      </dgm:t>
    </dgm:pt>
    <dgm:pt modelId="{DE2D3393-1924-4448-81A1-EBAF9EA5626D}">
      <dgm:prSet/>
      <dgm:spPr/>
      <dgm:t>
        <a:bodyPr/>
        <a:lstStyle/>
        <a:p>
          <a:r>
            <a:rPr lang="en-US" dirty="0"/>
            <a:t>Anyone can understand more about faith in Christianity</a:t>
          </a:r>
        </a:p>
      </dgm:t>
    </dgm:pt>
    <dgm:pt modelId="{B99F6BFC-EB18-44C1-845F-F270D5181A1E}" type="parTrans" cxnId="{749DCEC0-60AF-4AA5-A059-A9A5431D0C4E}">
      <dgm:prSet/>
      <dgm:spPr/>
      <dgm:t>
        <a:bodyPr/>
        <a:lstStyle/>
        <a:p>
          <a:endParaRPr lang="en-US"/>
        </a:p>
      </dgm:t>
    </dgm:pt>
    <dgm:pt modelId="{98C7219F-96AF-454F-B521-C1AF9F3C7008}" type="sibTrans" cxnId="{749DCEC0-60AF-4AA5-A059-A9A5431D0C4E}">
      <dgm:prSet/>
      <dgm:spPr/>
      <dgm:t>
        <a:bodyPr/>
        <a:lstStyle/>
        <a:p>
          <a:endParaRPr lang="en-US"/>
        </a:p>
      </dgm:t>
    </dgm:pt>
    <dgm:pt modelId="{0DF84875-E303-434A-BBF8-83F3DA8D9F02}">
      <dgm:prSet/>
      <dgm:spPr/>
      <dgm:t>
        <a:bodyPr/>
        <a:lstStyle/>
        <a:p>
          <a:r>
            <a:rPr lang="en-US" dirty="0"/>
            <a:t>By understanding the stories of those who had the most faith</a:t>
          </a:r>
        </a:p>
      </dgm:t>
    </dgm:pt>
    <dgm:pt modelId="{A9903B0D-AC08-4043-A306-BA7CC4839A20}" type="parTrans" cxnId="{1BF86109-6510-4D96-B580-A0AF885658E7}">
      <dgm:prSet/>
      <dgm:spPr/>
      <dgm:t>
        <a:bodyPr/>
        <a:lstStyle/>
        <a:p>
          <a:endParaRPr lang="en-US"/>
        </a:p>
      </dgm:t>
    </dgm:pt>
    <dgm:pt modelId="{1F494C48-829A-47F4-925B-5B9308489C8C}" type="sibTrans" cxnId="{1BF86109-6510-4D96-B580-A0AF885658E7}">
      <dgm:prSet/>
      <dgm:spPr/>
      <dgm:t>
        <a:bodyPr/>
        <a:lstStyle/>
        <a:p>
          <a:endParaRPr lang="en-US"/>
        </a:p>
      </dgm:t>
    </dgm:pt>
    <dgm:pt modelId="{51CE183E-A257-49BD-856F-799CAEA21B7C}" type="pres">
      <dgm:prSet presAssocID="{EB819C9C-F755-474F-A074-7C5261F5296C}" presName="linear" presStyleCnt="0">
        <dgm:presLayoutVars>
          <dgm:animLvl val="lvl"/>
          <dgm:resizeHandles val="exact"/>
        </dgm:presLayoutVars>
      </dgm:prSet>
      <dgm:spPr/>
    </dgm:pt>
    <dgm:pt modelId="{E3D7FE54-3D34-4746-83E5-771D3F4987C2}" type="pres">
      <dgm:prSet presAssocID="{DE2D3393-1924-4448-81A1-EBAF9EA5626D}" presName="parentText" presStyleLbl="node1" presStyleIdx="0" presStyleCnt="2">
        <dgm:presLayoutVars>
          <dgm:chMax val="0"/>
          <dgm:bulletEnabled val="1"/>
        </dgm:presLayoutVars>
      </dgm:prSet>
      <dgm:spPr/>
    </dgm:pt>
    <dgm:pt modelId="{6949C5AE-025C-4A6D-B97A-7DC111FD1F57}" type="pres">
      <dgm:prSet presAssocID="{98C7219F-96AF-454F-B521-C1AF9F3C7008}" presName="spacer" presStyleCnt="0"/>
      <dgm:spPr/>
    </dgm:pt>
    <dgm:pt modelId="{94B2E157-25AD-45F4-B388-1E7F2CCA3731}" type="pres">
      <dgm:prSet presAssocID="{0DF84875-E303-434A-BBF8-83F3DA8D9F02}" presName="parentText" presStyleLbl="node1" presStyleIdx="1" presStyleCnt="2">
        <dgm:presLayoutVars>
          <dgm:chMax val="0"/>
          <dgm:bulletEnabled val="1"/>
        </dgm:presLayoutVars>
      </dgm:prSet>
      <dgm:spPr/>
    </dgm:pt>
  </dgm:ptLst>
  <dgm:cxnLst>
    <dgm:cxn modelId="{1BF86109-6510-4D96-B580-A0AF885658E7}" srcId="{EB819C9C-F755-474F-A074-7C5261F5296C}" destId="{0DF84875-E303-434A-BBF8-83F3DA8D9F02}" srcOrd="1" destOrd="0" parTransId="{A9903B0D-AC08-4043-A306-BA7CC4839A20}" sibTransId="{1F494C48-829A-47F4-925B-5B9308489C8C}"/>
    <dgm:cxn modelId="{E3F83025-0DA0-45DA-AECE-2574837D853E}" type="presOf" srcId="{EB819C9C-F755-474F-A074-7C5261F5296C}" destId="{51CE183E-A257-49BD-856F-799CAEA21B7C}" srcOrd="0" destOrd="0" presId="urn:microsoft.com/office/officeart/2005/8/layout/vList2"/>
    <dgm:cxn modelId="{A4C10A90-07B7-4EED-A41D-29EF482D048D}" type="presOf" srcId="{0DF84875-E303-434A-BBF8-83F3DA8D9F02}" destId="{94B2E157-25AD-45F4-B388-1E7F2CCA3731}" srcOrd="0" destOrd="0" presId="urn:microsoft.com/office/officeart/2005/8/layout/vList2"/>
    <dgm:cxn modelId="{749DCEC0-60AF-4AA5-A059-A9A5431D0C4E}" srcId="{EB819C9C-F755-474F-A074-7C5261F5296C}" destId="{DE2D3393-1924-4448-81A1-EBAF9EA5626D}" srcOrd="0" destOrd="0" parTransId="{B99F6BFC-EB18-44C1-845F-F270D5181A1E}" sibTransId="{98C7219F-96AF-454F-B521-C1AF9F3C7008}"/>
    <dgm:cxn modelId="{0165B9C1-8883-44C9-BBF4-7CAD77A4C081}" type="presOf" srcId="{DE2D3393-1924-4448-81A1-EBAF9EA5626D}" destId="{E3D7FE54-3D34-4746-83E5-771D3F4987C2}" srcOrd="0" destOrd="0" presId="urn:microsoft.com/office/officeart/2005/8/layout/vList2"/>
    <dgm:cxn modelId="{ED4D147B-9ECA-4631-8E32-A96CB0D35166}" type="presParOf" srcId="{51CE183E-A257-49BD-856F-799CAEA21B7C}" destId="{E3D7FE54-3D34-4746-83E5-771D3F4987C2}" srcOrd="0" destOrd="0" presId="urn:microsoft.com/office/officeart/2005/8/layout/vList2"/>
    <dgm:cxn modelId="{EB942AB4-A3BF-424A-9861-3C555E41AB4F}" type="presParOf" srcId="{51CE183E-A257-49BD-856F-799CAEA21B7C}" destId="{6949C5AE-025C-4A6D-B97A-7DC111FD1F57}" srcOrd="1" destOrd="0" presId="urn:microsoft.com/office/officeart/2005/8/layout/vList2"/>
    <dgm:cxn modelId="{D8B427D1-C80D-4A06-BC2D-D26B96D921F8}" type="presParOf" srcId="{51CE183E-A257-49BD-856F-799CAEA21B7C}" destId="{94B2E157-25AD-45F4-B388-1E7F2CCA3731}" srcOrd="2" destOrd="0" presId="urn:microsoft.com/office/officeart/2005/8/layout/vList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872B756-479C-4AAE-97D2-6070840E8938}" type="doc">
      <dgm:prSet loTypeId="urn:microsoft.com/office/officeart/2005/8/layout/vList2" loCatId="list" qsTypeId="urn:microsoft.com/office/officeart/2005/8/quickstyle/simple4" qsCatId="simple" csTypeId="urn:microsoft.com/office/officeart/2005/8/colors/colorful2" csCatId="colorful" phldr="1"/>
      <dgm:spPr/>
      <dgm:t>
        <a:bodyPr/>
        <a:lstStyle/>
        <a:p>
          <a:endParaRPr lang="en-US"/>
        </a:p>
      </dgm:t>
    </dgm:pt>
    <dgm:pt modelId="{B01433C4-537B-461E-8397-08E41C0BA331}">
      <dgm:prSet custT="1"/>
      <dgm:spPr/>
      <dgm:t>
        <a:bodyPr/>
        <a:lstStyle/>
        <a:p>
          <a:r>
            <a:rPr lang="en-US" sz="4000" dirty="0"/>
            <a:t>Did Jesus Not Have Enough Faith</a:t>
          </a:r>
        </a:p>
      </dgm:t>
    </dgm:pt>
    <dgm:pt modelId="{8B7DA53C-597F-46A1-8ECF-9F31CD04C93F}" type="parTrans" cxnId="{38E729CA-3D73-49B5-A3AC-43AB990F1B90}">
      <dgm:prSet/>
      <dgm:spPr/>
      <dgm:t>
        <a:bodyPr/>
        <a:lstStyle/>
        <a:p>
          <a:endParaRPr lang="en-US" sz="1400"/>
        </a:p>
      </dgm:t>
    </dgm:pt>
    <dgm:pt modelId="{08412C7C-4039-48C9-9840-EE2831CB64B0}" type="sibTrans" cxnId="{38E729CA-3D73-49B5-A3AC-43AB990F1B90}">
      <dgm:prSet/>
      <dgm:spPr/>
      <dgm:t>
        <a:bodyPr/>
        <a:lstStyle/>
        <a:p>
          <a:endParaRPr lang="en-US" sz="1400"/>
        </a:p>
      </dgm:t>
    </dgm:pt>
    <dgm:pt modelId="{FF390D98-6B80-4E78-A6B3-00E34D95972B}">
      <dgm:prSet custT="1"/>
      <dgm:spPr/>
      <dgm:t>
        <a:bodyPr/>
        <a:lstStyle/>
        <a:p>
          <a:r>
            <a:rPr lang="en-US" sz="4000" dirty="0"/>
            <a:t>Did Stephen Not Have Enough Faith</a:t>
          </a:r>
        </a:p>
      </dgm:t>
    </dgm:pt>
    <dgm:pt modelId="{687C71F8-EDB0-45B2-8C32-DF4B46ACAD5B}" type="parTrans" cxnId="{D843B77F-F54D-4BA4-A5AA-DDDD0708B811}">
      <dgm:prSet/>
      <dgm:spPr/>
      <dgm:t>
        <a:bodyPr/>
        <a:lstStyle/>
        <a:p>
          <a:endParaRPr lang="en-US" sz="1400"/>
        </a:p>
      </dgm:t>
    </dgm:pt>
    <dgm:pt modelId="{CEF7AD0D-0307-41CC-B55D-20C75E757201}" type="sibTrans" cxnId="{D843B77F-F54D-4BA4-A5AA-DDDD0708B811}">
      <dgm:prSet/>
      <dgm:spPr/>
      <dgm:t>
        <a:bodyPr/>
        <a:lstStyle/>
        <a:p>
          <a:endParaRPr lang="en-US" sz="1400"/>
        </a:p>
      </dgm:t>
    </dgm:pt>
    <dgm:pt modelId="{E0C8381D-65A6-4C8F-800B-A539914833E4}">
      <dgm:prSet custT="1"/>
      <dgm:spPr/>
      <dgm:t>
        <a:bodyPr/>
        <a:lstStyle/>
        <a:p>
          <a:r>
            <a:rPr lang="en-US" sz="4000" dirty="0"/>
            <a:t>Did Paul Not Have Enough Faith</a:t>
          </a:r>
        </a:p>
      </dgm:t>
    </dgm:pt>
    <dgm:pt modelId="{FA759E33-B9CF-4BDD-BF63-0C60FD7918B8}" type="parTrans" cxnId="{B16DCFB6-BA96-457E-AE8F-2C0042C9D8F1}">
      <dgm:prSet/>
      <dgm:spPr/>
      <dgm:t>
        <a:bodyPr/>
        <a:lstStyle/>
        <a:p>
          <a:endParaRPr lang="en-US" sz="1400"/>
        </a:p>
      </dgm:t>
    </dgm:pt>
    <dgm:pt modelId="{A95A63C0-9F05-4FE8-BF2C-3FE35414CDC4}" type="sibTrans" cxnId="{B16DCFB6-BA96-457E-AE8F-2C0042C9D8F1}">
      <dgm:prSet/>
      <dgm:spPr/>
      <dgm:t>
        <a:bodyPr/>
        <a:lstStyle/>
        <a:p>
          <a:endParaRPr lang="en-US" sz="1400"/>
        </a:p>
      </dgm:t>
    </dgm:pt>
    <dgm:pt modelId="{00253DFA-3953-4505-8D69-76A9290A38A4}" type="pres">
      <dgm:prSet presAssocID="{0872B756-479C-4AAE-97D2-6070840E8938}" presName="linear" presStyleCnt="0">
        <dgm:presLayoutVars>
          <dgm:animLvl val="lvl"/>
          <dgm:resizeHandles val="exact"/>
        </dgm:presLayoutVars>
      </dgm:prSet>
      <dgm:spPr/>
    </dgm:pt>
    <dgm:pt modelId="{CE3FA95D-EC2F-4989-A9A5-2B74D9D766DD}" type="pres">
      <dgm:prSet presAssocID="{B01433C4-537B-461E-8397-08E41C0BA331}" presName="parentText" presStyleLbl="node1" presStyleIdx="0" presStyleCnt="3" custLinFactY="-4869" custLinFactNeighborX="-92" custLinFactNeighborY="-100000">
        <dgm:presLayoutVars>
          <dgm:chMax val="0"/>
          <dgm:bulletEnabled val="1"/>
        </dgm:presLayoutVars>
      </dgm:prSet>
      <dgm:spPr/>
    </dgm:pt>
    <dgm:pt modelId="{C4044627-B825-4CCD-889A-8CEB545B35CC}" type="pres">
      <dgm:prSet presAssocID="{08412C7C-4039-48C9-9840-EE2831CB64B0}" presName="spacer" presStyleCnt="0"/>
      <dgm:spPr/>
    </dgm:pt>
    <dgm:pt modelId="{9377BDBF-60CB-41F9-847B-D008A230976A}" type="pres">
      <dgm:prSet presAssocID="{FF390D98-6B80-4E78-A6B3-00E34D95972B}" presName="parentText" presStyleLbl="node1" presStyleIdx="1" presStyleCnt="3">
        <dgm:presLayoutVars>
          <dgm:chMax val="0"/>
          <dgm:bulletEnabled val="1"/>
        </dgm:presLayoutVars>
      </dgm:prSet>
      <dgm:spPr/>
    </dgm:pt>
    <dgm:pt modelId="{5A5907C0-87DF-475D-BCB5-AA7E70D30C88}" type="pres">
      <dgm:prSet presAssocID="{CEF7AD0D-0307-41CC-B55D-20C75E757201}" presName="spacer" presStyleCnt="0"/>
      <dgm:spPr/>
    </dgm:pt>
    <dgm:pt modelId="{7A7B24F6-4148-45D4-9F00-B7896BE161FB}" type="pres">
      <dgm:prSet presAssocID="{E0C8381D-65A6-4C8F-800B-A539914833E4}" presName="parentText" presStyleLbl="node1" presStyleIdx="2" presStyleCnt="3" custLinFactY="4550" custLinFactNeighborY="100000">
        <dgm:presLayoutVars>
          <dgm:chMax val="0"/>
          <dgm:bulletEnabled val="1"/>
        </dgm:presLayoutVars>
      </dgm:prSet>
      <dgm:spPr/>
    </dgm:pt>
  </dgm:ptLst>
  <dgm:cxnLst>
    <dgm:cxn modelId="{D843B77F-F54D-4BA4-A5AA-DDDD0708B811}" srcId="{0872B756-479C-4AAE-97D2-6070840E8938}" destId="{FF390D98-6B80-4E78-A6B3-00E34D95972B}" srcOrd="1" destOrd="0" parTransId="{687C71F8-EDB0-45B2-8C32-DF4B46ACAD5B}" sibTransId="{CEF7AD0D-0307-41CC-B55D-20C75E757201}"/>
    <dgm:cxn modelId="{DB0FEFB0-C59B-4536-B8BC-9DDB0F55AE89}" type="presOf" srcId="{B01433C4-537B-461E-8397-08E41C0BA331}" destId="{CE3FA95D-EC2F-4989-A9A5-2B74D9D766DD}" srcOrd="0" destOrd="0" presId="urn:microsoft.com/office/officeart/2005/8/layout/vList2"/>
    <dgm:cxn modelId="{3BEC93B1-BECF-40B5-9BE6-5CAB372BF114}" type="presOf" srcId="{FF390D98-6B80-4E78-A6B3-00E34D95972B}" destId="{9377BDBF-60CB-41F9-847B-D008A230976A}" srcOrd="0" destOrd="0" presId="urn:microsoft.com/office/officeart/2005/8/layout/vList2"/>
    <dgm:cxn modelId="{B16DCFB6-BA96-457E-AE8F-2C0042C9D8F1}" srcId="{0872B756-479C-4AAE-97D2-6070840E8938}" destId="{E0C8381D-65A6-4C8F-800B-A539914833E4}" srcOrd="2" destOrd="0" parTransId="{FA759E33-B9CF-4BDD-BF63-0C60FD7918B8}" sibTransId="{A95A63C0-9F05-4FE8-BF2C-3FE35414CDC4}"/>
    <dgm:cxn modelId="{38E729CA-3D73-49B5-A3AC-43AB990F1B90}" srcId="{0872B756-479C-4AAE-97D2-6070840E8938}" destId="{B01433C4-537B-461E-8397-08E41C0BA331}" srcOrd="0" destOrd="0" parTransId="{8B7DA53C-597F-46A1-8ECF-9F31CD04C93F}" sibTransId="{08412C7C-4039-48C9-9840-EE2831CB64B0}"/>
    <dgm:cxn modelId="{175736EF-582A-409F-9723-9246C8F3D736}" type="presOf" srcId="{0872B756-479C-4AAE-97D2-6070840E8938}" destId="{00253DFA-3953-4505-8D69-76A9290A38A4}" srcOrd="0" destOrd="0" presId="urn:microsoft.com/office/officeart/2005/8/layout/vList2"/>
    <dgm:cxn modelId="{3BA4E6F0-E1A6-4929-85F5-55F5D7E96669}" type="presOf" srcId="{E0C8381D-65A6-4C8F-800B-A539914833E4}" destId="{7A7B24F6-4148-45D4-9F00-B7896BE161FB}" srcOrd="0" destOrd="0" presId="urn:microsoft.com/office/officeart/2005/8/layout/vList2"/>
    <dgm:cxn modelId="{9A9D3887-7C1F-4FC6-8FAB-02B11163D66A}" type="presParOf" srcId="{00253DFA-3953-4505-8D69-76A9290A38A4}" destId="{CE3FA95D-EC2F-4989-A9A5-2B74D9D766DD}" srcOrd="0" destOrd="0" presId="urn:microsoft.com/office/officeart/2005/8/layout/vList2"/>
    <dgm:cxn modelId="{BEF92D08-83A7-4C1F-A4B6-30C9583AC25B}" type="presParOf" srcId="{00253DFA-3953-4505-8D69-76A9290A38A4}" destId="{C4044627-B825-4CCD-889A-8CEB545B35CC}" srcOrd="1" destOrd="0" presId="urn:microsoft.com/office/officeart/2005/8/layout/vList2"/>
    <dgm:cxn modelId="{346FB6B7-E915-42E0-ABF9-A884ED6923AF}" type="presParOf" srcId="{00253DFA-3953-4505-8D69-76A9290A38A4}" destId="{9377BDBF-60CB-41F9-847B-D008A230976A}" srcOrd="2" destOrd="0" presId="urn:microsoft.com/office/officeart/2005/8/layout/vList2"/>
    <dgm:cxn modelId="{66FB843D-5AE8-4242-A7A8-CA9482B3E8BA}" type="presParOf" srcId="{00253DFA-3953-4505-8D69-76A9290A38A4}" destId="{5A5907C0-87DF-475D-BCB5-AA7E70D30C88}" srcOrd="3" destOrd="0" presId="urn:microsoft.com/office/officeart/2005/8/layout/vList2"/>
    <dgm:cxn modelId="{11E2B96E-461A-4DEE-942E-7C58B7C4609C}" type="presParOf" srcId="{00253DFA-3953-4505-8D69-76A9290A38A4}" destId="{7A7B24F6-4148-45D4-9F00-B7896BE161FB}" srcOrd="4" destOrd="0" presId="urn:microsoft.com/office/officeart/2005/8/layout/vList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3D7FE54-3D34-4746-83E5-771D3F4987C2}">
      <dsp:nvSpPr>
        <dsp:cNvPr id="0" name=""/>
        <dsp:cNvSpPr/>
      </dsp:nvSpPr>
      <dsp:spPr>
        <a:xfrm>
          <a:off x="0" y="4108"/>
          <a:ext cx="5955658" cy="2850119"/>
        </a:xfrm>
        <a:prstGeom prst="roundRect">
          <a:avLst/>
        </a:prstGeom>
        <a:gradFill rotWithShape="0">
          <a:gsLst>
            <a:gs pos="0">
              <a:schemeClr val="accent2">
                <a:hueOff val="0"/>
                <a:satOff val="0"/>
                <a:lumOff val="0"/>
                <a:alphaOff val="0"/>
                <a:tint val="94000"/>
                <a:satMod val="103000"/>
                <a:lumMod val="102000"/>
              </a:schemeClr>
            </a:gs>
            <a:gs pos="50000">
              <a:schemeClr val="accent2">
                <a:hueOff val="0"/>
                <a:satOff val="0"/>
                <a:lumOff val="0"/>
                <a:alphaOff val="0"/>
                <a:shade val="100000"/>
                <a:satMod val="110000"/>
                <a:lumMod val="100000"/>
              </a:schemeClr>
            </a:gs>
            <a:gs pos="100000">
              <a:schemeClr val="accent2">
                <a:hueOff val="0"/>
                <a:satOff val="0"/>
                <a:lumOff val="0"/>
                <a:alphaOff val="0"/>
                <a:shade val="78000"/>
                <a:satMod val="120000"/>
                <a:lumMod val="99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60020" tIns="160020" rIns="160020" bIns="160020" numCol="1" spcCol="1270" anchor="ctr" anchorCtr="0">
          <a:noAutofit/>
        </a:bodyPr>
        <a:lstStyle/>
        <a:p>
          <a:pPr marL="0" lvl="0" indent="0" algn="l" defTabSz="1866900">
            <a:lnSpc>
              <a:spcPct val="90000"/>
            </a:lnSpc>
            <a:spcBef>
              <a:spcPct val="0"/>
            </a:spcBef>
            <a:spcAft>
              <a:spcPct val="35000"/>
            </a:spcAft>
            <a:buNone/>
          </a:pPr>
          <a:r>
            <a:rPr lang="en-US" sz="4200" kern="1200" dirty="0"/>
            <a:t>Anyone can understand more about faith in Christianity</a:t>
          </a:r>
        </a:p>
      </dsp:txBody>
      <dsp:txXfrm>
        <a:off x="139131" y="143239"/>
        <a:ext cx="5677396" cy="2571857"/>
      </dsp:txXfrm>
    </dsp:sp>
    <dsp:sp modelId="{94B2E157-25AD-45F4-B388-1E7F2CCA3731}">
      <dsp:nvSpPr>
        <dsp:cNvPr id="0" name=""/>
        <dsp:cNvSpPr/>
      </dsp:nvSpPr>
      <dsp:spPr>
        <a:xfrm>
          <a:off x="0" y="2975188"/>
          <a:ext cx="5955658" cy="2850119"/>
        </a:xfrm>
        <a:prstGeom prst="roundRect">
          <a:avLst/>
        </a:prstGeom>
        <a:gradFill rotWithShape="0">
          <a:gsLst>
            <a:gs pos="0">
              <a:schemeClr val="accent2">
                <a:hueOff val="35353"/>
                <a:satOff val="-34487"/>
                <a:lumOff val="-1766"/>
                <a:alphaOff val="0"/>
                <a:tint val="94000"/>
                <a:satMod val="103000"/>
                <a:lumMod val="102000"/>
              </a:schemeClr>
            </a:gs>
            <a:gs pos="50000">
              <a:schemeClr val="accent2">
                <a:hueOff val="35353"/>
                <a:satOff val="-34487"/>
                <a:lumOff val="-1766"/>
                <a:alphaOff val="0"/>
                <a:shade val="100000"/>
                <a:satMod val="110000"/>
                <a:lumMod val="100000"/>
              </a:schemeClr>
            </a:gs>
            <a:gs pos="100000">
              <a:schemeClr val="accent2">
                <a:hueOff val="35353"/>
                <a:satOff val="-34487"/>
                <a:lumOff val="-1766"/>
                <a:alphaOff val="0"/>
                <a:shade val="78000"/>
                <a:satMod val="120000"/>
                <a:lumMod val="99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60020" tIns="160020" rIns="160020" bIns="160020" numCol="1" spcCol="1270" anchor="ctr" anchorCtr="0">
          <a:noAutofit/>
        </a:bodyPr>
        <a:lstStyle/>
        <a:p>
          <a:pPr marL="0" lvl="0" indent="0" algn="l" defTabSz="1866900">
            <a:lnSpc>
              <a:spcPct val="90000"/>
            </a:lnSpc>
            <a:spcBef>
              <a:spcPct val="0"/>
            </a:spcBef>
            <a:spcAft>
              <a:spcPct val="35000"/>
            </a:spcAft>
            <a:buNone/>
          </a:pPr>
          <a:r>
            <a:rPr lang="en-US" sz="4200" kern="1200" dirty="0"/>
            <a:t>By understanding the stories of those who had the most faith</a:t>
          </a:r>
        </a:p>
      </dsp:txBody>
      <dsp:txXfrm>
        <a:off x="139131" y="3114319"/>
        <a:ext cx="5677396" cy="257185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E3FA95D-EC2F-4989-A9A5-2B74D9D766DD}">
      <dsp:nvSpPr>
        <dsp:cNvPr id="0" name=""/>
        <dsp:cNvSpPr/>
      </dsp:nvSpPr>
      <dsp:spPr>
        <a:xfrm>
          <a:off x="0" y="146827"/>
          <a:ext cx="5955658" cy="1521000"/>
        </a:xfrm>
        <a:prstGeom prst="roundRect">
          <a:avLst/>
        </a:prstGeom>
        <a:gradFill rotWithShape="0">
          <a:gsLst>
            <a:gs pos="0">
              <a:schemeClr val="accent2">
                <a:hueOff val="0"/>
                <a:satOff val="0"/>
                <a:lumOff val="0"/>
                <a:alphaOff val="0"/>
                <a:tint val="94000"/>
                <a:satMod val="103000"/>
                <a:lumMod val="102000"/>
              </a:schemeClr>
            </a:gs>
            <a:gs pos="50000">
              <a:schemeClr val="accent2">
                <a:hueOff val="0"/>
                <a:satOff val="0"/>
                <a:lumOff val="0"/>
                <a:alphaOff val="0"/>
                <a:shade val="100000"/>
                <a:satMod val="110000"/>
                <a:lumMod val="100000"/>
              </a:schemeClr>
            </a:gs>
            <a:gs pos="100000">
              <a:schemeClr val="accent2">
                <a:hueOff val="0"/>
                <a:satOff val="0"/>
                <a:lumOff val="0"/>
                <a:alphaOff val="0"/>
                <a:shade val="78000"/>
                <a:satMod val="120000"/>
                <a:lumMod val="99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52400" tIns="152400" rIns="152400" bIns="152400" numCol="1" spcCol="1270" anchor="ctr" anchorCtr="0">
          <a:noAutofit/>
        </a:bodyPr>
        <a:lstStyle/>
        <a:p>
          <a:pPr marL="0" lvl="0" indent="0" algn="l" defTabSz="1778000">
            <a:lnSpc>
              <a:spcPct val="90000"/>
            </a:lnSpc>
            <a:spcBef>
              <a:spcPct val="0"/>
            </a:spcBef>
            <a:spcAft>
              <a:spcPct val="35000"/>
            </a:spcAft>
            <a:buNone/>
          </a:pPr>
          <a:r>
            <a:rPr lang="en-US" sz="4000" kern="1200" dirty="0"/>
            <a:t>Did Jesus Not Have Enough Faith</a:t>
          </a:r>
        </a:p>
      </dsp:txBody>
      <dsp:txXfrm>
        <a:off x="74249" y="221076"/>
        <a:ext cx="5807160" cy="1372502"/>
      </dsp:txXfrm>
    </dsp:sp>
    <dsp:sp modelId="{9377BDBF-60CB-41F9-847B-D008A230976A}">
      <dsp:nvSpPr>
        <dsp:cNvPr id="0" name=""/>
        <dsp:cNvSpPr/>
      </dsp:nvSpPr>
      <dsp:spPr>
        <a:xfrm>
          <a:off x="0" y="2116284"/>
          <a:ext cx="5955658" cy="1521000"/>
        </a:xfrm>
        <a:prstGeom prst="roundRect">
          <a:avLst/>
        </a:prstGeom>
        <a:gradFill rotWithShape="0">
          <a:gsLst>
            <a:gs pos="0">
              <a:schemeClr val="accent2">
                <a:hueOff val="17677"/>
                <a:satOff val="-17244"/>
                <a:lumOff val="-883"/>
                <a:alphaOff val="0"/>
                <a:tint val="94000"/>
                <a:satMod val="103000"/>
                <a:lumMod val="102000"/>
              </a:schemeClr>
            </a:gs>
            <a:gs pos="50000">
              <a:schemeClr val="accent2">
                <a:hueOff val="17677"/>
                <a:satOff val="-17244"/>
                <a:lumOff val="-883"/>
                <a:alphaOff val="0"/>
                <a:shade val="100000"/>
                <a:satMod val="110000"/>
                <a:lumMod val="100000"/>
              </a:schemeClr>
            </a:gs>
            <a:gs pos="100000">
              <a:schemeClr val="accent2">
                <a:hueOff val="17677"/>
                <a:satOff val="-17244"/>
                <a:lumOff val="-883"/>
                <a:alphaOff val="0"/>
                <a:shade val="78000"/>
                <a:satMod val="120000"/>
                <a:lumMod val="99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52400" tIns="152400" rIns="152400" bIns="152400" numCol="1" spcCol="1270" anchor="ctr" anchorCtr="0">
          <a:noAutofit/>
        </a:bodyPr>
        <a:lstStyle/>
        <a:p>
          <a:pPr marL="0" lvl="0" indent="0" algn="l" defTabSz="1778000">
            <a:lnSpc>
              <a:spcPct val="90000"/>
            </a:lnSpc>
            <a:spcBef>
              <a:spcPct val="0"/>
            </a:spcBef>
            <a:spcAft>
              <a:spcPct val="35000"/>
            </a:spcAft>
            <a:buNone/>
          </a:pPr>
          <a:r>
            <a:rPr lang="en-US" sz="4000" kern="1200" dirty="0"/>
            <a:t>Did Stephen Not Have Enough Faith</a:t>
          </a:r>
        </a:p>
      </dsp:txBody>
      <dsp:txXfrm>
        <a:off x="74249" y="2190533"/>
        <a:ext cx="5807160" cy="1372502"/>
      </dsp:txXfrm>
    </dsp:sp>
    <dsp:sp modelId="{7A7B24F6-4148-45D4-9F00-B7896BE161FB}">
      <dsp:nvSpPr>
        <dsp:cNvPr id="0" name=""/>
        <dsp:cNvSpPr/>
      </dsp:nvSpPr>
      <dsp:spPr>
        <a:xfrm>
          <a:off x="0" y="4080890"/>
          <a:ext cx="5955658" cy="1521000"/>
        </a:xfrm>
        <a:prstGeom prst="roundRect">
          <a:avLst/>
        </a:prstGeom>
        <a:gradFill rotWithShape="0">
          <a:gsLst>
            <a:gs pos="0">
              <a:schemeClr val="accent2">
                <a:hueOff val="35353"/>
                <a:satOff val="-34487"/>
                <a:lumOff val="-1766"/>
                <a:alphaOff val="0"/>
                <a:tint val="94000"/>
                <a:satMod val="103000"/>
                <a:lumMod val="102000"/>
              </a:schemeClr>
            </a:gs>
            <a:gs pos="50000">
              <a:schemeClr val="accent2">
                <a:hueOff val="35353"/>
                <a:satOff val="-34487"/>
                <a:lumOff val="-1766"/>
                <a:alphaOff val="0"/>
                <a:shade val="100000"/>
                <a:satMod val="110000"/>
                <a:lumMod val="100000"/>
              </a:schemeClr>
            </a:gs>
            <a:gs pos="100000">
              <a:schemeClr val="accent2">
                <a:hueOff val="35353"/>
                <a:satOff val="-34487"/>
                <a:lumOff val="-1766"/>
                <a:alphaOff val="0"/>
                <a:shade val="78000"/>
                <a:satMod val="120000"/>
                <a:lumMod val="99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52400" tIns="152400" rIns="152400" bIns="152400" numCol="1" spcCol="1270" anchor="ctr" anchorCtr="0">
          <a:noAutofit/>
        </a:bodyPr>
        <a:lstStyle/>
        <a:p>
          <a:pPr marL="0" lvl="0" indent="0" algn="l" defTabSz="1778000">
            <a:lnSpc>
              <a:spcPct val="90000"/>
            </a:lnSpc>
            <a:spcBef>
              <a:spcPct val="0"/>
            </a:spcBef>
            <a:spcAft>
              <a:spcPct val="35000"/>
            </a:spcAft>
            <a:buNone/>
          </a:pPr>
          <a:r>
            <a:rPr lang="en-US" sz="4000" kern="1200" dirty="0"/>
            <a:t>Did Paul Not Have Enough Faith</a:t>
          </a:r>
        </a:p>
      </dsp:txBody>
      <dsp:txXfrm>
        <a:off x="74249" y="4155139"/>
        <a:ext cx="5807160" cy="1372502"/>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97FF71E-9A70-48BE-AE40-AAC2DF8E13E7}" type="datetimeFigureOut">
              <a:rPr lang="en-US" smtClean="0"/>
              <a:t>3/12/2022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9255346" y="2750337"/>
            <a:ext cx="1171888" cy="1356442"/>
          </a:xfrm>
        </p:spPr>
        <p:txBody>
          <a:bodyPr/>
          <a:lstStyle/>
          <a:p>
            <a:fld id="{A96DD243-952A-4D92-BAAD-AFAE5CB1BCAD}" type="slidenum">
              <a:rPr lang="en-US" smtClean="0"/>
              <a:t>‹#›</a:t>
            </a:fld>
            <a:endParaRPr lang="en-US"/>
          </a:p>
        </p:txBody>
      </p:sp>
    </p:spTree>
    <p:extLst>
      <p:ext uri="{BB962C8B-B14F-4D97-AF65-F5344CB8AC3E}">
        <p14:creationId xmlns:p14="http://schemas.microsoft.com/office/powerpoint/2010/main" val="5821340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97FF71E-9A70-48BE-AE40-AAC2DF8E13E7}" type="datetimeFigureOut">
              <a:rPr lang="en-US" smtClean="0"/>
              <a:t>3/12/2022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11309"/>
            <a:ext cx="1154151" cy="1090789"/>
          </a:xfrm>
        </p:spPr>
        <p:txBody>
          <a:bodyPr/>
          <a:lstStyle/>
          <a:p>
            <a:fld id="{A96DD243-952A-4D92-BAAD-AFAE5CB1BCAD}" type="slidenum">
              <a:rPr lang="en-US" smtClean="0"/>
              <a:t>‹#›</a:t>
            </a:fld>
            <a:endParaRPr lang="en-US"/>
          </a:p>
        </p:txBody>
      </p:sp>
    </p:spTree>
    <p:extLst>
      <p:ext uri="{BB962C8B-B14F-4D97-AF65-F5344CB8AC3E}">
        <p14:creationId xmlns:p14="http://schemas.microsoft.com/office/powerpoint/2010/main" val="27135841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97FF71E-9A70-48BE-AE40-AAC2DF8E13E7}" type="datetimeFigureOut">
              <a:rPr lang="en-US" smtClean="0"/>
              <a:t>3/12/2022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11615"/>
            <a:ext cx="1154151" cy="1090789"/>
          </a:xfrm>
        </p:spPr>
        <p:txBody>
          <a:bodyPr/>
          <a:lstStyle/>
          <a:p>
            <a:fld id="{A96DD243-952A-4D92-BAAD-AFAE5CB1BCAD}" type="slidenum">
              <a:rPr lang="en-US" smtClean="0"/>
              <a:t>‹#›</a:t>
            </a:fld>
            <a:endParaRPr lang="en-US"/>
          </a:p>
        </p:txBody>
      </p:sp>
    </p:spTree>
    <p:extLst>
      <p:ext uri="{BB962C8B-B14F-4D97-AF65-F5344CB8AC3E}">
        <p14:creationId xmlns:p14="http://schemas.microsoft.com/office/powerpoint/2010/main" val="407373978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97FF71E-9A70-48BE-AE40-AAC2DF8E13E7}" type="datetimeFigureOut">
              <a:rPr lang="en-US" smtClean="0"/>
              <a:t>3/12/2022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09925"/>
            <a:ext cx="1154151" cy="1090789"/>
          </a:xfrm>
        </p:spPr>
        <p:txBody>
          <a:bodyPr/>
          <a:lstStyle/>
          <a:p>
            <a:fld id="{A96DD243-952A-4D92-BAAD-AFAE5CB1BCAD}" type="slidenum">
              <a:rPr lang="en-US" smtClean="0"/>
              <a:t>‹#›</a:t>
            </a:fld>
            <a:endParaRPr lang="en-US"/>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extLst>
      <p:ext uri="{BB962C8B-B14F-4D97-AF65-F5344CB8AC3E}">
        <p14:creationId xmlns:p14="http://schemas.microsoft.com/office/powerpoint/2010/main" val="125944254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97FF71E-9A70-48BE-AE40-AAC2DF8E13E7}" type="datetimeFigureOut">
              <a:rPr lang="en-US" smtClean="0"/>
              <a:t>3/12/2022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09925"/>
            <a:ext cx="1154151" cy="1090789"/>
          </a:xfrm>
        </p:spPr>
        <p:txBody>
          <a:bodyPr/>
          <a:lstStyle/>
          <a:p>
            <a:fld id="{A96DD243-952A-4D92-BAAD-AFAE5CB1BCAD}" type="slidenum">
              <a:rPr lang="en-US" smtClean="0"/>
              <a:t>‹#›</a:t>
            </a:fld>
            <a:endParaRPr lang="en-US"/>
          </a:p>
        </p:txBody>
      </p:sp>
    </p:spTree>
    <p:extLst>
      <p:ext uri="{BB962C8B-B14F-4D97-AF65-F5344CB8AC3E}">
        <p14:creationId xmlns:p14="http://schemas.microsoft.com/office/powerpoint/2010/main" val="67279453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897FF71E-9A70-48BE-AE40-AAC2DF8E13E7}" type="datetimeFigureOut">
              <a:rPr lang="en-US" smtClean="0"/>
              <a:t>3/12/2022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96DD243-952A-4D92-BAAD-AFAE5CB1BCAD}" type="slidenum">
              <a:rPr lang="en-US" smtClean="0"/>
              <a:t>‹#›</a:t>
            </a:fld>
            <a:endParaRPr lang="en-US"/>
          </a:p>
        </p:txBody>
      </p:sp>
    </p:spTree>
    <p:extLst>
      <p:ext uri="{BB962C8B-B14F-4D97-AF65-F5344CB8AC3E}">
        <p14:creationId xmlns:p14="http://schemas.microsoft.com/office/powerpoint/2010/main" val="356220963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897FF71E-9A70-48BE-AE40-AAC2DF8E13E7}" type="datetimeFigureOut">
              <a:rPr lang="en-US" smtClean="0"/>
              <a:t>3/12/2022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96DD243-952A-4D92-BAAD-AFAE5CB1BCAD}" type="slidenum">
              <a:rPr lang="en-US" smtClean="0"/>
              <a:t>‹#›</a:t>
            </a:fld>
            <a:endParaRPr lang="en-US"/>
          </a:p>
        </p:txBody>
      </p:sp>
    </p:spTree>
    <p:extLst>
      <p:ext uri="{BB962C8B-B14F-4D97-AF65-F5344CB8AC3E}">
        <p14:creationId xmlns:p14="http://schemas.microsoft.com/office/powerpoint/2010/main" val="239424921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97FF71E-9A70-48BE-AE40-AAC2DF8E13E7}" type="datetimeFigureOut">
              <a:rPr lang="en-US" smtClean="0"/>
              <a:t>3/12/2022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6DD243-952A-4D92-BAAD-AFAE5CB1BCAD}" type="slidenum">
              <a:rPr lang="en-US" smtClean="0"/>
              <a:t>‹#›</a:t>
            </a:fld>
            <a:endParaRPr lang="en-US"/>
          </a:p>
        </p:txBody>
      </p:sp>
    </p:spTree>
    <p:extLst>
      <p:ext uri="{BB962C8B-B14F-4D97-AF65-F5344CB8AC3E}">
        <p14:creationId xmlns:p14="http://schemas.microsoft.com/office/powerpoint/2010/main" val="28208754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897FF71E-9A70-48BE-AE40-AAC2DF8E13E7}" type="datetimeFigureOut">
              <a:rPr lang="en-US" smtClean="0"/>
              <a:t>3/12/2022</a:t>
            </a:fld>
            <a:endParaRPr lang="en-US"/>
          </a:p>
        </p:txBody>
      </p:sp>
      <p:sp>
        <p:nvSpPr>
          <p:cNvPr id="5" name="Footer Placeholder 4"/>
          <p:cNvSpPr>
            <a:spLocks noGrp="1"/>
          </p:cNvSpPr>
          <p:nvPr>
            <p:ph type="ftr" sz="quarter" idx="11"/>
          </p:nvPr>
        </p:nvSpPr>
        <p:spPr>
          <a:xfrm>
            <a:off x="680321" y="5936188"/>
            <a:ext cx="6126805" cy="365125"/>
          </a:xfrm>
        </p:spPr>
        <p:txBody>
          <a:bodyPr/>
          <a:lstStyle/>
          <a:p>
            <a:endParaRPr lang="en-US"/>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A96DD243-952A-4D92-BAAD-AFAE5CB1BCAD}" type="slidenum">
              <a:rPr lang="en-US" smtClean="0"/>
              <a:t>‹#›</a:t>
            </a:fld>
            <a:endParaRPr lang="en-US"/>
          </a:p>
        </p:txBody>
      </p:sp>
    </p:spTree>
    <p:extLst>
      <p:ext uri="{BB962C8B-B14F-4D97-AF65-F5344CB8AC3E}">
        <p14:creationId xmlns:p14="http://schemas.microsoft.com/office/powerpoint/2010/main" val="15739310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97FF71E-9A70-48BE-AE40-AAC2DF8E13E7}" type="datetimeFigureOut">
              <a:rPr lang="en-US" smtClean="0"/>
              <a:t>3/12/2022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6DD243-952A-4D92-BAAD-AFAE5CB1BCAD}" type="slidenum">
              <a:rPr lang="en-US" smtClean="0"/>
              <a:t>‹#›</a:t>
            </a:fld>
            <a:endParaRPr lang="en-US"/>
          </a:p>
        </p:txBody>
      </p:sp>
    </p:spTree>
    <p:extLst>
      <p:ext uri="{BB962C8B-B14F-4D97-AF65-F5344CB8AC3E}">
        <p14:creationId xmlns:p14="http://schemas.microsoft.com/office/powerpoint/2010/main" val="14506002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97FF71E-9A70-48BE-AE40-AAC2DF8E13E7}" type="datetimeFigureOut">
              <a:rPr lang="en-US" smtClean="0"/>
              <a:t>3/12/2022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10729455" y="2869895"/>
            <a:ext cx="1154151" cy="1090789"/>
          </a:xfrm>
        </p:spPr>
        <p:txBody>
          <a:bodyPr/>
          <a:lstStyle/>
          <a:p>
            <a:fld id="{A96DD243-952A-4D92-BAAD-AFAE5CB1BCAD}" type="slidenum">
              <a:rPr lang="en-US" smtClean="0"/>
              <a:t>‹#›</a:t>
            </a:fld>
            <a:endParaRPr lang="en-US"/>
          </a:p>
        </p:txBody>
      </p:sp>
    </p:spTree>
    <p:extLst>
      <p:ext uri="{BB962C8B-B14F-4D97-AF65-F5344CB8AC3E}">
        <p14:creationId xmlns:p14="http://schemas.microsoft.com/office/powerpoint/2010/main" val="15958424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97FF71E-9A70-48BE-AE40-AAC2DF8E13E7}" type="datetimeFigureOut">
              <a:rPr lang="en-US" smtClean="0"/>
              <a:t>3/12/2022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96DD243-952A-4D92-BAAD-AFAE5CB1BCAD}" type="slidenum">
              <a:rPr lang="en-US" smtClean="0"/>
              <a:t>‹#›</a:t>
            </a:fld>
            <a:endParaRPr lang="en-US"/>
          </a:p>
        </p:txBody>
      </p:sp>
    </p:spTree>
    <p:extLst>
      <p:ext uri="{BB962C8B-B14F-4D97-AF65-F5344CB8AC3E}">
        <p14:creationId xmlns:p14="http://schemas.microsoft.com/office/powerpoint/2010/main" val="6609537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97FF71E-9A70-48BE-AE40-AAC2DF8E13E7}" type="datetimeFigureOut">
              <a:rPr lang="en-US" smtClean="0"/>
              <a:t>3/12/2022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96DD243-952A-4D92-BAAD-AFAE5CB1BCAD}" type="slidenum">
              <a:rPr lang="en-US" smtClean="0"/>
              <a:t>‹#›</a:t>
            </a:fld>
            <a:endParaRPr lang="en-US"/>
          </a:p>
        </p:txBody>
      </p:sp>
    </p:spTree>
    <p:extLst>
      <p:ext uri="{BB962C8B-B14F-4D97-AF65-F5344CB8AC3E}">
        <p14:creationId xmlns:p14="http://schemas.microsoft.com/office/powerpoint/2010/main" val="40824801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97FF71E-9A70-48BE-AE40-AAC2DF8E13E7}" type="datetimeFigureOut">
              <a:rPr lang="en-US" smtClean="0"/>
              <a:t>3/12/2022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96DD243-952A-4D92-BAAD-AFAE5CB1BCAD}" type="slidenum">
              <a:rPr lang="en-US" smtClean="0"/>
              <a:t>‹#›</a:t>
            </a:fld>
            <a:endParaRPr lang="en-US"/>
          </a:p>
        </p:txBody>
      </p:sp>
    </p:spTree>
    <p:extLst>
      <p:ext uri="{BB962C8B-B14F-4D97-AF65-F5344CB8AC3E}">
        <p14:creationId xmlns:p14="http://schemas.microsoft.com/office/powerpoint/2010/main" val="35636970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897FF71E-9A70-48BE-AE40-AAC2DF8E13E7}" type="datetimeFigureOut">
              <a:rPr lang="en-US" smtClean="0"/>
              <a:t>3/12/2022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96DD243-952A-4D92-BAAD-AFAE5CB1BCAD}" type="slidenum">
              <a:rPr lang="en-US" smtClean="0"/>
              <a:t>‹#›</a:t>
            </a:fld>
            <a:endParaRPr lang="en-US"/>
          </a:p>
        </p:txBody>
      </p:sp>
    </p:spTree>
    <p:extLst>
      <p:ext uri="{BB962C8B-B14F-4D97-AF65-F5344CB8AC3E}">
        <p14:creationId xmlns:p14="http://schemas.microsoft.com/office/powerpoint/2010/main" val="36248477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97FF71E-9A70-48BE-AE40-AAC2DF8E13E7}" type="datetimeFigureOut">
              <a:rPr lang="en-US" smtClean="0"/>
              <a:t>3/12/2022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96DD243-952A-4D92-BAAD-AFAE5CB1BCAD}" type="slidenum">
              <a:rPr lang="en-US" smtClean="0"/>
              <a:t>‹#›</a:t>
            </a:fld>
            <a:endParaRPr lang="en-US"/>
          </a:p>
        </p:txBody>
      </p:sp>
    </p:spTree>
    <p:extLst>
      <p:ext uri="{BB962C8B-B14F-4D97-AF65-F5344CB8AC3E}">
        <p14:creationId xmlns:p14="http://schemas.microsoft.com/office/powerpoint/2010/main" val="25508672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97FF71E-9A70-48BE-AE40-AAC2DF8E13E7}" type="datetimeFigureOut">
              <a:rPr lang="en-US" smtClean="0"/>
              <a:t>3/12/2022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96DD243-952A-4D92-BAAD-AFAE5CB1BCAD}" type="slidenum">
              <a:rPr lang="en-US" smtClean="0"/>
              <a:t>‹#›</a:t>
            </a:fld>
            <a:endParaRPr lang="en-US"/>
          </a:p>
        </p:txBody>
      </p:sp>
    </p:spTree>
    <p:extLst>
      <p:ext uri="{BB962C8B-B14F-4D97-AF65-F5344CB8AC3E}">
        <p14:creationId xmlns:p14="http://schemas.microsoft.com/office/powerpoint/2010/main" val="1760406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897FF71E-9A70-48BE-AE40-AAC2DF8E13E7}" type="datetimeFigureOut">
              <a:rPr lang="en-US" smtClean="0"/>
              <a:t>3/12/2022</a:t>
            </a:fld>
            <a:endParaRPr lang="en-US"/>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A96DD243-952A-4D92-BAAD-AFAE5CB1BCAD}" type="slidenum">
              <a:rPr lang="en-US" smtClean="0"/>
              <a:t>‹#›</a:t>
            </a:fld>
            <a:endParaRPr lang="en-US"/>
          </a:p>
        </p:txBody>
      </p:sp>
    </p:spTree>
    <p:extLst>
      <p:ext uri="{BB962C8B-B14F-4D97-AF65-F5344CB8AC3E}">
        <p14:creationId xmlns:p14="http://schemas.microsoft.com/office/powerpoint/2010/main" val="811331187"/>
      </p:ext>
    </p:extLst>
  </p:cSld>
  <p:clrMap bg1="dk1" tx1="lt1" bg2="dk2" tx2="lt2" accent1="accent1" accent2="accent2" accent3="accent3" accent4="accent4" accent5="accent5" accent6="accent6" hlink="hlink" folHlink="folHlink"/>
  <p:sldLayoutIdLst>
    <p:sldLayoutId id="2147483661" r:id="rId1"/>
    <p:sldLayoutId id="2147483679"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4.png"/><Relationship Id="rId7" Type="http://schemas.openxmlformats.org/officeDocument/2006/relationships/diagramColors" Target="../diagrams/colors1.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4.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image" Target="../media/image4.png"/><Relationship Id="rId7" Type="http://schemas.openxmlformats.org/officeDocument/2006/relationships/diagramColors" Target="../diagrams/colors2.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E820388A-6056-4D85-9C65-5702E3508B83}"/>
              </a:ext>
            </a:extLst>
          </p:cNvPr>
          <p:cNvSpPr>
            <a:spLocks noGrp="1"/>
          </p:cNvSpPr>
          <p:nvPr>
            <p:ph type="subTitle" idx="1"/>
          </p:nvPr>
        </p:nvSpPr>
        <p:spPr>
          <a:xfrm>
            <a:off x="916297" y="3784439"/>
            <a:ext cx="8144134" cy="1117687"/>
          </a:xfrm>
        </p:spPr>
        <p:txBody>
          <a:bodyPr/>
          <a:lstStyle/>
          <a:p>
            <a:r>
              <a:rPr lang="en-US" dirty="0"/>
              <a:t>By Joseph D. Peters</a:t>
            </a:r>
          </a:p>
        </p:txBody>
      </p:sp>
      <p:sp>
        <p:nvSpPr>
          <p:cNvPr id="9" name="TextBox 8">
            <a:extLst>
              <a:ext uri="{FF2B5EF4-FFF2-40B4-BE49-F238E27FC236}">
                <a16:creationId xmlns:a16="http://schemas.microsoft.com/office/drawing/2014/main" id="{3709DC0A-D367-4DBB-AF79-A1ED49B9341E}"/>
              </a:ext>
            </a:extLst>
          </p:cNvPr>
          <p:cNvSpPr txBox="1"/>
          <p:nvPr/>
        </p:nvSpPr>
        <p:spPr>
          <a:xfrm>
            <a:off x="1946788" y="-538858"/>
            <a:ext cx="10166555" cy="3770263"/>
          </a:xfrm>
          <a:prstGeom prst="rect">
            <a:avLst/>
          </a:prstGeom>
          <a:noFill/>
        </p:spPr>
        <p:txBody>
          <a:bodyPr wrap="square">
            <a:spAutoFit/>
          </a:bodyPr>
          <a:lstStyle/>
          <a:p>
            <a:r>
              <a:rPr lang="en-US" sz="23900" b="1" dirty="0">
                <a:latin typeface="Times New Roman" panose="02020603050405020304" pitchFamily="18" charset="0"/>
                <a:cs typeface="Times New Roman" panose="02020603050405020304" pitchFamily="18" charset="0"/>
              </a:rPr>
              <a:t>π</a:t>
            </a:r>
            <a:r>
              <a:rPr lang="en-US" sz="23900" b="1" dirty="0" err="1">
                <a:latin typeface="Times New Roman" panose="02020603050405020304" pitchFamily="18" charset="0"/>
                <a:cs typeface="Times New Roman" panose="02020603050405020304" pitchFamily="18" charset="0"/>
              </a:rPr>
              <a:t>ίστις</a:t>
            </a:r>
            <a:endParaRPr lang="en-US" sz="239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032501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6BB92F-4F7B-4B19-A093-5A8652371460}"/>
              </a:ext>
            </a:extLst>
          </p:cNvPr>
          <p:cNvSpPr>
            <a:spLocks noGrp="1"/>
          </p:cNvSpPr>
          <p:nvPr>
            <p:ph type="title"/>
          </p:nvPr>
        </p:nvSpPr>
        <p:spPr>
          <a:xfrm>
            <a:off x="289249" y="753228"/>
            <a:ext cx="10004933" cy="1080938"/>
          </a:xfrm>
        </p:spPr>
        <p:txBody>
          <a:bodyPr>
            <a:normAutofit fontScale="90000"/>
          </a:bodyPr>
          <a:lstStyle/>
          <a:p>
            <a:r>
              <a:rPr lang="en-US" sz="6000" dirty="0"/>
              <a:t>Stephen was Stoned to Death</a:t>
            </a:r>
          </a:p>
        </p:txBody>
      </p:sp>
      <p:sp>
        <p:nvSpPr>
          <p:cNvPr id="3" name="Content Placeholder 2">
            <a:extLst>
              <a:ext uri="{FF2B5EF4-FFF2-40B4-BE49-F238E27FC236}">
                <a16:creationId xmlns:a16="http://schemas.microsoft.com/office/drawing/2014/main" id="{6F27556A-79CD-4C15-BE85-E5BD4F7833F7}"/>
              </a:ext>
            </a:extLst>
          </p:cNvPr>
          <p:cNvSpPr>
            <a:spLocks noGrp="1"/>
          </p:cNvSpPr>
          <p:nvPr>
            <p:ph idx="1"/>
          </p:nvPr>
        </p:nvSpPr>
        <p:spPr>
          <a:xfrm>
            <a:off x="401216" y="2336872"/>
            <a:ext cx="11271379" cy="4250539"/>
          </a:xfrm>
        </p:spPr>
        <p:txBody>
          <a:bodyPr>
            <a:normAutofit/>
          </a:bodyPr>
          <a:lstStyle/>
          <a:p>
            <a:r>
              <a:rPr lang="en-US" sz="3200" b="1" dirty="0"/>
              <a:t>Acts 7:58-60 (KJV) </a:t>
            </a:r>
            <a:br>
              <a:rPr lang="en-US" sz="3200" dirty="0"/>
            </a:br>
            <a:r>
              <a:rPr lang="en-US" sz="3200" baseline="30000" dirty="0"/>
              <a:t>58 </a:t>
            </a:r>
            <a:r>
              <a:rPr lang="en-US" sz="3200" dirty="0"/>
              <a:t> And cast </a:t>
            </a:r>
            <a:r>
              <a:rPr lang="en-US" sz="3200" i="1" dirty="0"/>
              <a:t>him</a:t>
            </a:r>
            <a:r>
              <a:rPr lang="en-US" sz="3200" dirty="0"/>
              <a:t> out of the city, and stoned </a:t>
            </a:r>
            <a:r>
              <a:rPr lang="en-US" sz="3200" i="1" dirty="0"/>
              <a:t>him</a:t>
            </a:r>
            <a:r>
              <a:rPr lang="en-US" sz="3200" dirty="0"/>
              <a:t>: and the witnesses laid down their clothes at a young man's feet, whose name was Saul. </a:t>
            </a:r>
            <a:br>
              <a:rPr lang="en-US" sz="3200" dirty="0"/>
            </a:br>
            <a:r>
              <a:rPr lang="en-US" sz="3200" baseline="30000" dirty="0"/>
              <a:t>59 </a:t>
            </a:r>
            <a:r>
              <a:rPr lang="en-US" sz="3200" dirty="0"/>
              <a:t> </a:t>
            </a:r>
            <a:r>
              <a:rPr lang="en-US" sz="3200" dirty="0">
                <a:solidFill>
                  <a:srgbClr val="FFFF00"/>
                </a:solidFill>
              </a:rPr>
              <a:t>And they stoned Stephen, calling upon </a:t>
            </a:r>
            <a:r>
              <a:rPr lang="en-US" sz="3200" i="1" dirty="0">
                <a:solidFill>
                  <a:srgbClr val="FFFF00"/>
                </a:solidFill>
              </a:rPr>
              <a:t>God</a:t>
            </a:r>
            <a:r>
              <a:rPr lang="en-US" sz="3200" dirty="0">
                <a:solidFill>
                  <a:srgbClr val="FFFF00"/>
                </a:solidFill>
              </a:rPr>
              <a:t>, and saying, Lord Jesus, receive my spirit. </a:t>
            </a:r>
            <a:br>
              <a:rPr lang="en-US" sz="3200" dirty="0">
                <a:solidFill>
                  <a:srgbClr val="FFFF00"/>
                </a:solidFill>
              </a:rPr>
            </a:br>
            <a:r>
              <a:rPr lang="en-US" sz="3200" baseline="30000" dirty="0">
                <a:solidFill>
                  <a:srgbClr val="FFFF00"/>
                </a:solidFill>
              </a:rPr>
              <a:t>60 </a:t>
            </a:r>
            <a:r>
              <a:rPr lang="en-US" sz="3200" dirty="0">
                <a:solidFill>
                  <a:srgbClr val="FFFF00"/>
                </a:solidFill>
              </a:rPr>
              <a:t> And he kneeled down, and cried with a loud voice, Lord, lay not this sin to their charge. And when he had said this, he fell asleep. </a:t>
            </a:r>
          </a:p>
        </p:txBody>
      </p:sp>
    </p:spTree>
    <p:extLst>
      <p:ext uri="{BB962C8B-B14F-4D97-AF65-F5344CB8AC3E}">
        <p14:creationId xmlns:p14="http://schemas.microsoft.com/office/powerpoint/2010/main" val="20514868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bg2">
                <a:shade val="100000"/>
                <a:hueMod val="100000"/>
                <a:satMod val="110000"/>
                <a:lumMod val="79000"/>
                <a:lumOff val="21000"/>
              </a:schemeClr>
            </a:gs>
            <a:gs pos="100000">
              <a:schemeClr val="bg2">
                <a:shade val="78000"/>
                <a:hueMod val="44000"/>
                <a:satMod val="200000"/>
                <a:lumMod val="70000"/>
              </a:schemeClr>
            </a:gs>
          </a:gsLst>
          <a:lin ang="0" scaled="1"/>
          <a:tileRect/>
        </a:gradFill>
        <a:effectLst/>
      </p:bgPr>
    </p:bg>
    <p:spTree>
      <p:nvGrpSpPr>
        <p:cNvPr id="1" name=""/>
        <p:cNvGrpSpPr/>
        <p:nvPr/>
      </p:nvGrpSpPr>
      <p:grpSpPr>
        <a:xfrm>
          <a:off x="0" y="0"/>
          <a:ext cx="0" cy="0"/>
          <a:chOff x="0" y="0"/>
          <a:chExt cx="0" cy="0"/>
        </a:xfrm>
      </p:grpSpPr>
      <p:pic>
        <p:nvPicPr>
          <p:cNvPr id="22" name="Picture 6">
            <a:extLst>
              <a:ext uri="{FF2B5EF4-FFF2-40B4-BE49-F238E27FC236}">
                <a16:creationId xmlns:a16="http://schemas.microsoft.com/office/drawing/2014/main" id="{AC3E6C53-102E-4ACA-BCBB-3CC973B99486}"/>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pic>
        <p:nvPicPr>
          <p:cNvPr id="24" name="Picture 8">
            <a:extLst>
              <a:ext uri="{FF2B5EF4-FFF2-40B4-BE49-F238E27FC236}">
                <a16:creationId xmlns:a16="http://schemas.microsoft.com/office/drawing/2014/main" id="{17B2B42C-0777-4D6E-9432-535281803A8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25" name="Picture 10">
            <a:extLst>
              <a:ext uri="{FF2B5EF4-FFF2-40B4-BE49-F238E27FC236}">
                <a16:creationId xmlns:a16="http://schemas.microsoft.com/office/drawing/2014/main" id="{EFEAAB60-93E2-4DC6-99AC-939637BCE864}"/>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4">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26" name="Rectangle 12">
            <a:extLst>
              <a:ext uri="{FF2B5EF4-FFF2-40B4-BE49-F238E27FC236}">
                <a16:creationId xmlns:a16="http://schemas.microsoft.com/office/drawing/2014/main" id="{7EF5ECB8-D49C-48FB-A93E-88EB2FFDFD4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14">
            <a:extLst>
              <a:ext uri="{FF2B5EF4-FFF2-40B4-BE49-F238E27FC236}">
                <a16:creationId xmlns:a16="http://schemas.microsoft.com/office/drawing/2014/main" id="{411B77A2-BD5C-432D-B52E-C12612C74C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8" name="Rectangle 16">
            <a:extLst>
              <a:ext uri="{FF2B5EF4-FFF2-40B4-BE49-F238E27FC236}">
                <a16:creationId xmlns:a16="http://schemas.microsoft.com/office/drawing/2014/main" id="{8B1B45BD-D05B-47CB-97E5-994F293A15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9" name="Picture 18">
            <a:extLst>
              <a:ext uri="{FF2B5EF4-FFF2-40B4-BE49-F238E27FC236}">
                <a16:creationId xmlns:a16="http://schemas.microsoft.com/office/drawing/2014/main" id="{57BDE151-4F7A-4E95-939F-18B2F607C742}"/>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DB4B8464-2520-4D85-9639-C921AEA72E75}"/>
              </a:ext>
            </a:extLst>
          </p:cNvPr>
          <p:cNvSpPr>
            <a:spLocks noGrp="1"/>
          </p:cNvSpPr>
          <p:nvPr>
            <p:ph type="title"/>
          </p:nvPr>
        </p:nvSpPr>
        <p:spPr>
          <a:xfrm>
            <a:off x="965200" y="643467"/>
            <a:ext cx="9121192" cy="3603022"/>
          </a:xfrm>
        </p:spPr>
        <p:txBody>
          <a:bodyPr vert="horz" lIns="91440" tIns="45720" rIns="91440" bIns="45720" rtlCol="0" anchor="b">
            <a:normAutofit/>
          </a:bodyPr>
          <a:lstStyle/>
          <a:p>
            <a:pPr algn="r"/>
            <a:r>
              <a:rPr lang="en-US" sz="8000" dirty="0"/>
              <a:t>Did Paul Not have Enough Faith?</a:t>
            </a:r>
          </a:p>
        </p:txBody>
      </p:sp>
      <p:sp>
        <p:nvSpPr>
          <p:cNvPr id="21" name="Rectangle 20">
            <a:extLst>
              <a:ext uri="{FF2B5EF4-FFF2-40B4-BE49-F238E27FC236}">
                <a16:creationId xmlns:a16="http://schemas.microsoft.com/office/drawing/2014/main" id="{2D3E1E67-68B8-49AF-8DBA-E7E08CD3F88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a:off x="0" y="4568225"/>
            <a:ext cx="12188824" cy="2289774"/>
          </a:xfrm>
          <a:prstGeom prst="rect">
            <a:avLst/>
          </a:prstGeom>
          <a:solidFill>
            <a:srgbClr val="181717">
              <a:alpha val="89804"/>
            </a:srgbClr>
          </a:solidFill>
          <a:ln>
            <a:noFill/>
          </a:ln>
          <a:effectLst/>
        </p:spPr>
        <p:style>
          <a:lnRef idx="2">
            <a:schemeClr val="accent1">
              <a:shade val="50000"/>
            </a:schemeClr>
          </a:lnRef>
          <a:fillRef idx="1">
            <a:schemeClr val="accent1"/>
          </a:fillRef>
          <a:effectRef idx="0">
            <a:schemeClr val="accent1"/>
          </a:effectRef>
          <a:fontRef idx="minor">
            <a:schemeClr val="lt1"/>
          </a:fontRef>
        </p:style>
      </p:sp>
      <p:sp>
        <p:nvSpPr>
          <p:cNvPr id="23" name="Rectangle 22">
            <a:extLst>
              <a:ext uri="{FF2B5EF4-FFF2-40B4-BE49-F238E27FC236}">
                <a16:creationId xmlns:a16="http://schemas.microsoft.com/office/drawing/2014/main" id="{896FDE7C-B860-44EE-B294-C8358F7A8E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423921" y="4568225"/>
            <a:ext cx="2764903" cy="228977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6643748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C2D00F-204D-4E9A-851E-A8DEAAC82566}"/>
              </a:ext>
            </a:extLst>
          </p:cNvPr>
          <p:cNvSpPr>
            <a:spLocks noGrp="1"/>
          </p:cNvSpPr>
          <p:nvPr>
            <p:ph type="title"/>
          </p:nvPr>
        </p:nvSpPr>
        <p:spPr/>
        <p:txBody>
          <a:bodyPr>
            <a:normAutofit/>
          </a:bodyPr>
          <a:lstStyle/>
          <a:p>
            <a:r>
              <a:rPr lang="en-US" sz="5400" dirty="0"/>
              <a:t>Paul Suffered</a:t>
            </a:r>
          </a:p>
        </p:txBody>
      </p:sp>
      <p:sp>
        <p:nvSpPr>
          <p:cNvPr id="3" name="Content Placeholder 2">
            <a:extLst>
              <a:ext uri="{FF2B5EF4-FFF2-40B4-BE49-F238E27FC236}">
                <a16:creationId xmlns:a16="http://schemas.microsoft.com/office/drawing/2014/main" id="{6D747F36-220C-45A0-87D8-7FBCFA67AC99}"/>
              </a:ext>
            </a:extLst>
          </p:cNvPr>
          <p:cNvSpPr>
            <a:spLocks noGrp="1"/>
          </p:cNvSpPr>
          <p:nvPr>
            <p:ph idx="1"/>
          </p:nvPr>
        </p:nvSpPr>
        <p:spPr>
          <a:xfrm>
            <a:off x="307911" y="2336873"/>
            <a:ext cx="11884090" cy="4231878"/>
          </a:xfrm>
        </p:spPr>
        <p:txBody>
          <a:bodyPr>
            <a:normAutofit fontScale="92500"/>
          </a:bodyPr>
          <a:lstStyle/>
          <a:p>
            <a:r>
              <a:rPr lang="en-US" sz="3200" b="1" dirty="0"/>
              <a:t>2 Corinthians 11:24-27 (KJV) </a:t>
            </a:r>
            <a:br>
              <a:rPr lang="en-US" sz="3200" dirty="0"/>
            </a:br>
            <a:r>
              <a:rPr lang="en-US" sz="3200" baseline="30000" dirty="0"/>
              <a:t>24 </a:t>
            </a:r>
            <a:r>
              <a:rPr lang="en-US" sz="3200" dirty="0"/>
              <a:t> Of the Jews five times received I forty </a:t>
            </a:r>
            <a:r>
              <a:rPr lang="en-US" sz="3200" i="1" dirty="0"/>
              <a:t>stripes</a:t>
            </a:r>
            <a:r>
              <a:rPr lang="en-US" sz="3200" dirty="0"/>
              <a:t> save one. </a:t>
            </a:r>
            <a:br>
              <a:rPr lang="en-US" sz="3200" dirty="0"/>
            </a:br>
            <a:r>
              <a:rPr lang="en-US" sz="3200" baseline="30000" dirty="0"/>
              <a:t>25 </a:t>
            </a:r>
            <a:r>
              <a:rPr lang="en-US" sz="3200" dirty="0"/>
              <a:t> Thrice was I beaten with rods, once was I stoned, thrice I suffered shipwreck, a night and a day I have been in the deep; </a:t>
            </a:r>
            <a:br>
              <a:rPr lang="en-US" sz="3200" dirty="0"/>
            </a:br>
            <a:r>
              <a:rPr lang="en-US" sz="3200" baseline="30000" dirty="0"/>
              <a:t>26 </a:t>
            </a:r>
            <a:r>
              <a:rPr lang="en-US" sz="3200" dirty="0"/>
              <a:t> </a:t>
            </a:r>
            <a:r>
              <a:rPr lang="en-US" sz="3200" i="1" dirty="0"/>
              <a:t>In</a:t>
            </a:r>
            <a:r>
              <a:rPr lang="en-US" sz="3200" dirty="0"/>
              <a:t> journeyings often, </a:t>
            </a:r>
            <a:r>
              <a:rPr lang="en-US" sz="3200" i="1" dirty="0"/>
              <a:t>in</a:t>
            </a:r>
            <a:r>
              <a:rPr lang="en-US" sz="3200" dirty="0"/>
              <a:t> perils of waters, </a:t>
            </a:r>
            <a:r>
              <a:rPr lang="en-US" sz="3200" i="1" dirty="0"/>
              <a:t>in</a:t>
            </a:r>
            <a:r>
              <a:rPr lang="en-US" sz="3200" dirty="0"/>
              <a:t> perils of robbers, </a:t>
            </a:r>
            <a:r>
              <a:rPr lang="en-US" sz="3200" i="1" dirty="0"/>
              <a:t>in</a:t>
            </a:r>
            <a:r>
              <a:rPr lang="en-US" sz="3200" dirty="0"/>
              <a:t> perils by </a:t>
            </a:r>
            <a:r>
              <a:rPr lang="en-US" sz="3200" i="1" dirty="0"/>
              <a:t>mine own</a:t>
            </a:r>
            <a:r>
              <a:rPr lang="en-US" sz="3200" dirty="0"/>
              <a:t> countrymen, </a:t>
            </a:r>
            <a:r>
              <a:rPr lang="en-US" sz="3200" i="1" dirty="0"/>
              <a:t>in</a:t>
            </a:r>
            <a:r>
              <a:rPr lang="en-US" sz="3200" dirty="0"/>
              <a:t> perils by the heathen, </a:t>
            </a:r>
            <a:r>
              <a:rPr lang="en-US" sz="3200" i="1" dirty="0"/>
              <a:t>in</a:t>
            </a:r>
            <a:r>
              <a:rPr lang="en-US" sz="3200" dirty="0"/>
              <a:t> perils in the city, </a:t>
            </a:r>
            <a:r>
              <a:rPr lang="en-US" sz="3200" i="1" dirty="0"/>
              <a:t>in</a:t>
            </a:r>
            <a:r>
              <a:rPr lang="en-US" sz="3200" dirty="0"/>
              <a:t> perils in the wilderness, </a:t>
            </a:r>
            <a:r>
              <a:rPr lang="en-US" sz="3200" i="1" dirty="0"/>
              <a:t>in</a:t>
            </a:r>
            <a:r>
              <a:rPr lang="en-US" sz="3200" dirty="0"/>
              <a:t> perils in the sea, </a:t>
            </a:r>
            <a:r>
              <a:rPr lang="en-US" sz="3200" i="1" dirty="0"/>
              <a:t>in</a:t>
            </a:r>
            <a:r>
              <a:rPr lang="en-US" sz="3200" dirty="0"/>
              <a:t> perils among false brethren; </a:t>
            </a:r>
            <a:br>
              <a:rPr lang="en-US" sz="3200" dirty="0"/>
            </a:br>
            <a:r>
              <a:rPr lang="en-US" sz="3200" baseline="30000" dirty="0"/>
              <a:t>27 </a:t>
            </a:r>
            <a:r>
              <a:rPr lang="en-US" sz="3200" dirty="0"/>
              <a:t> In weariness and painfulness, in </a:t>
            </a:r>
            <a:r>
              <a:rPr lang="en-US" sz="3200" dirty="0" err="1"/>
              <a:t>watchings</a:t>
            </a:r>
            <a:r>
              <a:rPr lang="en-US" sz="3200" dirty="0"/>
              <a:t> often, in hunger and thirst, in </a:t>
            </a:r>
            <a:r>
              <a:rPr lang="en-US" sz="3200" dirty="0" err="1"/>
              <a:t>fastings</a:t>
            </a:r>
            <a:r>
              <a:rPr lang="en-US" sz="3200" dirty="0"/>
              <a:t> often, in cold and nakedness. </a:t>
            </a:r>
          </a:p>
        </p:txBody>
      </p:sp>
    </p:spTree>
    <p:extLst>
      <p:ext uri="{BB962C8B-B14F-4D97-AF65-F5344CB8AC3E}">
        <p14:creationId xmlns:p14="http://schemas.microsoft.com/office/powerpoint/2010/main" val="39874985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270000"/>
                <a:satMod val="200000"/>
                <a:lumMod val="128000"/>
              </a:schemeClr>
            </a:gs>
            <a:gs pos="50000">
              <a:schemeClr val="bg2">
                <a:shade val="100000"/>
                <a:hueMod val="100000"/>
                <a:satMod val="110000"/>
                <a:lumMod val="130000"/>
              </a:schemeClr>
            </a:gs>
            <a:gs pos="100000">
              <a:schemeClr val="bg2">
                <a:shade val="78000"/>
                <a:hueMod val="44000"/>
                <a:satMod val="200000"/>
                <a:lumMod val="69000"/>
              </a:schemeClr>
            </a:gs>
          </a:gsLst>
          <a:lin ang="2520000" scaled="0"/>
        </a:gradFill>
        <a:effectLst/>
      </p:bgPr>
    </p:bg>
    <p:spTree>
      <p:nvGrpSpPr>
        <p:cNvPr id="1" name=""/>
        <p:cNvGrpSpPr/>
        <p:nvPr/>
      </p:nvGrpSpPr>
      <p:grpSpPr>
        <a:xfrm>
          <a:off x="0" y="0"/>
          <a:ext cx="0" cy="0"/>
          <a:chOff x="0" y="0"/>
          <a:chExt cx="0" cy="0"/>
        </a:xfrm>
      </p:grpSpPr>
      <p:pic>
        <p:nvPicPr>
          <p:cNvPr id="28" name="Picture 27">
            <a:extLst>
              <a:ext uri="{FF2B5EF4-FFF2-40B4-BE49-F238E27FC236}">
                <a16:creationId xmlns:a16="http://schemas.microsoft.com/office/drawing/2014/main" id="{AC3E6C53-102E-4ACA-BCBB-3CC973B99486}"/>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pic>
        <p:nvPicPr>
          <p:cNvPr id="30" name="Picture 29">
            <a:extLst>
              <a:ext uri="{FF2B5EF4-FFF2-40B4-BE49-F238E27FC236}">
                <a16:creationId xmlns:a16="http://schemas.microsoft.com/office/drawing/2014/main" id="{17B2B42C-0777-4D6E-9432-535281803A8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32" name="Picture 31">
            <a:extLst>
              <a:ext uri="{FF2B5EF4-FFF2-40B4-BE49-F238E27FC236}">
                <a16:creationId xmlns:a16="http://schemas.microsoft.com/office/drawing/2014/main" id="{EFEAAB60-93E2-4DC6-99AC-939637BCE864}"/>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4">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34" name="Rectangle 33">
            <a:extLst>
              <a:ext uri="{FF2B5EF4-FFF2-40B4-BE49-F238E27FC236}">
                <a16:creationId xmlns:a16="http://schemas.microsoft.com/office/drawing/2014/main" id="{7EF5ECB8-D49C-48FB-A93E-88EB2FFDFD4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6" name="Rectangle 35">
            <a:extLst>
              <a:ext uri="{FF2B5EF4-FFF2-40B4-BE49-F238E27FC236}">
                <a16:creationId xmlns:a16="http://schemas.microsoft.com/office/drawing/2014/main" id="{411B77A2-BD5C-432D-B52E-C12612C74C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useBgFill="1">
        <p:nvSpPr>
          <p:cNvPr id="38" name="Rectangle 37">
            <a:extLst>
              <a:ext uri="{FF2B5EF4-FFF2-40B4-BE49-F238E27FC236}">
                <a16:creationId xmlns:a16="http://schemas.microsoft.com/office/drawing/2014/main" id="{1DB71C54-63C1-4B83-8324-BBCEC579C9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39">
            <a:extLst>
              <a:ext uri="{FF2B5EF4-FFF2-40B4-BE49-F238E27FC236}">
                <a16:creationId xmlns:a16="http://schemas.microsoft.com/office/drawing/2014/main" id="{5D15D940-E187-4030-B313-FDC84AE67B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123046" y="0"/>
            <a:ext cx="406895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2" name="Rectangle 41">
            <a:extLst>
              <a:ext uri="{FF2B5EF4-FFF2-40B4-BE49-F238E27FC236}">
                <a16:creationId xmlns:a16="http://schemas.microsoft.com/office/drawing/2014/main" id="{76E38F34-66D8-4203-B16C-14AC202484F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0" y="0"/>
            <a:ext cx="8968085" cy="6858000"/>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2" name="Title 1">
            <a:extLst>
              <a:ext uri="{FF2B5EF4-FFF2-40B4-BE49-F238E27FC236}">
                <a16:creationId xmlns:a16="http://schemas.microsoft.com/office/drawing/2014/main" id="{DE840AE1-37DE-4777-A08F-D011C3CA33FD}"/>
              </a:ext>
            </a:extLst>
          </p:cNvPr>
          <p:cNvSpPr>
            <a:spLocks noGrp="1"/>
          </p:cNvSpPr>
          <p:nvPr>
            <p:ph type="title"/>
          </p:nvPr>
        </p:nvSpPr>
        <p:spPr>
          <a:xfrm>
            <a:off x="643467" y="1286929"/>
            <a:ext cx="7674983" cy="4284129"/>
          </a:xfrm>
        </p:spPr>
        <p:txBody>
          <a:bodyPr vert="horz" lIns="91440" tIns="45720" rIns="91440" bIns="45720" rtlCol="0" anchor="ctr">
            <a:normAutofit/>
          </a:bodyPr>
          <a:lstStyle/>
          <a:p>
            <a:pPr algn="r"/>
            <a:r>
              <a:rPr lang="en-US" sz="8000"/>
              <a:t>The Story of Job</a:t>
            </a:r>
          </a:p>
        </p:txBody>
      </p:sp>
    </p:spTree>
    <p:extLst>
      <p:ext uri="{BB962C8B-B14F-4D97-AF65-F5344CB8AC3E}">
        <p14:creationId xmlns:p14="http://schemas.microsoft.com/office/powerpoint/2010/main" val="9587159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9761FC-FC8C-43A0-9133-4BEF599DDB90}"/>
              </a:ext>
            </a:extLst>
          </p:cNvPr>
          <p:cNvSpPr>
            <a:spLocks noGrp="1"/>
          </p:cNvSpPr>
          <p:nvPr>
            <p:ph type="title"/>
          </p:nvPr>
        </p:nvSpPr>
        <p:spPr/>
        <p:txBody>
          <a:bodyPr>
            <a:normAutofit/>
          </a:bodyPr>
          <a:lstStyle/>
          <a:p>
            <a:r>
              <a:rPr lang="en-US" sz="6000" dirty="0"/>
              <a:t>God Allowed Suffering</a:t>
            </a:r>
          </a:p>
        </p:txBody>
      </p:sp>
      <p:sp>
        <p:nvSpPr>
          <p:cNvPr id="3" name="Content Placeholder 2">
            <a:extLst>
              <a:ext uri="{FF2B5EF4-FFF2-40B4-BE49-F238E27FC236}">
                <a16:creationId xmlns:a16="http://schemas.microsoft.com/office/drawing/2014/main" id="{C10C43FC-E753-42B5-873D-6D3E990407DF}"/>
              </a:ext>
            </a:extLst>
          </p:cNvPr>
          <p:cNvSpPr>
            <a:spLocks noGrp="1"/>
          </p:cNvSpPr>
          <p:nvPr>
            <p:ph idx="1"/>
          </p:nvPr>
        </p:nvSpPr>
        <p:spPr>
          <a:xfrm>
            <a:off x="419879" y="2015412"/>
            <a:ext cx="11196734" cy="4758611"/>
          </a:xfrm>
        </p:spPr>
        <p:txBody>
          <a:bodyPr>
            <a:normAutofit fontScale="92500" lnSpcReduction="10000"/>
          </a:bodyPr>
          <a:lstStyle/>
          <a:p>
            <a:r>
              <a:rPr lang="en-US" sz="3200" b="1" dirty="0"/>
              <a:t>Job 1:9-12 (KJV) </a:t>
            </a:r>
            <a:br>
              <a:rPr lang="en-US" sz="3200" dirty="0"/>
            </a:br>
            <a:r>
              <a:rPr lang="en-US" sz="3200" baseline="30000" dirty="0"/>
              <a:t>9 </a:t>
            </a:r>
            <a:r>
              <a:rPr lang="en-US" sz="3200" dirty="0"/>
              <a:t> Then Satan answered the </a:t>
            </a:r>
            <a:r>
              <a:rPr lang="en-US" sz="3200" cap="small" dirty="0">
                <a:effectLst/>
              </a:rPr>
              <a:t>LORD</a:t>
            </a:r>
            <a:r>
              <a:rPr lang="en-US" sz="3200" dirty="0"/>
              <a:t>, and said, Doth Job fear God for </a:t>
            </a:r>
            <a:r>
              <a:rPr lang="en-US" sz="3200" dirty="0" err="1"/>
              <a:t>nought</a:t>
            </a:r>
            <a:r>
              <a:rPr lang="en-US" sz="3200" dirty="0"/>
              <a:t>? </a:t>
            </a:r>
            <a:br>
              <a:rPr lang="en-US" sz="3200" dirty="0"/>
            </a:br>
            <a:r>
              <a:rPr lang="en-US" sz="3200" baseline="30000" dirty="0"/>
              <a:t>10 </a:t>
            </a:r>
            <a:r>
              <a:rPr lang="en-US" sz="3200" dirty="0"/>
              <a:t> Hast not thou made an hedge about him, and about his house, and about all that he hath on every side? thou hast blessed the work of his hands, and his substance is increased in the land. </a:t>
            </a:r>
            <a:br>
              <a:rPr lang="en-US" sz="3200" dirty="0"/>
            </a:br>
            <a:r>
              <a:rPr lang="en-US" sz="3200" baseline="30000" dirty="0"/>
              <a:t>11 </a:t>
            </a:r>
            <a:r>
              <a:rPr lang="en-US" sz="3200" dirty="0"/>
              <a:t> But put forth thine hand now, and touch all that he hath, and he will curse thee to thy face. </a:t>
            </a:r>
            <a:br>
              <a:rPr lang="en-US" sz="3200" dirty="0"/>
            </a:br>
            <a:r>
              <a:rPr lang="en-US" sz="3200" baseline="30000" dirty="0"/>
              <a:t>12 </a:t>
            </a:r>
            <a:r>
              <a:rPr lang="en-US" sz="3200" dirty="0"/>
              <a:t> And the </a:t>
            </a:r>
            <a:r>
              <a:rPr lang="en-US" sz="3200" cap="small" dirty="0">
                <a:effectLst/>
              </a:rPr>
              <a:t>LORD</a:t>
            </a:r>
            <a:r>
              <a:rPr lang="en-US" sz="3200" dirty="0"/>
              <a:t> said unto Satan, Behold, all that he hath </a:t>
            </a:r>
            <a:r>
              <a:rPr lang="en-US" sz="3200" i="1" dirty="0"/>
              <a:t>is</a:t>
            </a:r>
            <a:r>
              <a:rPr lang="en-US" sz="3200" dirty="0"/>
              <a:t> in thy power; only upon himself put not forth thine hand. So Satan went forth from the presence of the </a:t>
            </a:r>
            <a:r>
              <a:rPr lang="en-US" sz="3200" cap="small" dirty="0">
                <a:effectLst/>
              </a:rPr>
              <a:t>LORD</a:t>
            </a:r>
            <a:r>
              <a:rPr lang="en-US" sz="3200" dirty="0"/>
              <a:t>. </a:t>
            </a:r>
          </a:p>
        </p:txBody>
      </p:sp>
    </p:spTree>
    <p:extLst>
      <p:ext uri="{BB962C8B-B14F-4D97-AF65-F5344CB8AC3E}">
        <p14:creationId xmlns:p14="http://schemas.microsoft.com/office/powerpoint/2010/main" val="27772905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26F9EA-5701-48ED-B4A8-306290EF82AB}"/>
              </a:ext>
            </a:extLst>
          </p:cNvPr>
          <p:cNvSpPr>
            <a:spLocks noGrp="1"/>
          </p:cNvSpPr>
          <p:nvPr>
            <p:ph type="title"/>
          </p:nvPr>
        </p:nvSpPr>
        <p:spPr/>
        <p:txBody>
          <a:bodyPr>
            <a:normAutofit fontScale="90000"/>
          </a:bodyPr>
          <a:lstStyle/>
          <a:p>
            <a:r>
              <a:rPr lang="en-US" sz="5400" dirty="0"/>
              <a:t>Job Wants an Answer from God</a:t>
            </a:r>
          </a:p>
        </p:txBody>
      </p:sp>
      <p:sp>
        <p:nvSpPr>
          <p:cNvPr id="3" name="Content Placeholder 2">
            <a:extLst>
              <a:ext uri="{FF2B5EF4-FFF2-40B4-BE49-F238E27FC236}">
                <a16:creationId xmlns:a16="http://schemas.microsoft.com/office/drawing/2014/main" id="{76E25BB8-38A0-4F4D-8A30-98AD542B9FD9}"/>
              </a:ext>
            </a:extLst>
          </p:cNvPr>
          <p:cNvSpPr>
            <a:spLocks noGrp="1"/>
          </p:cNvSpPr>
          <p:nvPr>
            <p:ph idx="1"/>
          </p:nvPr>
        </p:nvSpPr>
        <p:spPr>
          <a:xfrm>
            <a:off x="450979" y="2234236"/>
            <a:ext cx="11290041" cy="4269200"/>
          </a:xfrm>
        </p:spPr>
        <p:txBody>
          <a:bodyPr>
            <a:normAutofit lnSpcReduction="10000"/>
          </a:bodyPr>
          <a:lstStyle/>
          <a:p>
            <a:r>
              <a:rPr lang="en-US" sz="2800" b="1" dirty="0"/>
              <a:t>Job 13:22-24 (KJV) </a:t>
            </a:r>
            <a:br>
              <a:rPr lang="en-US" sz="2800" dirty="0"/>
            </a:br>
            <a:r>
              <a:rPr lang="en-US" sz="2800" baseline="30000" dirty="0"/>
              <a:t>22 </a:t>
            </a:r>
            <a:r>
              <a:rPr lang="en-US" sz="2800" dirty="0"/>
              <a:t> Then call thou, and I will answer: or let me speak, and answer thou me. </a:t>
            </a:r>
            <a:br>
              <a:rPr lang="en-US" sz="2800" dirty="0"/>
            </a:br>
            <a:r>
              <a:rPr lang="en-US" sz="2800" baseline="30000" dirty="0"/>
              <a:t>23 </a:t>
            </a:r>
            <a:r>
              <a:rPr lang="en-US" sz="2800" dirty="0"/>
              <a:t> How many </a:t>
            </a:r>
            <a:r>
              <a:rPr lang="en-US" sz="2800" i="1" dirty="0"/>
              <a:t>are</a:t>
            </a:r>
            <a:r>
              <a:rPr lang="en-US" sz="2800" dirty="0"/>
              <a:t> mine iniquities and sins? make me to know my transgression and my sin. </a:t>
            </a:r>
            <a:br>
              <a:rPr lang="en-US" sz="2800" dirty="0"/>
            </a:br>
            <a:r>
              <a:rPr lang="en-US" sz="2800" baseline="30000" dirty="0"/>
              <a:t>24 </a:t>
            </a:r>
            <a:r>
              <a:rPr lang="en-US" sz="2800" dirty="0"/>
              <a:t> Wherefore </a:t>
            </a:r>
            <a:r>
              <a:rPr lang="en-US" sz="2800" dirty="0" err="1"/>
              <a:t>hidest</a:t>
            </a:r>
            <a:r>
              <a:rPr lang="en-US" sz="2800" dirty="0"/>
              <a:t> thou thy face, and </a:t>
            </a:r>
            <a:r>
              <a:rPr lang="en-US" sz="2800" dirty="0" err="1"/>
              <a:t>holdest</a:t>
            </a:r>
            <a:r>
              <a:rPr lang="en-US" sz="2800" dirty="0"/>
              <a:t> me for thine enemy? </a:t>
            </a:r>
            <a:endParaRPr lang="en-US" sz="2800" b="1" dirty="0"/>
          </a:p>
          <a:p>
            <a:r>
              <a:rPr lang="en-US" sz="2800" b="1" dirty="0"/>
              <a:t>Job 31:35 (KJV) </a:t>
            </a:r>
            <a:br>
              <a:rPr lang="en-US" sz="2800" dirty="0"/>
            </a:br>
            <a:r>
              <a:rPr lang="en-US" sz="2800" baseline="30000" dirty="0"/>
              <a:t>35 </a:t>
            </a:r>
            <a:r>
              <a:rPr lang="en-US" sz="2800" dirty="0"/>
              <a:t> Oh that one would hear me! behold, my desire </a:t>
            </a:r>
            <a:r>
              <a:rPr lang="en-US" sz="2800" i="1" dirty="0"/>
              <a:t>is, that</a:t>
            </a:r>
            <a:r>
              <a:rPr lang="en-US" sz="2800" dirty="0"/>
              <a:t> the Almighty would answer me, and </a:t>
            </a:r>
            <a:r>
              <a:rPr lang="en-US" sz="2800" i="1" dirty="0"/>
              <a:t>that</a:t>
            </a:r>
            <a:r>
              <a:rPr lang="en-US" sz="2800" dirty="0"/>
              <a:t> mine adversary had written a book. </a:t>
            </a:r>
          </a:p>
        </p:txBody>
      </p:sp>
    </p:spTree>
    <p:extLst>
      <p:ext uri="{BB962C8B-B14F-4D97-AF65-F5344CB8AC3E}">
        <p14:creationId xmlns:p14="http://schemas.microsoft.com/office/powerpoint/2010/main" val="74213792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30D562-6F02-4F4A-827F-1BD30734ACDE}"/>
              </a:ext>
            </a:extLst>
          </p:cNvPr>
          <p:cNvSpPr>
            <a:spLocks noGrp="1"/>
          </p:cNvSpPr>
          <p:nvPr>
            <p:ph type="title"/>
          </p:nvPr>
        </p:nvSpPr>
        <p:spPr/>
        <p:txBody>
          <a:bodyPr>
            <a:normAutofit/>
          </a:bodyPr>
          <a:lstStyle/>
          <a:p>
            <a:r>
              <a:rPr lang="en-US" sz="6000" dirty="0"/>
              <a:t>God’s Answer to Job</a:t>
            </a:r>
          </a:p>
        </p:txBody>
      </p:sp>
      <p:sp>
        <p:nvSpPr>
          <p:cNvPr id="3" name="Content Placeholder 2">
            <a:extLst>
              <a:ext uri="{FF2B5EF4-FFF2-40B4-BE49-F238E27FC236}">
                <a16:creationId xmlns:a16="http://schemas.microsoft.com/office/drawing/2014/main" id="{06D1372D-3821-4D46-A5B3-849A0DD2B920}"/>
              </a:ext>
            </a:extLst>
          </p:cNvPr>
          <p:cNvSpPr>
            <a:spLocks noGrp="1"/>
          </p:cNvSpPr>
          <p:nvPr>
            <p:ph idx="1"/>
          </p:nvPr>
        </p:nvSpPr>
        <p:spPr>
          <a:xfrm>
            <a:off x="139959" y="2336872"/>
            <a:ext cx="11877870" cy="4399829"/>
          </a:xfrm>
        </p:spPr>
        <p:txBody>
          <a:bodyPr>
            <a:normAutofit lnSpcReduction="10000"/>
          </a:bodyPr>
          <a:lstStyle/>
          <a:p>
            <a:r>
              <a:rPr lang="en-US" sz="3200" b="1" dirty="0"/>
              <a:t>Job 38:1-5 (KJV) </a:t>
            </a:r>
            <a:br>
              <a:rPr lang="en-US" sz="3200" dirty="0"/>
            </a:br>
            <a:r>
              <a:rPr lang="en-US" sz="3200" baseline="30000" dirty="0"/>
              <a:t>1 </a:t>
            </a:r>
            <a:r>
              <a:rPr lang="en-US" sz="3200" dirty="0"/>
              <a:t> Then the </a:t>
            </a:r>
            <a:r>
              <a:rPr lang="en-US" sz="3200" cap="small" dirty="0">
                <a:effectLst/>
              </a:rPr>
              <a:t>LORD</a:t>
            </a:r>
            <a:r>
              <a:rPr lang="en-US" sz="3200" dirty="0"/>
              <a:t> answered Job out of the whirlwind, and said, </a:t>
            </a:r>
            <a:br>
              <a:rPr lang="en-US" sz="3200" dirty="0"/>
            </a:br>
            <a:r>
              <a:rPr lang="en-US" sz="3200" baseline="30000" dirty="0"/>
              <a:t>2 </a:t>
            </a:r>
            <a:r>
              <a:rPr lang="en-US" sz="3200" dirty="0"/>
              <a:t> Who </a:t>
            </a:r>
            <a:r>
              <a:rPr lang="en-US" sz="3200" i="1" dirty="0"/>
              <a:t>is</a:t>
            </a:r>
            <a:r>
              <a:rPr lang="en-US" sz="3200" dirty="0"/>
              <a:t> this that </a:t>
            </a:r>
            <a:r>
              <a:rPr lang="en-US" sz="3200" dirty="0" err="1"/>
              <a:t>darkeneth</a:t>
            </a:r>
            <a:r>
              <a:rPr lang="en-US" sz="3200" dirty="0"/>
              <a:t> counsel by words without knowledge? </a:t>
            </a:r>
            <a:br>
              <a:rPr lang="en-US" sz="3200" dirty="0"/>
            </a:br>
            <a:r>
              <a:rPr lang="en-US" sz="3200" baseline="30000" dirty="0"/>
              <a:t>3 </a:t>
            </a:r>
            <a:r>
              <a:rPr lang="en-US" sz="3200" dirty="0"/>
              <a:t> Gird up now thy loins like a man; for I will demand of thee, and answer thou me. </a:t>
            </a:r>
            <a:br>
              <a:rPr lang="en-US" sz="3200" dirty="0"/>
            </a:br>
            <a:r>
              <a:rPr lang="en-US" sz="3200" baseline="30000" dirty="0"/>
              <a:t>4 </a:t>
            </a:r>
            <a:r>
              <a:rPr lang="en-US" sz="3200" dirty="0"/>
              <a:t> Where </a:t>
            </a:r>
            <a:r>
              <a:rPr lang="en-US" sz="3200" dirty="0" err="1"/>
              <a:t>wast</a:t>
            </a:r>
            <a:r>
              <a:rPr lang="en-US" sz="3200" dirty="0"/>
              <a:t> thou when I laid the foundations of the earth? declare, if thou hast understanding. </a:t>
            </a:r>
            <a:br>
              <a:rPr lang="en-US" sz="3200" dirty="0"/>
            </a:br>
            <a:r>
              <a:rPr lang="en-US" sz="3200" baseline="30000" dirty="0"/>
              <a:t>5 </a:t>
            </a:r>
            <a:r>
              <a:rPr lang="en-US" sz="3200" dirty="0"/>
              <a:t> Who hath laid the measures thereof, if thou </a:t>
            </a:r>
            <a:r>
              <a:rPr lang="en-US" sz="3200" dirty="0" err="1"/>
              <a:t>knowest</a:t>
            </a:r>
            <a:r>
              <a:rPr lang="en-US" sz="3200" dirty="0"/>
              <a:t>? or who hath stretched the line upon it? </a:t>
            </a:r>
          </a:p>
          <a:p>
            <a:endParaRPr lang="en-US" dirty="0"/>
          </a:p>
        </p:txBody>
      </p:sp>
    </p:spTree>
    <p:extLst>
      <p:ext uri="{BB962C8B-B14F-4D97-AF65-F5344CB8AC3E}">
        <p14:creationId xmlns:p14="http://schemas.microsoft.com/office/powerpoint/2010/main" val="205195690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C92C70-CDC1-4A05-AFBE-609A0D555FED}"/>
              </a:ext>
            </a:extLst>
          </p:cNvPr>
          <p:cNvSpPr>
            <a:spLocks noGrp="1"/>
          </p:cNvSpPr>
          <p:nvPr>
            <p:ph type="title"/>
          </p:nvPr>
        </p:nvSpPr>
        <p:spPr/>
        <p:txBody>
          <a:bodyPr>
            <a:normAutofit/>
          </a:bodyPr>
          <a:lstStyle/>
          <a:p>
            <a:r>
              <a:rPr lang="en-US" sz="6000" dirty="0"/>
              <a:t>Job’s Response to God</a:t>
            </a:r>
          </a:p>
        </p:txBody>
      </p:sp>
      <p:sp>
        <p:nvSpPr>
          <p:cNvPr id="3" name="Content Placeholder 2">
            <a:extLst>
              <a:ext uri="{FF2B5EF4-FFF2-40B4-BE49-F238E27FC236}">
                <a16:creationId xmlns:a16="http://schemas.microsoft.com/office/drawing/2014/main" id="{2AAB1911-484F-406E-9F29-C2E35E73B576}"/>
              </a:ext>
            </a:extLst>
          </p:cNvPr>
          <p:cNvSpPr>
            <a:spLocks noGrp="1"/>
          </p:cNvSpPr>
          <p:nvPr>
            <p:ph idx="1"/>
          </p:nvPr>
        </p:nvSpPr>
        <p:spPr>
          <a:xfrm>
            <a:off x="680321" y="2336872"/>
            <a:ext cx="10945622" cy="4437151"/>
          </a:xfrm>
        </p:spPr>
        <p:txBody>
          <a:bodyPr/>
          <a:lstStyle/>
          <a:p>
            <a:r>
              <a:rPr lang="en-US" sz="3200" b="1" dirty="0"/>
              <a:t>Job 40:3-4 (KJV) </a:t>
            </a:r>
            <a:br>
              <a:rPr lang="en-US" sz="3200" dirty="0"/>
            </a:br>
            <a:r>
              <a:rPr lang="en-US" sz="3200" baseline="30000" dirty="0"/>
              <a:t>3 </a:t>
            </a:r>
            <a:r>
              <a:rPr lang="en-US" sz="3200" dirty="0"/>
              <a:t> Then Job answered the </a:t>
            </a:r>
            <a:r>
              <a:rPr lang="en-US" sz="3200" cap="small" dirty="0">
                <a:effectLst/>
              </a:rPr>
              <a:t>LORD</a:t>
            </a:r>
            <a:r>
              <a:rPr lang="en-US" sz="3200" dirty="0"/>
              <a:t>, and said, </a:t>
            </a:r>
            <a:br>
              <a:rPr lang="en-US" sz="3200" dirty="0"/>
            </a:br>
            <a:r>
              <a:rPr lang="en-US" sz="3200" baseline="30000" dirty="0"/>
              <a:t>4 </a:t>
            </a:r>
            <a:r>
              <a:rPr lang="en-US" sz="3200" dirty="0"/>
              <a:t> Behold, I am vile; what shall I answer thee? I will lay mine hand upon my mouth. </a:t>
            </a:r>
            <a:endParaRPr lang="en-US" sz="3200" b="1" dirty="0"/>
          </a:p>
          <a:p>
            <a:endParaRPr lang="en-US" dirty="0"/>
          </a:p>
        </p:txBody>
      </p:sp>
    </p:spTree>
    <p:extLst>
      <p:ext uri="{BB962C8B-B14F-4D97-AF65-F5344CB8AC3E}">
        <p14:creationId xmlns:p14="http://schemas.microsoft.com/office/powerpoint/2010/main" val="4351917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30D562-6F02-4F4A-827F-1BD30734ACDE}"/>
              </a:ext>
            </a:extLst>
          </p:cNvPr>
          <p:cNvSpPr>
            <a:spLocks noGrp="1"/>
          </p:cNvSpPr>
          <p:nvPr>
            <p:ph type="title"/>
          </p:nvPr>
        </p:nvSpPr>
        <p:spPr/>
        <p:txBody>
          <a:bodyPr>
            <a:normAutofit/>
          </a:bodyPr>
          <a:lstStyle/>
          <a:p>
            <a:r>
              <a:rPr lang="en-US" sz="6000" dirty="0"/>
              <a:t>God’s Questions Job</a:t>
            </a:r>
          </a:p>
        </p:txBody>
      </p:sp>
      <p:sp>
        <p:nvSpPr>
          <p:cNvPr id="3" name="Content Placeholder 2">
            <a:extLst>
              <a:ext uri="{FF2B5EF4-FFF2-40B4-BE49-F238E27FC236}">
                <a16:creationId xmlns:a16="http://schemas.microsoft.com/office/drawing/2014/main" id="{06D1372D-3821-4D46-A5B3-849A0DD2B920}"/>
              </a:ext>
            </a:extLst>
          </p:cNvPr>
          <p:cNvSpPr>
            <a:spLocks noGrp="1"/>
          </p:cNvSpPr>
          <p:nvPr>
            <p:ph idx="1"/>
          </p:nvPr>
        </p:nvSpPr>
        <p:spPr>
          <a:xfrm>
            <a:off x="139959" y="2336872"/>
            <a:ext cx="11877870" cy="4399829"/>
          </a:xfrm>
        </p:spPr>
        <p:txBody>
          <a:bodyPr>
            <a:normAutofit/>
          </a:bodyPr>
          <a:lstStyle/>
          <a:p>
            <a:r>
              <a:rPr lang="en-US" sz="3600" b="1" dirty="0"/>
              <a:t>Job 40:8,9,12 (KJV) </a:t>
            </a:r>
            <a:br>
              <a:rPr lang="en-US" sz="3600" dirty="0"/>
            </a:br>
            <a:r>
              <a:rPr lang="en-US" sz="3600" baseline="30000" dirty="0"/>
              <a:t>8 </a:t>
            </a:r>
            <a:r>
              <a:rPr lang="en-US" sz="3600" dirty="0"/>
              <a:t> Wilt thou also disannul my judgment? wilt thou condemn me, that thou mayest be righteous? </a:t>
            </a:r>
            <a:br>
              <a:rPr lang="en-US" sz="3600" dirty="0"/>
            </a:br>
            <a:r>
              <a:rPr lang="en-US" sz="3600" baseline="30000" dirty="0"/>
              <a:t>9 </a:t>
            </a:r>
            <a:r>
              <a:rPr lang="en-US" sz="3600" dirty="0"/>
              <a:t> Hast thou an arm like God? or canst thou thunder with a voice like him?</a:t>
            </a:r>
            <a:br>
              <a:rPr lang="en-US" sz="3600" dirty="0"/>
            </a:br>
            <a:r>
              <a:rPr lang="en-US" sz="3600" baseline="30000" dirty="0"/>
              <a:t>12 </a:t>
            </a:r>
            <a:r>
              <a:rPr lang="en-US" sz="3600" dirty="0"/>
              <a:t> Look on every one </a:t>
            </a:r>
            <a:r>
              <a:rPr lang="en-US" sz="3600" i="1" dirty="0"/>
              <a:t>that is</a:t>
            </a:r>
            <a:r>
              <a:rPr lang="en-US" sz="3600" dirty="0"/>
              <a:t> proud, </a:t>
            </a:r>
            <a:r>
              <a:rPr lang="en-US" sz="3600" i="1" dirty="0"/>
              <a:t>and</a:t>
            </a:r>
            <a:r>
              <a:rPr lang="en-US" sz="3600" dirty="0"/>
              <a:t> bring him low; and tread down the wicked in their place. </a:t>
            </a:r>
            <a:endParaRPr lang="en-US" sz="4400" dirty="0"/>
          </a:p>
        </p:txBody>
      </p:sp>
    </p:spTree>
    <p:extLst>
      <p:ext uri="{BB962C8B-B14F-4D97-AF65-F5344CB8AC3E}">
        <p14:creationId xmlns:p14="http://schemas.microsoft.com/office/powerpoint/2010/main" val="102882726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C92C70-CDC1-4A05-AFBE-609A0D555FED}"/>
              </a:ext>
            </a:extLst>
          </p:cNvPr>
          <p:cNvSpPr>
            <a:spLocks noGrp="1"/>
          </p:cNvSpPr>
          <p:nvPr>
            <p:ph type="title"/>
          </p:nvPr>
        </p:nvSpPr>
        <p:spPr/>
        <p:txBody>
          <a:bodyPr>
            <a:normAutofit/>
          </a:bodyPr>
          <a:lstStyle/>
          <a:p>
            <a:r>
              <a:rPr lang="en-US" sz="6000" dirty="0"/>
              <a:t>Job’s Response to God</a:t>
            </a:r>
          </a:p>
        </p:txBody>
      </p:sp>
      <p:sp>
        <p:nvSpPr>
          <p:cNvPr id="3" name="Content Placeholder 2">
            <a:extLst>
              <a:ext uri="{FF2B5EF4-FFF2-40B4-BE49-F238E27FC236}">
                <a16:creationId xmlns:a16="http://schemas.microsoft.com/office/drawing/2014/main" id="{2AAB1911-484F-406E-9F29-C2E35E73B576}"/>
              </a:ext>
            </a:extLst>
          </p:cNvPr>
          <p:cNvSpPr>
            <a:spLocks noGrp="1"/>
          </p:cNvSpPr>
          <p:nvPr>
            <p:ph idx="1"/>
          </p:nvPr>
        </p:nvSpPr>
        <p:spPr>
          <a:xfrm>
            <a:off x="680321" y="2336872"/>
            <a:ext cx="10945622" cy="4437151"/>
          </a:xfrm>
        </p:spPr>
        <p:txBody>
          <a:bodyPr/>
          <a:lstStyle/>
          <a:p>
            <a:r>
              <a:rPr lang="en-US" sz="3200" b="1" dirty="0"/>
              <a:t>Job 42:1-2 (KJV) </a:t>
            </a:r>
            <a:br>
              <a:rPr lang="en-US" sz="3200" dirty="0"/>
            </a:br>
            <a:r>
              <a:rPr lang="en-US" sz="3200" baseline="30000" dirty="0"/>
              <a:t>1 </a:t>
            </a:r>
            <a:r>
              <a:rPr lang="en-US" sz="3200" dirty="0"/>
              <a:t> Then Job answered the </a:t>
            </a:r>
            <a:r>
              <a:rPr lang="en-US" sz="3200" cap="small" dirty="0">
                <a:effectLst/>
              </a:rPr>
              <a:t>LORD</a:t>
            </a:r>
            <a:r>
              <a:rPr lang="en-US" sz="3200" dirty="0"/>
              <a:t>, and said, </a:t>
            </a:r>
            <a:br>
              <a:rPr lang="en-US" sz="3200" dirty="0"/>
            </a:br>
            <a:r>
              <a:rPr lang="en-US" sz="3200" baseline="30000" dirty="0"/>
              <a:t>2 </a:t>
            </a:r>
            <a:r>
              <a:rPr lang="en-US" sz="3200" dirty="0"/>
              <a:t> I know that thou canst do every </a:t>
            </a:r>
            <a:r>
              <a:rPr lang="en-US" sz="3200" i="1" dirty="0"/>
              <a:t>thing</a:t>
            </a:r>
            <a:r>
              <a:rPr lang="en-US" sz="3200" dirty="0"/>
              <a:t>, and </a:t>
            </a:r>
            <a:r>
              <a:rPr lang="en-US" sz="3200" i="1" dirty="0"/>
              <a:t>that</a:t>
            </a:r>
            <a:r>
              <a:rPr lang="en-US" sz="3200" dirty="0"/>
              <a:t> no thought can be withholden from thee. </a:t>
            </a:r>
          </a:p>
          <a:p>
            <a:endParaRPr lang="en-US" dirty="0"/>
          </a:p>
        </p:txBody>
      </p:sp>
    </p:spTree>
    <p:extLst>
      <p:ext uri="{BB962C8B-B14F-4D97-AF65-F5344CB8AC3E}">
        <p14:creationId xmlns:p14="http://schemas.microsoft.com/office/powerpoint/2010/main" val="26339026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568757-25ED-49D8-8D1B-B75E345C8837}"/>
              </a:ext>
            </a:extLst>
          </p:cNvPr>
          <p:cNvSpPr>
            <a:spLocks noGrp="1"/>
          </p:cNvSpPr>
          <p:nvPr>
            <p:ph type="title"/>
          </p:nvPr>
        </p:nvSpPr>
        <p:spPr/>
        <p:txBody>
          <a:bodyPr>
            <a:normAutofit/>
          </a:bodyPr>
          <a:lstStyle/>
          <a:p>
            <a:r>
              <a:rPr lang="en-US" sz="6000" dirty="0"/>
              <a:t>The Prosperity Gospel</a:t>
            </a:r>
          </a:p>
        </p:txBody>
      </p:sp>
      <p:sp>
        <p:nvSpPr>
          <p:cNvPr id="3" name="Content Placeholder 2">
            <a:extLst>
              <a:ext uri="{FF2B5EF4-FFF2-40B4-BE49-F238E27FC236}">
                <a16:creationId xmlns:a16="http://schemas.microsoft.com/office/drawing/2014/main" id="{46F2571B-5FF4-407F-8C3E-9B464AA4FD87}"/>
              </a:ext>
            </a:extLst>
          </p:cNvPr>
          <p:cNvSpPr>
            <a:spLocks noGrp="1"/>
          </p:cNvSpPr>
          <p:nvPr>
            <p:ph idx="1"/>
          </p:nvPr>
        </p:nvSpPr>
        <p:spPr/>
        <p:txBody>
          <a:bodyPr>
            <a:normAutofit/>
          </a:bodyPr>
          <a:lstStyle/>
          <a:p>
            <a:r>
              <a:rPr lang="en-US" sz="3600" dirty="0"/>
              <a:t>If you have enough faith, You will be healthy and protected.</a:t>
            </a:r>
          </a:p>
          <a:p>
            <a:r>
              <a:rPr lang="en-US" sz="3600" dirty="0"/>
              <a:t>If you have enough faith, you will have all the provision that you want</a:t>
            </a:r>
          </a:p>
          <a:p>
            <a:r>
              <a:rPr lang="en-US" sz="3600" dirty="0"/>
              <a:t>If you have enough faith, you will be blessed</a:t>
            </a:r>
          </a:p>
        </p:txBody>
      </p:sp>
    </p:spTree>
    <p:extLst>
      <p:ext uri="{BB962C8B-B14F-4D97-AF65-F5344CB8AC3E}">
        <p14:creationId xmlns:p14="http://schemas.microsoft.com/office/powerpoint/2010/main" val="218023998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43AE1B-7CC9-4A8B-862E-9ABA5F259A32}"/>
              </a:ext>
            </a:extLst>
          </p:cNvPr>
          <p:cNvSpPr>
            <a:spLocks noGrp="1"/>
          </p:cNvSpPr>
          <p:nvPr>
            <p:ph type="title"/>
          </p:nvPr>
        </p:nvSpPr>
        <p:spPr/>
        <p:txBody>
          <a:bodyPr>
            <a:normAutofit/>
          </a:bodyPr>
          <a:lstStyle/>
          <a:p>
            <a:r>
              <a:rPr lang="en-US" sz="6000" dirty="0"/>
              <a:t>Conclusion</a:t>
            </a:r>
          </a:p>
        </p:txBody>
      </p:sp>
      <p:sp>
        <p:nvSpPr>
          <p:cNvPr id="3" name="Content Placeholder 2">
            <a:extLst>
              <a:ext uri="{FF2B5EF4-FFF2-40B4-BE49-F238E27FC236}">
                <a16:creationId xmlns:a16="http://schemas.microsoft.com/office/drawing/2014/main" id="{576C9016-7EB9-4A12-A710-58102283393F}"/>
              </a:ext>
            </a:extLst>
          </p:cNvPr>
          <p:cNvSpPr>
            <a:spLocks noGrp="1"/>
          </p:cNvSpPr>
          <p:nvPr>
            <p:ph idx="1"/>
          </p:nvPr>
        </p:nvSpPr>
        <p:spPr/>
        <p:txBody>
          <a:bodyPr>
            <a:normAutofit/>
          </a:bodyPr>
          <a:lstStyle/>
          <a:p>
            <a:pPr marL="0" indent="0">
              <a:buNone/>
            </a:pPr>
            <a:r>
              <a:rPr lang="en-US" sz="4000" dirty="0"/>
              <a:t>Faith is more than just believing that God can, Faith is when you trust Him, even when He does not. </a:t>
            </a:r>
          </a:p>
        </p:txBody>
      </p:sp>
    </p:spTree>
    <p:extLst>
      <p:ext uri="{BB962C8B-B14F-4D97-AF65-F5344CB8AC3E}">
        <p14:creationId xmlns:p14="http://schemas.microsoft.com/office/powerpoint/2010/main" val="26119300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270000"/>
                <a:satMod val="200000"/>
                <a:lumMod val="128000"/>
              </a:schemeClr>
            </a:gs>
            <a:gs pos="50000">
              <a:schemeClr val="bg2">
                <a:shade val="100000"/>
                <a:hueMod val="100000"/>
                <a:satMod val="110000"/>
                <a:lumMod val="130000"/>
              </a:schemeClr>
            </a:gs>
            <a:gs pos="100000">
              <a:schemeClr val="bg2">
                <a:shade val="78000"/>
                <a:hueMod val="44000"/>
                <a:satMod val="200000"/>
                <a:lumMod val="69000"/>
              </a:schemeClr>
            </a:gs>
          </a:gsLst>
          <a:lin ang="2520000" scaled="0"/>
        </a:gradFill>
        <a:effectLst/>
      </p:bgPr>
    </p:bg>
    <p:spTree>
      <p:nvGrpSpPr>
        <p:cNvPr id="1" name=""/>
        <p:cNvGrpSpPr/>
        <p:nvPr/>
      </p:nvGrpSpPr>
      <p:grpSpPr>
        <a:xfrm>
          <a:off x="0" y="0"/>
          <a:ext cx="0" cy="0"/>
          <a:chOff x="0" y="0"/>
          <a:chExt cx="0" cy="0"/>
        </a:xfrm>
      </p:grpSpPr>
      <p:sp useBgFill="1">
        <p:nvSpPr>
          <p:cNvPr id="19" name="Rectangle 8">
            <a:extLst>
              <a:ext uri="{FF2B5EF4-FFF2-40B4-BE49-F238E27FC236}">
                <a16:creationId xmlns:a16="http://schemas.microsoft.com/office/drawing/2014/main" id="{CDBCB3D0-62EC-4D8A-A9E7-991AF662DC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82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 name="Picture 10">
            <a:extLst>
              <a:ext uri="{FF2B5EF4-FFF2-40B4-BE49-F238E27FC236}">
                <a16:creationId xmlns:a16="http://schemas.microsoft.com/office/drawing/2014/main" id="{62C758D7-9BCC-44AD-98FB-A68CA52677FA}"/>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1" name="Rectangle 12">
            <a:extLst>
              <a:ext uri="{FF2B5EF4-FFF2-40B4-BE49-F238E27FC236}">
                <a16:creationId xmlns:a16="http://schemas.microsoft.com/office/drawing/2014/main" id="{A890917F-0A64-4C0A-91F8-E4F6BE6AB8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44527" y="0"/>
            <a:ext cx="7552944"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2" name="Picture 14">
            <a:extLst>
              <a:ext uri="{FF2B5EF4-FFF2-40B4-BE49-F238E27FC236}">
                <a16:creationId xmlns:a16="http://schemas.microsoft.com/office/drawing/2014/main" id="{938C8E05-3629-4B19-A965-0C926F9DE4F3}"/>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cstate="print">
            <a:extLst>
              <a:ext uri="{28A0092B-C50C-407E-A947-70E740481C1C}">
                <a14:useLocalDpi xmlns:a14="http://schemas.microsoft.com/office/drawing/2010/main" val="0"/>
              </a:ext>
            </a:extLst>
          </a:blip>
          <a:stretch>
            <a:fillRect/>
          </a:stretch>
        </p:blipFill>
        <p:spPr>
          <a:xfrm>
            <a:off x="1" y="5006045"/>
            <a:ext cx="4965192" cy="144049"/>
          </a:xfrm>
          <a:prstGeom prst="rect">
            <a:avLst/>
          </a:prstGeom>
        </p:spPr>
      </p:pic>
      <p:sp>
        <p:nvSpPr>
          <p:cNvPr id="23" name="Rectangle 16">
            <a:extLst>
              <a:ext uri="{FF2B5EF4-FFF2-40B4-BE49-F238E27FC236}">
                <a16:creationId xmlns:a16="http://schemas.microsoft.com/office/drawing/2014/main" id="{9044F20B-3F79-4BBD-A9B8-33672B6A4A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838764"/>
            <a:ext cx="4964567" cy="3180473"/>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7D47B097-4710-4285-B442-D66D46B7C72D}"/>
              </a:ext>
            </a:extLst>
          </p:cNvPr>
          <p:cNvSpPr>
            <a:spLocks noGrp="1"/>
          </p:cNvSpPr>
          <p:nvPr>
            <p:ph type="title"/>
          </p:nvPr>
        </p:nvSpPr>
        <p:spPr>
          <a:xfrm>
            <a:off x="680321" y="2063262"/>
            <a:ext cx="3739279" cy="2661052"/>
          </a:xfrm>
        </p:spPr>
        <p:txBody>
          <a:bodyPr>
            <a:normAutofit/>
          </a:bodyPr>
          <a:lstStyle/>
          <a:p>
            <a:pPr algn="r"/>
            <a:r>
              <a:rPr lang="en-US" sz="6000" dirty="0"/>
              <a:t>Objective</a:t>
            </a:r>
            <a:endParaRPr lang="en-US" sz="4400" dirty="0"/>
          </a:p>
        </p:txBody>
      </p:sp>
      <p:graphicFrame>
        <p:nvGraphicFramePr>
          <p:cNvPr id="24" name="Content Placeholder 2">
            <a:extLst>
              <a:ext uri="{FF2B5EF4-FFF2-40B4-BE49-F238E27FC236}">
                <a16:creationId xmlns:a16="http://schemas.microsoft.com/office/drawing/2014/main" id="{1E79C47D-C67E-4229-8DF3-E551CB2F0192}"/>
              </a:ext>
            </a:extLst>
          </p:cNvPr>
          <p:cNvGraphicFramePr>
            <a:graphicFrameLocks noGrp="1"/>
          </p:cNvGraphicFramePr>
          <p:nvPr>
            <p:ph idx="1"/>
            <p:extLst>
              <p:ext uri="{D42A27DB-BD31-4B8C-83A1-F6EECF244321}">
                <p14:modId xmlns:p14="http://schemas.microsoft.com/office/powerpoint/2010/main" val="2860848944"/>
              </p:ext>
            </p:extLst>
          </p:nvPr>
        </p:nvGraphicFramePr>
        <p:xfrm>
          <a:off x="5437509" y="777859"/>
          <a:ext cx="5955658" cy="5829417"/>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11363961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270000"/>
                <a:satMod val="200000"/>
                <a:lumMod val="128000"/>
              </a:schemeClr>
            </a:gs>
            <a:gs pos="50000">
              <a:schemeClr val="bg2">
                <a:shade val="100000"/>
                <a:hueMod val="100000"/>
                <a:satMod val="110000"/>
                <a:lumMod val="130000"/>
              </a:schemeClr>
            </a:gs>
            <a:gs pos="100000">
              <a:schemeClr val="bg2">
                <a:shade val="78000"/>
                <a:hueMod val="44000"/>
                <a:satMod val="200000"/>
                <a:lumMod val="69000"/>
              </a:schemeClr>
            </a:gs>
          </a:gsLst>
          <a:lin ang="2520000" scaled="0"/>
        </a:gra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CDBCB3D0-62EC-4D8A-A9E7-991AF662DC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82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a:extLst>
              <a:ext uri="{FF2B5EF4-FFF2-40B4-BE49-F238E27FC236}">
                <a16:creationId xmlns:a16="http://schemas.microsoft.com/office/drawing/2014/main" id="{62C758D7-9BCC-44AD-98FB-A68CA52677FA}"/>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3" name="Rectangle 12">
            <a:extLst>
              <a:ext uri="{FF2B5EF4-FFF2-40B4-BE49-F238E27FC236}">
                <a16:creationId xmlns:a16="http://schemas.microsoft.com/office/drawing/2014/main" id="{A890917F-0A64-4C0A-91F8-E4F6BE6AB8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44527" y="0"/>
            <a:ext cx="7552944"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5" name="Picture 14">
            <a:extLst>
              <a:ext uri="{FF2B5EF4-FFF2-40B4-BE49-F238E27FC236}">
                <a16:creationId xmlns:a16="http://schemas.microsoft.com/office/drawing/2014/main" id="{938C8E05-3629-4B19-A965-0C926F9DE4F3}"/>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cstate="print">
            <a:extLst>
              <a:ext uri="{28A0092B-C50C-407E-A947-70E740481C1C}">
                <a14:useLocalDpi xmlns:a14="http://schemas.microsoft.com/office/drawing/2010/main" val="0"/>
              </a:ext>
            </a:extLst>
          </a:blip>
          <a:stretch>
            <a:fillRect/>
          </a:stretch>
        </p:blipFill>
        <p:spPr>
          <a:xfrm>
            <a:off x="1" y="5006045"/>
            <a:ext cx="4965192" cy="144049"/>
          </a:xfrm>
          <a:prstGeom prst="rect">
            <a:avLst/>
          </a:prstGeom>
        </p:spPr>
      </p:pic>
      <p:sp>
        <p:nvSpPr>
          <p:cNvPr id="17" name="Rectangle 16">
            <a:extLst>
              <a:ext uri="{FF2B5EF4-FFF2-40B4-BE49-F238E27FC236}">
                <a16:creationId xmlns:a16="http://schemas.microsoft.com/office/drawing/2014/main" id="{9044F20B-3F79-4BBD-A9B8-33672B6A4A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838764"/>
            <a:ext cx="4964567" cy="3180473"/>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B1419221-9981-4767-97E1-8878BA7F94D9}"/>
              </a:ext>
            </a:extLst>
          </p:cNvPr>
          <p:cNvSpPr>
            <a:spLocks noGrp="1"/>
          </p:cNvSpPr>
          <p:nvPr>
            <p:ph type="title"/>
          </p:nvPr>
        </p:nvSpPr>
        <p:spPr>
          <a:xfrm>
            <a:off x="680321" y="2063262"/>
            <a:ext cx="3739279" cy="2661052"/>
          </a:xfrm>
        </p:spPr>
        <p:txBody>
          <a:bodyPr>
            <a:normAutofit/>
          </a:bodyPr>
          <a:lstStyle/>
          <a:p>
            <a:pPr algn="r"/>
            <a:r>
              <a:rPr lang="en-US" sz="6000" dirty="0"/>
              <a:t>Rationale</a:t>
            </a:r>
          </a:p>
        </p:txBody>
      </p:sp>
      <p:graphicFrame>
        <p:nvGraphicFramePr>
          <p:cNvPr id="5" name="Content Placeholder 2">
            <a:extLst>
              <a:ext uri="{FF2B5EF4-FFF2-40B4-BE49-F238E27FC236}">
                <a16:creationId xmlns:a16="http://schemas.microsoft.com/office/drawing/2014/main" id="{4E2FFEC1-67B3-4E82-8634-612EDD650A54}"/>
              </a:ext>
            </a:extLst>
          </p:cNvPr>
          <p:cNvGraphicFramePr>
            <a:graphicFrameLocks noGrp="1"/>
          </p:cNvGraphicFramePr>
          <p:nvPr>
            <p:ph idx="1"/>
            <p:extLst>
              <p:ext uri="{D42A27DB-BD31-4B8C-83A1-F6EECF244321}">
                <p14:modId xmlns:p14="http://schemas.microsoft.com/office/powerpoint/2010/main" val="2848790450"/>
              </p:ext>
            </p:extLst>
          </p:nvPr>
        </p:nvGraphicFramePr>
        <p:xfrm>
          <a:off x="5443170" y="236683"/>
          <a:ext cx="5955658" cy="5753569"/>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4" name="Rectangle: Rounded Corners 3">
            <a:extLst>
              <a:ext uri="{FF2B5EF4-FFF2-40B4-BE49-F238E27FC236}">
                <a16:creationId xmlns:a16="http://schemas.microsoft.com/office/drawing/2014/main" id="{275324DE-D30F-4F40-B8DB-044EC6738FBF}"/>
              </a:ext>
            </a:extLst>
          </p:cNvPr>
          <p:cNvSpPr/>
          <p:nvPr/>
        </p:nvSpPr>
        <p:spPr>
          <a:xfrm>
            <a:off x="7007290" y="1641564"/>
            <a:ext cx="4700332" cy="597159"/>
          </a:xfrm>
          <a:prstGeom prst="roundRect">
            <a:avLst/>
          </a:prstGeom>
          <a:solidFill>
            <a:schemeClr val="bg1"/>
          </a:solidFill>
          <a:effectLst>
            <a:outerShdw blurRad="50800" dist="38100" dir="13500000" algn="br"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dirty="0">
                <a:solidFill>
                  <a:schemeClr val="tx1"/>
                </a:solidFill>
              </a:rPr>
              <a:t>He Knew for Certain</a:t>
            </a:r>
          </a:p>
        </p:txBody>
      </p:sp>
      <p:sp>
        <p:nvSpPr>
          <p:cNvPr id="12" name="Rectangle: Rounded Corners 11">
            <a:extLst>
              <a:ext uri="{FF2B5EF4-FFF2-40B4-BE49-F238E27FC236}">
                <a16:creationId xmlns:a16="http://schemas.microsoft.com/office/drawing/2014/main" id="{00257872-831D-4E74-A9AA-E17DA2AF1092}"/>
              </a:ext>
            </a:extLst>
          </p:cNvPr>
          <p:cNvSpPr/>
          <p:nvPr/>
        </p:nvSpPr>
        <p:spPr>
          <a:xfrm>
            <a:off x="7093494" y="3581707"/>
            <a:ext cx="4700332" cy="597159"/>
          </a:xfrm>
          <a:prstGeom prst="roundRect">
            <a:avLst/>
          </a:prstGeom>
          <a:solidFill>
            <a:schemeClr val="bg1"/>
          </a:solidFill>
          <a:effectLst>
            <a:outerShdw blurRad="50800" dist="38100" dir="13500000" algn="br"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dirty="0">
                <a:solidFill>
                  <a:schemeClr val="tx1"/>
                </a:solidFill>
              </a:rPr>
              <a:t>He was Full of Faith</a:t>
            </a:r>
          </a:p>
        </p:txBody>
      </p:sp>
      <p:sp>
        <p:nvSpPr>
          <p:cNvPr id="14" name="Rectangle: Rounded Corners 13">
            <a:extLst>
              <a:ext uri="{FF2B5EF4-FFF2-40B4-BE49-F238E27FC236}">
                <a16:creationId xmlns:a16="http://schemas.microsoft.com/office/drawing/2014/main" id="{8BCEAC38-E242-4BD1-B8CC-9C630B7FB94B}"/>
              </a:ext>
            </a:extLst>
          </p:cNvPr>
          <p:cNvSpPr/>
          <p:nvPr/>
        </p:nvSpPr>
        <p:spPr>
          <a:xfrm>
            <a:off x="7093494" y="5586851"/>
            <a:ext cx="4700332" cy="597159"/>
          </a:xfrm>
          <a:prstGeom prst="roundRect">
            <a:avLst/>
          </a:prstGeom>
          <a:solidFill>
            <a:schemeClr val="bg1"/>
          </a:solidFill>
          <a:effectLst>
            <a:outerShdw blurRad="50800" dist="38100" dir="13500000" algn="br"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dirty="0">
                <a:solidFill>
                  <a:schemeClr val="tx1"/>
                </a:solidFill>
              </a:rPr>
              <a:t>He Continued Because of it</a:t>
            </a:r>
          </a:p>
        </p:txBody>
      </p:sp>
    </p:spTree>
    <p:extLst>
      <p:ext uri="{BB962C8B-B14F-4D97-AF65-F5344CB8AC3E}">
        <p14:creationId xmlns:p14="http://schemas.microsoft.com/office/powerpoint/2010/main" val="15629412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bg2">
                <a:shade val="100000"/>
                <a:hueMod val="100000"/>
                <a:satMod val="110000"/>
                <a:lumMod val="79000"/>
                <a:lumOff val="21000"/>
              </a:schemeClr>
            </a:gs>
            <a:gs pos="100000">
              <a:schemeClr val="bg2">
                <a:shade val="78000"/>
                <a:hueMod val="44000"/>
                <a:satMod val="200000"/>
                <a:lumMod val="70000"/>
              </a:schemeClr>
            </a:gs>
          </a:gsLst>
          <a:lin ang="0" scaled="1"/>
          <a:tileRect/>
        </a:gradFill>
        <a:effectLst/>
      </p:bgPr>
    </p:bg>
    <p:spTree>
      <p:nvGrpSpPr>
        <p:cNvPr id="1" name=""/>
        <p:cNvGrpSpPr/>
        <p:nvPr/>
      </p:nvGrpSpPr>
      <p:grpSpPr>
        <a:xfrm>
          <a:off x="0" y="0"/>
          <a:ext cx="0" cy="0"/>
          <a:chOff x="0" y="0"/>
          <a:chExt cx="0" cy="0"/>
        </a:xfrm>
      </p:grpSpPr>
      <p:pic>
        <p:nvPicPr>
          <p:cNvPr id="22" name="Picture 6">
            <a:extLst>
              <a:ext uri="{FF2B5EF4-FFF2-40B4-BE49-F238E27FC236}">
                <a16:creationId xmlns:a16="http://schemas.microsoft.com/office/drawing/2014/main" id="{AC3E6C53-102E-4ACA-BCBB-3CC973B99486}"/>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pic>
        <p:nvPicPr>
          <p:cNvPr id="24" name="Picture 8">
            <a:extLst>
              <a:ext uri="{FF2B5EF4-FFF2-40B4-BE49-F238E27FC236}">
                <a16:creationId xmlns:a16="http://schemas.microsoft.com/office/drawing/2014/main" id="{17B2B42C-0777-4D6E-9432-535281803A8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25" name="Picture 10">
            <a:extLst>
              <a:ext uri="{FF2B5EF4-FFF2-40B4-BE49-F238E27FC236}">
                <a16:creationId xmlns:a16="http://schemas.microsoft.com/office/drawing/2014/main" id="{EFEAAB60-93E2-4DC6-99AC-939637BCE864}"/>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4">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26" name="Rectangle 12">
            <a:extLst>
              <a:ext uri="{FF2B5EF4-FFF2-40B4-BE49-F238E27FC236}">
                <a16:creationId xmlns:a16="http://schemas.microsoft.com/office/drawing/2014/main" id="{7EF5ECB8-D49C-48FB-A93E-88EB2FFDFD4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14">
            <a:extLst>
              <a:ext uri="{FF2B5EF4-FFF2-40B4-BE49-F238E27FC236}">
                <a16:creationId xmlns:a16="http://schemas.microsoft.com/office/drawing/2014/main" id="{411B77A2-BD5C-432D-B52E-C12612C74C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8" name="Rectangle 16">
            <a:extLst>
              <a:ext uri="{FF2B5EF4-FFF2-40B4-BE49-F238E27FC236}">
                <a16:creationId xmlns:a16="http://schemas.microsoft.com/office/drawing/2014/main" id="{8B1B45BD-D05B-47CB-97E5-994F293A15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9" name="Picture 18">
            <a:extLst>
              <a:ext uri="{FF2B5EF4-FFF2-40B4-BE49-F238E27FC236}">
                <a16:creationId xmlns:a16="http://schemas.microsoft.com/office/drawing/2014/main" id="{57BDE151-4F7A-4E95-939F-18B2F607C742}"/>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DB4B8464-2520-4D85-9639-C921AEA72E75}"/>
              </a:ext>
            </a:extLst>
          </p:cNvPr>
          <p:cNvSpPr>
            <a:spLocks noGrp="1"/>
          </p:cNvSpPr>
          <p:nvPr>
            <p:ph type="title"/>
          </p:nvPr>
        </p:nvSpPr>
        <p:spPr>
          <a:xfrm>
            <a:off x="965200" y="643467"/>
            <a:ext cx="8133812" cy="3603022"/>
          </a:xfrm>
        </p:spPr>
        <p:txBody>
          <a:bodyPr vert="horz" lIns="91440" tIns="45720" rIns="91440" bIns="45720" rtlCol="0" anchor="b">
            <a:normAutofit/>
          </a:bodyPr>
          <a:lstStyle/>
          <a:p>
            <a:pPr algn="r"/>
            <a:r>
              <a:rPr lang="en-US" sz="8000"/>
              <a:t>Did Jesus Not Enough Faith?</a:t>
            </a:r>
          </a:p>
        </p:txBody>
      </p:sp>
      <p:sp>
        <p:nvSpPr>
          <p:cNvPr id="21" name="Rectangle 20">
            <a:extLst>
              <a:ext uri="{FF2B5EF4-FFF2-40B4-BE49-F238E27FC236}">
                <a16:creationId xmlns:a16="http://schemas.microsoft.com/office/drawing/2014/main" id="{2D3E1E67-68B8-49AF-8DBA-E7E08CD3F88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a:off x="0" y="4568225"/>
            <a:ext cx="12188824" cy="2289774"/>
          </a:xfrm>
          <a:prstGeom prst="rect">
            <a:avLst/>
          </a:prstGeom>
          <a:solidFill>
            <a:srgbClr val="181717">
              <a:alpha val="89804"/>
            </a:srgbClr>
          </a:solidFill>
          <a:ln>
            <a:noFill/>
          </a:ln>
          <a:effectLst/>
        </p:spPr>
        <p:style>
          <a:lnRef idx="2">
            <a:schemeClr val="accent1">
              <a:shade val="50000"/>
            </a:schemeClr>
          </a:lnRef>
          <a:fillRef idx="1">
            <a:schemeClr val="accent1"/>
          </a:fillRef>
          <a:effectRef idx="0">
            <a:schemeClr val="accent1"/>
          </a:effectRef>
          <a:fontRef idx="minor">
            <a:schemeClr val="lt1"/>
          </a:fontRef>
        </p:style>
      </p:sp>
      <p:sp>
        <p:nvSpPr>
          <p:cNvPr id="23" name="Rectangle 22">
            <a:extLst>
              <a:ext uri="{FF2B5EF4-FFF2-40B4-BE49-F238E27FC236}">
                <a16:creationId xmlns:a16="http://schemas.microsoft.com/office/drawing/2014/main" id="{896FDE7C-B860-44EE-B294-C8358F7A8E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423921" y="4568225"/>
            <a:ext cx="2764903" cy="228977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001841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2FEE9E-9F17-4EFD-A740-F11E8B9B1969}"/>
              </a:ext>
            </a:extLst>
          </p:cNvPr>
          <p:cNvSpPr>
            <a:spLocks noGrp="1"/>
          </p:cNvSpPr>
          <p:nvPr>
            <p:ph type="title"/>
          </p:nvPr>
        </p:nvSpPr>
        <p:spPr/>
        <p:txBody>
          <a:bodyPr>
            <a:normAutofit/>
          </a:bodyPr>
          <a:lstStyle/>
          <a:p>
            <a:r>
              <a:rPr lang="en-US" sz="6000" dirty="0"/>
              <a:t>Jesus Suffered</a:t>
            </a:r>
          </a:p>
        </p:txBody>
      </p:sp>
      <p:sp>
        <p:nvSpPr>
          <p:cNvPr id="3" name="Content Placeholder 2">
            <a:extLst>
              <a:ext uri="{FF2B5EF4-FFF2-40B4-BE49-F238E27FC236}">
                <a16:creationId xmlns:a16="http://schemas.microsoft.com/office/drawing/2014/main" id="{A5530C66-1F41-4485-9079-CF331D3C87F1}"/>
              </a:ext>
            </a:extLst>
          </p:cNvPr>
          <p:cNvSpPr>
            <a:spLocks noGrp="1"/>
          </p:cNvSpPr>
          <p:nvPr>
            <p:ph idx="1"/>
          </p:nvPr>
        </p:nvSpPr>
        <p:spPr>
          <a:xfrm>
            <a:off x="214604" y="2024743"/>
            <a:ext cx="11905861" cy="4833257"/>
          </a:xfrm>
        </p:spPr>
        <p:txBody>
          <a:bodyPr>
            <a:normAutofit fontScale="92500" lnSpcReduction="20000"/>
          </a:bodyPr>
          <a:lstStyle/>
          <a:p>
            <a:r>
              <a:rPr lang="en-US" sz="3200" b="1" dirty="0"/>
              <a:t>Mark 14:34-36 (KJV) </a:t>
            </a:r>
            <a:br>
              <a:rPr lang="en-US" sz="3200" dirty="0"/>
            </a:br>
            <a:r>
              <a:rPr lang="en-US" sz="3200" baseline="30000" dirty="0"/>
              <a:t>34 </a:t>
            </a:r>
            <a:r>
              <a:rPr lang="en-US" sz="3200" dirty="0"/>
              <a:t> And saith unto them, </a:t>
            </a:r>
            <a:r>
              <a:rPr lang="en-US" sz="3200" dirty="0">
                <a:solidFill>
                  <a:srgbClr val="FFFF00"/>
                </a:solidFill>
              </a:rPr>
              <a:t>My soul is exceeding sorrowful unto death: tarry ye here, and watch. </a:t>
            </a:r>
            <a:br>
              <a:rPr lang="en-US" sz="3200" dirty="0"/>
            </a:br>
            <a:r>
              <a:rPr lang="en-US" sz="3200" baseline="30000" dirty="0"/>
              <a:t>35 </a:t>
            </a:r>
            <a:r>
              <a:rPr lang="en-US" sz="3200" dirty="0"/>
              <a:t> And he went forward a little, and fell on the ground, and prayed that, if it were possible, the hour might pass from him. </a:t>
            </a:r>
            <a:br>
              <a:rPr lang="en-US" sz="3200" dirty="0"/>
            </a:br>
            <a:r>
              <a:rPr lang="en-US" sz="3200" baseline="30000" dirty="0"/>
              <a:t>36 </a:t>
            </a:r>
            <a:r>
              <a:rPr lang="en-US" sz="3200" dirty="0"/>
              <a:t> And he said, </a:t>
            </a:r>
            <a:r>
              <a:rPr lang="en-US" sz="3200" dirty="0">
                <a:solidFill>
                  <a:srgbClr val="FFFF00"/>
                </a:solidFill>
              </a:rPr>
              <a:t>Abba, Father, all things </a:t>
            </a:r>
            <a:r>
              <a:rPr lang="en-US" sz="3200" i="1" dirty="0">
                <a:solidFill>
                  <a:srgbClr val="FFFF00"/>
                </a:solidFill>
              </a:rPr>
              <a:t>are</a:t>
            </a:r>
            <a:r>
              <a:rPr lang="en-US" sz="3200" dirty="0">
                <a:solidFill>
                  <a:srgbClr val="FFFF00"/>
                </a:solidFill>
              </a:rPr>
              <a:t> possible unto thee; take away this cup from me: nevertheless not what I will, but what thou wilt. </a:t>
            </a:r>
          </a:p>
          <a:p>
            <a:r>
              <a:rPr lang="en-US" sz="3200" b="1" dirty="0"/>
              <a:t>Matthew 26:53-54 (KJV) </a:t>
            </a:r>
            <a:br>
              <a:rPr lang="en-US" sz="3200" dirty="0"/>
            </a:br>
            <a:r>
              <a:rPr lang="en-US" sz="3200" baseline="30000" dirty="0"/>
              <a:t>53 </a:t>
            </a:r>
            <a:r>
              <a:rPr lang="en-US" sz="3200" dirty="0"/>
              <a:t>  </a:t>
            </a:r>
            <a:r>
              <a:rPr lang="en-US" sz="3200" dirty="0" err="1">
                <a:solidFill>
                  <a:srgbClr val="FFFF00"/>
                </a:solidFill>
              </a:rPr>
              <a:t>Thinkest</a:t>
            </a:r>
            <a:r>
              <a:rPr lang="en-US" sz="3200" dirty="0">
                <a:solidFill>
                  <a:srgbClr val="FFFF00"/>
                </a:solidFill>
              </a:rPr>
              <a:t> thou that I cannot now pray to my Father, and he shall presently give me more than twelve legions of angels? </a:t>
            </a:r>
            <a:br>
              <a:rPr lang="en-US" sz="3200" dirty="0">
                <a:solidFill>
                  <a:srgbClr val="FFFF00"/>
                </a:solidFill>
              </a:rPr>
            </a:br>
            <a:r>
              <a:rPr lang="en-US" sz="3200" baseline="30000" dirty="0">
                <a:solidFill>
                  <a:srgbClr val="FFFF00"/>
                </a:solidFill>
              </a:rPr>
              <a:t>54 </a:t>
            </a:r>
            <a:r>
              <a:rPr lang="en-US" sz="3200" dirty="0">
                <a:solidFill>
                  <a:srgbClr val="FFFF00"/>
                </a:solidFill>
              </a:rPr>
              <a:t> But how then shall the scriptures be fulfilled, that thus it must be? </a:t>
            </a:r>
          </a:p>
        </p:txBody>
      </p:sp>
    </p:spTree>
    <p:extLst>
      <p:ext uri="{BB962C8B-B14F-4D97-AF65-F5344CB8AC3E}">
        <p14:creationId xmlns:p14="http://schemas.microsoft.com/office/powerpoint/2010/main" val="20202025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3E0A21-63DD-471F-8123-48BFF297E1A4}"/>
              </a:ext>
            </a:extLst>
          </p:cNvPr>
          <p:cNvSpPr>
            <a:spLocks noGrp="1"/>
          </p:cNvSpPr>
          <p:nvPr>
            <p:ph type="title"/>
          </p:nvPr>
        </p:nvSpPr>
        <p:spPr/>
        <p:txBody>
          <a:bodyPr>
            <a:normAutofit/>
          </a:bodyPr>
          <a:lstStyle/>
          <a:p>
            <a:r>
              <a:rPr lang="en-US" sz="6000" dirty="0"/>
              <a:t>Jesus Promises Persecution</a:t>
            </a:r>
          </a:p>
        </p:txBody>
      </p:sp>
      <p:sp>
        <p:nvSpPr>
          <p:cNvPr id="3" name="Content Placeholder 2">
            <a:extLst>
              <a:ext uri="{FF2B5EF4-FFF2-40B4-BE49-F238E27FC236}">
                <a16:creationId xmlns:a16="http://schemas.microsoft.com/office/drawing/2014/main" id="{674F9ABD-76C4-430D-85FC-41B0BE09F242}"/>
              </a:ext>
            </a:extLst>
          </p:cNvPr>
          <p:cNvSpPr>
            <a:spLocks noGrp="1"/>
          </p:cNvSpPr>
          <p:nvPr>
            <p:ph idx="1"/>
          </p:nvPr>
        </p:nvSpPr>
        <p:spPr>
          <a:xfrm>
            <a:off x="680321" y="2206244"/>
            <a:ext cx="11262049" cy="4353176"/>
          </a:xfrm>
        </p:spPr>
        <p:txBody>
          <a:bodyPr>
            <a:normAutofit lnSpcReduction="10000"/>
          </a:bodyPr>
          <a:lstStyle/>
          <a:p>
            <a:pPr marL="0" indent="0" algn="l">
              <a:buNone/>
            </a:pPr>
            <a:r>
              <a:rPr lang="en-US" sz="5400" b="1" i="0" baseline="30000" dirty="0">
                <a:effectLst/>
                <a:latin typeface="Times New Roman" panose="02020603050405020304" pitchFamily="18" charset="0"/>
                <a:cs typeface="Times New Roman" panose="02020603050405020304" pitchFamily="18" charset="0"/>
              </a:rPr>
              <a:t>John 15:18-20a</a:t>
            </a:r>
          </a:p>
          <a:p>
            <a:pPr algn="l"/>
            <a:r>
              <a:rPr lang="en-US" sz="3200" b="1" i="0" baseline="30000" dirty="0">
                <a:solidFill>
                  <a:srgbClr val="FFFF00"/>
                </a:solidFill>
                <a:effectLst/>
                <a:latin typeface="Times New Roman" panose="02020603050405020304" pitchFamily="18" charset="0"/>
                <a:cs typeface="Times New Roman" panose="02020603050405020304" pitchFamily="18" charset="0"/>
              </a:rPr>
              <a:t>18 </a:t>
            </a:r>
            <a:r>
              <a:rPr lang="en-US" sz="3200" b="0" i="0" dirty="0">
                <a:solidFill>
                  <a:srgbClr val="FFFF00"/>
                </a:solidFill>
                <a:effectLst/>
                <a:latin typeface="Times New Roman" panose="02020603050405020304" pitchFamily="18" charset="0"/>
                <a:cs typeface="Times New Roman" panose="02020603050405020304" pitchFamily="18" charset="0"/>
              </a:rPr>
              <a:t>If the world hate you, ye know that it hated me before it hated you.</a:t>
            </a:r>
          </a:p>
          <a:p>
            <a:pPr algn="l"/>
            <a:r>
              <a:rPr lang="en-US" sz="3200" b="1" i="0" baseline="30000" dirty="0">
                <a:solidFill>
                  <a:srgbClr val="FFFF00"/>
                </a:solidFill>
                <a:effectLst/>
                <a:latin typeface="Times New Roman" panose="02020603050405020304" pitchFamily="18" charset="0"/>
                <a:cs typeface="Times New Roman" panose="02020603050405020304" pitchFamily="18" charset="0"/>
              </a:rPr>
              <a:t>19 </a:t>
            </a:r>
            <a:r>
              <a:rPr lang="en-US" sz="3200" b="0" i="0" dirty="0">
                <a:solidFill>
                  <a:srgbClr val="FFFF00"/>
                </a:solidFill>
                <a:effectLst/>
                <a:latin typeface="Times New Roman" panose="02020603050405020304" pitchFamily="18" charset="0"/>
                <a:cs typeface="Times New Roman" panose="02020603050405020304" pitchFamily="18" charset="0"/>
              </a:rPr>
              <a:t>If ye were of the world, the world would love his own: but because ye are not of the world, but I have chosen you out of the world, therefore the world </a:t>
            </a:r>
            <a:r>
              <a:rPr lang="en-US" sz="3200" b="0" i="0" dirty="0" err="1">
                <a:solidFill>
                  <a:srgbClr val="FFFF00"/>
                </a:solidFill>
                <a:effectLst/>
                <a:latin typeface="Times New Roman" panose="02020603050405020304" pitchFamily="18" charset="0"/>
                <a:cs typeface="Times New Roman" panose="02020603050405020304" pitchFamily="18" charset="0"/>
              </a:rPr>
              <a:t>hateth</a:t>
            </a:r>
            <a:r>
              <a:rPr lang="en-US" sz="3200" b="0" i="0" dirty="0">
                <a:solidFill>
                  <a:srgbClr val="FFFF00"/>
                </a:solidFill>
                <a:effectLst/>
                <a:latin typeface="Times New Roman" panose="02020603050405020304" pitchFamily="18" charset="0"/>
                <a:cs typeface="Times New Roman" panose="02020603050405020304" pitchFamily="18" charset="0"/>
              </a:rPr>
              <a:t> you.</a:t>
            </a:r>
          </a:p>
          <a:p>
            <a:pPr algn="l"/>
            <a:r>
              <a:rPr lang="en-US" sz="3200" b="1" i="0" baseline="30000" dirty="0">
                <a:solidFill>
                  <a:srgbClr val="FFFF00"/>
                </a:solidFill>
                <a:effectLst/>
                <a:latin typeface="Times New Roman" panose="02020603050405020304" pitchFamily="18" charset="0"/>
                <a:cs typeface="Times New Roman" panose="02020603050405020304" pitchFamily="18" charset="0"/>
              </a:rPr>
              <a:t>20 </a:t>
            </a:r>
            <a:r>
              <a:rPr lang="en-US" sz="3200" b="0" i="0" dirty="0">
                <a:solidFill>
                  <a:srgbClr val="FFFF00"/>
                </a:solidFill>
                <a:effectLst/>
                <a:latin typeface="Times New Roman" panose="02020603050405020304" pitchFamily="18" charset="0"/>
                <a:cs typeface="Times New Roman" panose="02020603050405020304" pitchFamily="18" charset="0"/>
              </a:rPr>
              <a:t>Remember the word that I said unto you, The servant is not greater than his lord. If they have persecuted me, they will also persecute you…</a:t>
            </a:r>
          </a:p>
        </p:txBody>
      </p:sp>
    </p:spTree>
    <p:extLst>
      <p:ext uri="{BB962C8B-B14F-4D97-AF65-F5344CB8AC3E}">
        <p14:creationId xmlns:p14="http://schemas.microsoft.com/office/powerpoint/2010/main" val="11553881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bg2">
                <a:shade val="100000"/>
                <a:hueMod val="100000"/>
                <a:satMod val="110000"/>
                <a:lumMod val="79000"/>
                <a:lumOff val="21000"/>
              </a:schemeClr>
            </a:gs>
            <a:gs pos="100000">
              <a:schemeClr val="bg2">
                <a:shade val="78000"/>
                <a:hueMod val="44000"/>
                <a:satMod val="200000"/>
                <a:lumMod val="70000"/>
              </a:schemeClr>
            </a:gs>
          </a:gsLst>
          <a:lin ang="0" scaled="1"/>
          <a:tileRect/>
        </a:gradFill>
        <a:effectLst/>
      </p:bgPr>
    </p:bg>
    <p:spTree>
      <p:nvGrpSpPr>
        <p:cNvPr id="1" name=""/>
        <p:cNvGrpSpPr/>
        <p:nvPr/>
      </p:nvGrpSpPr>
      <p:grpSpPr>
        <a:xfrm>
          <a:off x="0" y="0"/>
          <a:ext cx="0" cy="0"/>
          <a:chOff x="0" y="0"/>
          <a:chExt cx="0" cy="0"/>
        </a:xfrm>
      </p:grpSpPr>
      <p:pic>
        <p:nvPicPr>
          <p:cNvPr id="22" name="Picture 6">
            <a:extLst>
              <a:ext uri="{FF2B5EF4-FFF2-40B4-BE49-F238E27FC236}">
                <a16:creationId xmlns:a16="http://schemas.microsoft.com/office/drawing/2014/main" id="{AC3E6C53-102E-4ACA-BCBB-3CC973B99486}"/>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pic>
        <p:nvPicPr>
          <p:cNvPr id="24" name="Picture 8">
            <a:extLst>
              <a:ext uri="{FF2B5EF4-FFF2-40B4-BE49-F238E27FC236}">
                <a16:creationId xmlns:a16="http://schemas.microsoft.com/office/drawing/2014/main" id="{17B2B42C-0777-4D6E-9432-535281803A8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25" name="Picture 10">
            <a:extLst>
              <a:ext uri="{FF2B5EF4-FFF2-40B4-BE49-F238E27FC236}">
                <a16:creationId xmlns:a16="http://schemas.microsoft.com/office/drawing/2014/main" id="{EFEAAB60-93E2-4DC6-99AC-939637BCE864}"/>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4">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26" name="Rectangle 12">
            <a:extLst>
              <a:ext uri="{FF2B5EF4-FFF2-40B4-BE49-F238E27FC236}">
                <a16:creationId xmlns:a16="http://schemas.microsoft.com/office/drawing/2014/main" id="{7EF5ECB8-D49C-48FB-A93E-88EB2FFDFD4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14">
            <a:extLst>
              <a:ext uri="{FF2B5EF4-FFF2-40B4-BE49-F238E27FC236}">
                <a16:creationId xmlns:a16="http://schemas.microsoft.com/office/drawing/2014/main" id="{411B77A2-BD5C-432D-B52E-C12612C74C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8" name="Rectangle 16">
            <a:extLst>
              <a:ext uri="{FF2B5EF4-FFF2-40B4-BE49-F238E27FC236}">
                <a16:creationId xmlns:a16="http://schemas.microsoft.com/office/drawing/2014/main" id="{8B1B45BD-D05B-47CB-97E5-994F293A15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9" name="Picture 18">
            <a:extLst>
              <a:ext uri="{FF2B5EF4-FFF2-40B4-BE49-F238E27FC236}">
                <a16:creationId xmlns:a16="http://schemas.microsoft.com/office/drawing/2014/main" id="{57BDE151-4F7A-4E95-939F-18B2F607C742}"/>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DB4B8464-2520-4D85-9639-C921AEA72E75}"/>
              </a:ext>
            </a:extLst>
          </p:cNvPr>
          <p:cNvSpPr>
            <a:spLocks noGrp="1"/>
          </p:cNvSpPr>
          <p:nvPr>
            <p:ph type="title"/>
          </p:nvPr>
        </p:nvSpPr>
        <p:spPr>
          <a:xfrm>
            <a:off x="965200" y="643467"/>
            <a:ext cx="8133812" cy="3603022"/>
          </a:xfrm>
        </p:spPr>
        <p:txBody>
          <a:bodyPr vert="horz" lIns="91440" tIns="45720" rIns="91440" bIns="45720" rtlCol="0" anchor="b">
            <a:normAutofit/>
          </a:bodyPr>
          <a:lstStyle/>
          <a:p>
            <a:pPr algn="r"/>
            <a:r>
              <a:rPr lang="en-US" sz="8000" dirty="0"/>
              <a:t>Did Stephen Not Enough Faith?</a:t>
            </a:r>
          </a:p>
        </p:txBody>
      </p:sp>
      <p:sp>
        <p:nvSpPr>
          <p:cNvPr id="21" name="Rectangle 20">
            <a:extLst>
              <a:ext uri="{FF2B5EF4-FFF2-40B4-BE49-F238E27FC236}">
                <a16:creationId xmlns:a16="http://schemas.microsoft.com/office/drawing/2014/main" id="{2D3E1E67-68B8-49AF-8DBA-E7E08CD3F88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a:off x="0" y="4568225"/>
            <a:ext cx="12188824" cy="2289774"/>
          </a:xfrm>
          <a:prstGeom prst="rect">
            <a:avLst/>
          </a:prstGeom>
          <a:solidFill>
            <a:srgbClr val="181717">
              <a:alpha val="89804"/>
            </a:srgbClr>
          </a:solidFill>
          <a:ln>
            <a:noFill/>
          </a:ln>
          <a:effectLst/>
        </p:spPr>
        <p:style>
          <a:lnRef idx="2">
            <a:schemeClr val="accent1">
              <a:shade val="50000"/>
            </a:schemeClr>
          </a:lnRef>
          <a:fillRef idx="1">
            <a:schemeClr val="accent1"/>
          </a:fillRef>
          <a:effectRef idx="0">
            <a:schemeClr val="accent1"/>
          </a:effectRef>
          <a:fontRef idx="minor">
            <a:schemeClr val="lt1"/>
          </a:fontRef>
        </p:style>
      </p:sp>
      <p:sp>
        <p:nvSpPr>
          <p:cNvPr id="23" name="Rectangle 22">
            <a:extLst>
              <a:ext uri="{FF2B5EF4-FFF2-40B4-BE49-F238E27FC236}">
                <a16:creationId xmlns:a16="http://schemas.microsoft.com/office/drawing/2014/main" id="{896FDE7C-B860-44EE-B294-C8358F7A8E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423921" y="4568225"/>
            <a:ext cx="2764903" cy="228977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795627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FA6586-9DFF-4929-8804-D4DF147E0D37}"/>
              </a:ext>
            </a:extLst>
          </p:cNvPr>
          <p:cNvSpPr>
            <a:spLocks noGrp="1"/>
          </p:cNvSpPr>
          <p:nvPr>
            <p:ph type="title"/>
          </p:nvPr>
        </p:nvSpPr>
        <p:spPr/>
        <p:txBody>
          <a:bodyPr>
            <a:normAutofit/>
          </a:bodyPr>
          <a:lstStyle/>
          <a:p>
            <a:r>
              <a:rPr lang="en-US" sz="6000" dirty="0"/>
              <a:t>Stephen Was Full of Faith</a:t>
            </a:r>
          </a:p>
        </p:txBody>
      </p:sp>
      <p:sp>
        <p:nvSpPr>
          <p:cNvPr id="3" name="Content Placeholder 2">
            <a:extLst>
              <a:ext uri="{FF2B5EF4-FFF2-40B4-BE49-F238E27FC236}">
                <a16:creationId xmlns:a16="http://schemas.microsoft.com/office/drawing/2014/main" id="{71C23F49-DEDE-4F86-88CE-4D15286926E0}"/>
              </a:ext>
            </a:extLst>
          </p:cNvPr>
          <p:cNvSpPr>
            <a:spLocks noGrp="1"/>
          </p:cNvSpPr>
          <p:nvPr>
            <p:ph idx="1"/>
          </p:nvPr>
        </p:nvSpPr>
        <p:spPr>
          <a:xfrm>
            <a:off x="382555" y="2336873"/>
            <a:ext cx="11112759" cy="4082588"/>
          </a:xfrm>
        </p:spPr>
        <p:txBody>
          <a:bodyPr>
            <a:normAutofit fontScale="92500" lnSpcReduction="10000"/>
          </a:bodyPr>
          <a:lstStyle/>
          <a:p>
            <a:r>
              <a:rPr lang="en-US" sz="3200" b="1" dirty="0"/>
              <a:t>Acts 6:3-5 (KJV) </a:t>
            </a:r>
            <a:br>
              <a:rPr lang="en-US" sz="3200" dirty="0"/>
            </a:br>
            <a:r>
              <a:rPr lang="en-US" sz="3200" baseline="30000" dirty="0"/>
              <a:t>3 </a:t>
            </a:r>
            <a:r>
              <a:rPr lang="en-US" sz="3200" dirty="0"/>
              <a:t> Wherefore, brethren, </a:t>
            </a:r>
            <a:r>
              <a:rPr lang="en-US" sz="3200" dirty="0">
                <a:solidFill>
                  <a:srgbClr val="FFFF00"/>
                </a:solidFill>
              </a:rPr>
              <a:t>look ye out among you seven men of honest report, full of the Holy Ghost and wisdom, whom we may appoint over this business. </a:t>
            </a:r>
            <a:br>
              <a:rPr lang="en-US" sz="3200" dirty="0"/>
            </a:br>
            <a:r>
              <a:rPr lang="en-US" sz="3200" baseline="30000" dirty="0"/>
              <a:t>4 </a:t>
            </a:r>
            <a:r>
              <a:rPr lang="en-US" sz="3200" dirty="0"/>
              <a:t> But we will give ourselves continually to prayer, and to the ministry of the word. </a:t>
            </a:r>
            <a:br>
              <a:rPr lang="en-US" sz="3200" dirty="0"/>
            </a:br>
            <a:r>
              <a:rPr lang="en-US" sz="3200" baseline="30000" dirty="0"/>
              <a:t>5 </a:t>
            </a:r>
            <a:r>
              <a:rPr lang="en-US" sz="3200" dirty="0"/>
              <a:t> And the saying pleased the whole multitude: </a:t>
            </a:r>
            <a:r>
              <a:rPr lang="en-US" sz="3200" dirty="0">
                <a:solidFill>
                  <a:srgbClr val="FFFF00"/>
                </a:solidFill>
              </a:rPr>
              <a:t>and they chose Stephen, a man full of faith and of the Holy Ghost</a:t>
            </a:r>
            <a:r>
              <a:rPr lang="en-US" sz="3200" dirty="0"/>
              <a:t>, and Philip, and </a:t>
            </a:r>
            <a:r>
              <a:rPr lang="en-US" sz="3200" dirty="0" err="1"/>
              <a:t>Prochorus</a:t>
            </a:r>
            <a:r>
              <a:rPr lang="en-US" sz="3200" dirty="0"/>
              <a:t>, and Nicanor, and Timon, and </a:t>
            </a:r>
            <a:r>
              <a:rPr lang="en-US" sz="3200" dirty="0" err="1"/>
              <a:t>Parmenas</a:t>
            </a:r>
            <a:r>
              <a:rPr lang="en-US" sz="3200" dirty="0"/>
              <a:t>, and Nicolas a proselyte of Antioch: </a:t>
            </a:r>
          </a:p>
        </p:txBody>
      </p:sp>
    </p:spTree>
    <p:extLst>
      <p:ext uri="{BB962C8B-B14F-4D97-AF65-F5344CB8AC3E}">
        <p14:creationId xmlns:p14="http://schemas.microsoft.com/office/powerpoint/2010/main" val="3812783725"/>
      </p:ext>
    </p:extLst>
  </p:cSld>
  <p:clrMapOvr>
    <a:masterClrMapping/>
  </p:clrMapOvr>
</p:sld>
</file>

<file path=ppt/theme/theme1.xml><?xml version="1.0" encoding="utf-8"?>
<a:theme xmlns:a="http://schemas.openxmlformats.org/drawingml/2006/main" name="Berlin">
  <a:themeElements>
    <a:clrScheme name="Yellow">
      <a:dk1>
        <a:sysClr val="windowText" lastClr="000000"/>
      </a:dk1>
      <a:lt1>
        <a:sysClr val="window" lastClr="FFFFFF"/>
      </a:lt1>
      <a:dk2>
        <a:srgbClr val="39302A"/>
      </a:dk2>
      <a:lt2>
        <a:srgbClr val="E5DEDB"/>
      </a:lt2>
      <a:accent1>
        <a:srgbClr val="FFCA08"/>
      </a:accent1>
      <a:accent2>
        <a:srgbClr val="F8931D"/>
      </a:accent2>
      <a:accent3>
        <a:srgbClr val="CE8D3E"/>
      </a:accent3>
      <a:accent4>
        <a:srgbClr val="EC7016"/>
      </a:accent4>
      <a:accent5>
        <a:srgbClr val="E64823"/>
      </a:accent5>
      <a:accent6>
        <a:srgbClr val="9C6A6A"/>
      </a:accent6>
      <a:hlink>
        <a:srgbClr val="2998E3"/>
      </a:hlink>
      <a:folHlink>
        <a:srgbClr val="7F723D"/>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docProps/app.xml><?xml version="1.0" encoding="utf-8"?>
<Properties xmlns="http://schemas.openxmlformats.org/officeDocument/2006/extended-properties" xmlns:vt="http://schemas.openxmlformats.org/officeDocument/2006/docPropsVTypes">
  <Template>Berlin</Template>
  <TotalTime>1866</TotalTime>
  <Words>1219</Words>
  <Application>Microsoft Office PowerPoint</Application>
  <PresentationFormat>Widescreen</PresentationFormat>
  <Paragraphs>49</Paragraphs>
  <Slides>20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Arial</vt:lpstr>
      <vt:lpstr>Times New Roman</vt:lpstr>
      <vt:lpstr>Trebuchet MS</vt:lpstr>
      <vt:lpstr>Berlin</vt:lpstr>
      <vt:lpstr>PowerPoint Presentation</vt:lpstr>
      <vt:lpstr>The Prosperity Gospel</vt:lpstr>
      <vt:lpstr>Objective</vt:lpstr>
      <vt:lpstr>Rationale</vt:lpstr>
      <vt:lpstr>Did Jesus Not Enough Faith?</vt:lpstr>
      <vt:lpstr>Jesus Suffered</vt:lpstr>
      <vt:lpstr>Jesus Promises Persecution</vt:lpstr>
      <vt:lpstr>Did Stephen Not Enough Faith?</vt:lpstr>
      <vt:lpstr>Stephen Was Full of Faith</vt:lpstr>
      <vt:lpstr>Stephen was Stoned to Death</vt:lpstr>
      <vt:lpstr>Did Paul Not have Enough Faith?</vt:lpstr>
      <vt:lpstr>Paul Suffered</vt:lpstr>
      <vt:lpstr>The Story of Job</vt:lpstr>
      <vt:lpstr>God Allowed Suffering</vt:lpstr>
      <vt:lpstr>Job Wants an Answer from God</vt:lpstr>
      <vt:lpstr>God’s Answer to Job</vt:lpstr>
      <vt:lpstr>Job’s Response to God</vt:lpstr>
      <vt:lpstr>God’s Questions Job</vt:lpstr>
      <vt:lpstr>Job’s Response to God</vt:lpstr>
      <vt:lpstr>Conclusion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προβλέπω</dc:title>
  <dc:creator>Daniel Peters</dc:creator>
  <cp:lastModifiedBy>Daniel Peters</cp:lastModifiedBy>
  <cp:revision>12</cp:revision>
  <dcterms:created xsi:type="dcterms:W3CDTF">2022-03-08T20:23:52Z</dcterms:created>
  <dcterms:modified xsi:type="dcterms:W3CDTF">2022-03-12T22:55:52Z</dcterms:modified>
</cp:coreProperties>
</file>