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76" r:id="rId3"/>
  </p:sldMasterIdLst>
  <p:sldIdLst>
    <p:sldId id="257" r:id="rId4"/>
    <p:sldId id="298" r:id="rId5"/>
    <p:sldId id="303" r:id="rId6"/>
    <p:sldId id="304" r:id="rId7"/>
    <p:sldId id="305" r:id="rId8"/>
    <p:sldId id="284" r:id="rId9"/>
    <p:sldId id="299" r:id="rId10"/>
    <p:sldId id="306" r:id="rId11"/>
    <p:sldId id="293" r:id="rId12"/>
    <p:sldId id="307" r:id="rId13"/>
    <p:sldId id="308" r:id="rId14"/>
    <p:sldId id="287" r:id="rId15"/>
    <p:sldId id="286" r:id="rId16"/>
    <p:sldId id="312" r:id="rId17"/>
    <p:sldId id="288" r:id="rId18"/>
    <p:sldId id="289" r:id="rId19"/>
    <p:sldId id="290" r:id="rId20"/>
    <p:sldId id="291" r:id="rId21"/>
    <p:sldId id="318" r:id="rId22"/>
    <p:sldId id="309" r:id="rId23"/>
    <p:sldId id="313" r:id="rId24"/>
    <p:sldId id="292" r:id="rId25"/>
    <p:sldId id="258" r:id="rId26"/>
    <p:sldId id="281" r:id="rId27"/>
    <p:sldId id="310" r:id="rId28"/>
    <p:sldId id="315" r:id="rId29"/>
    <p:sldId id="316" r:id="rId30"/>
    <p:sldId id="31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08F9-610C-42EB-A7AC-2CF9BC3625A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631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01B2E-0986-4E04-98FA-2CD3CB99E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8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58AA-0421-4B30-98D6-48ADCAE2002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734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1ADD69-6857-4197-8E41-957C26F056D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974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3563C9-FBDD-4051-9C20-EEC787D2F7B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588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7FA96-A723-46B1-9F5B-4726E559EC7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09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1D83-8B22-4C5A-8D11-7B19B774B7A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67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C519-5D3A-4F00-A455-5358EA0F956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65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D1B8-441F-4D21-B26C-72F42148AC5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04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E483-381C-4A51-9F97-C957B6601D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687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DE6D-3637-4C2C-AD92-BBC57862F80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278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96C0-6E49-43F7-A0CB-8BD213A0600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96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73C2-BD40-405B-B8DD-3173DD51171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219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172D-E457-42FA-A32E-14BF1EA3559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05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E188B-E54D-4A8D-831B-1C0DF726940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75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9172B-854B-4E0C-9B71-44EC894EFD1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714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A634B-D136-43B6-B285-D0DECC795D9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88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E926B49-93C3-4CE8-AF6B-BBD5EEEF90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76600"/>
            <a:ext cx="8839200" cy="1143000"/>
          </a:xfrm>
        </p:spPr>
        <p:txBody>
          <a:bodyPr>
            <a:noAutofit/>
          </a:bodyPr>
          <a:lstStyle/>
          <a:p>
            <a:pPr algn="ctr"/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 Final Countdown. </a:t>
            </a:r>
            <a:b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 Peter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B90BF5-0AE5-4BA0-9D0E-1DE03D572527}"/>
              </a:ext>
            </a:extLst>
          </p:cNvPr>
          <p:cNvSpPr/>
          <p:nvPr/>
        </p:nvSpPr>
        <p:spPr>
          <a:xfrm>
            <a:off x="76200" y="0"/>
            <a:ext cx="121158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b="1" dirty="0">
                <a:solidFill>
                  <a:schemeClr val="bg1"/>
                </a:solidFill>
              </a:rPr>
              <a:t>2 Peter opens with a </a:t>
            </a:r>
          </a:p>
          <a:p>
            <a:pPr>
              <a:spcBef>
                <a:spcPts val="600"/>
              </a:spcBef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Provision: v 3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“his divine power hath given us all </a:t>
            </a:r>
          </a:p>
          <a:p>
            <a:pPr>
              <a:spcBef>
                <a:spcPts val="600"/>
              </a:spcBef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things that pertain unto life and </a:t>
            </a:r>
            <a: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godliness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through the knowledge  </a:t>
            </a:r>
            <a:r>
              <a:rPr lang="en-US" altLang="en-US" sz="4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(awareness) </a:t>
            </a:r>
            <a:r>
              <a:rPr lang="en-US" alt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him </a:t>
            </a:r>
          </a:p>
          <a:p>
            <a:pPr>
              <a:spcBef>
                <a:spcPts val="1200"/>
              </a:spcBef>
            </a:pPr>
            <a: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A Calling:  </a:t>
            </a:r>
            <a:r>
              <a:rPr lang="en-US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called us” </a:t>
            </a:r>
          </a:p>
          <a:p>
            <a:pPr>
              <a:spcBef>
                <a:spcPts val="1200"/>
              </a:spcBef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 </a:t>
            </a:r>
            <a:r>
              <a:rPr lang="en-US" alt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glory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(doxa: dignity, honor)</a:t>
            </a:r>
          </a:p>
          <a:p>
            <a:r>
              <a:rPr lang="en-US" alt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comes from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dokeō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meaning to </a:t>
            </a:r>
            <a:r>
              <a:rPr lang="en-US" altLang="en-US" sz="4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!)</a:t>
            </a:r>
          </a:p>
          <a:p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virtue:  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aret’ē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manliness, </a:t>
            </a:r>
            <a:r>
              <a:rPr lang="en-US" altLang="en-US" sz="44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!)</a:t>
            </a:r>
          </a:p>
          <a:p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Pt. 2:9  </a:t>
            </a:r>
            <a:r>
              <a:rPr lang="en-US" alt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“Ye are a chosen generation…”</a:t>
            </a:r>
            <a:endParaRPr lang="en-US" alt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50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B90BF5-0AE5-4BA0-9D0E-1DE03D572527}"/>
              </a:ext>
            </a:extLst>
          </p:cNvPr>
          <p:cNvSpPr/>
          <p:nvPr/>
        </p:nvSpPr>
        <p:spPr>
          <a:xfrm>
            <a:off x="76200" y="0"/>
            <a:ext cx="121158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b="1" dirty="0">
                <a:solidFill>
                  <a:schemeClr val="bg1"/>
                </a:solidFill>
              </a:rPr>
              <a:t>2 Peter opens with a </a:t>
            </a:r>
          </a:p>
          <a:p>
            <a:r>
              <a:rPr lang="en-US" alt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Provision:  </a:t>
            </a:r>
          </a:p>
          <a:p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  Precious Promises: vs 4</a:t>
            </a:r>
          </a:p>
          <a:p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Whereby are given unto us exceeding great </a:t>
            </a:r>
          </a:p>
          <a:p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and precious promises: that by these ye might</a:t>
            </a:r>
          </a:p>
          <a:p>
            <a:pPr>
              <a:spcBef>
                <a:spcPts val="1800"/>
              </a:spcBef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“be </a:t>
            </a:r>
            <a:r>
              <a:rPr lang="en-US" alt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partakers of the divine nature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,” 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(see Gal. 4:6)</a:t>
            </a:r>
          </a:p>
          <a:p>
            <a:pPr>
              <a:spcBef>
                <a:spcPts val="1800"/>
              </a:spcBef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 </a:t>
            </a:r>
            <a:r>
              <a:rPr lang="en-US" alt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escaped the corruption that is in the world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through lust.” 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(See Phil. 2:15,16)</a:t>
            </a:r>
          </a:p>
          <a:p>
            <a:pPr algn="ctr">
              <a:buFont typeface="Wingdings" panose="05000000000000000000" pitchFamily="2" charset="2"/>
              <a:buChar char="Ø"/>
            </a:pPr>
            <a:endParaRPr lang="en-US" alt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41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B90BF5-0AE5-4BA0-9D0E-1DE03D572527}"/>
              </a:ext>
            </a:extLst>
          </p:cNvPr>
          <p:cNvSpPr/>
          <p:nvPr/>
        </p:nvSpPr>
        <p:spPr>
          <a:xfrm>
            <a:off x="152400" y="152400"/>
            <a:ext cx="11963400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b="1" dirty="0">
                <a:solidFill>
                  <a:schemeClr val="bg1"/>
                </a:solidFill>
              </a:rPr>
              <a:t>2 Peter opens with a </a:t>
            </a:r>
          </a:p>
          <a:p>
            <a:r>
              <a:rPr lang="en-US" altLang="en-US" sz="4800" b="1" dirty="0">
                <a:solidFill>
                  <a:schemeClr val="bg1"/>
                </a:solidFill>
              </a:rPr>
              <a:t>3. Plea:  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“giving all </a:t>
            </a:r>
            <a:r>
              <a:rPr lang="en-US" alt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diligence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spoude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</a:t>
            </a:r>
            <a:r>
              <a:rPr lang="en-US" altLang="en-US" sz="44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urgency!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Grow Up!  (Get equipped)  </a:t>
            </a:r>
          </a:p>
          <a:p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add to your faith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virtue; knowledge; temperance;      </a:t>
            </a:r>
          </a:p>
          <a:p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patience; godliness; brotherly kindness; charity.” </a:t>
            </a:r>
            <a:r>
              <a:rPr lang="en-US" alt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5-7 </a:t>
            </a:r>
          </a:p>
          <a:p>
            <a:pPr>
              <a:spcBef>
                <a:spcPts val="1800"/>
              </a:spcBef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Settle Up!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“make your calling and election </a:t>
            </a:r>
            <a:r>
              <a:rPr lang="en-US" alt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sure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10  </a:t>
            </a:r>
            <a:r>
              <a:rPr lang="en-US" altLang="en-US" sz="4000" b="1" dirty="0">
                <a:solidFill>
                  <a:schemeClr val="bg1"/>
                </a:solidFill>
              </a:rPr>
              <a:t> </a:t>
            </a:r>
            <a:r>
              <a:rPr lang="en-US" altLang="en-US" sz="4000" b="1" i="1" dirty="0" err="1">
                <a:solidFill>
                  <a:schemeClr val="bg1"/>
                </a:solidFill>
              </a:rPr>
              <a:t>beb’aios</a:t>
            </a:r>
            <a:r>
              <a:rPr lang="en-US" altLang="en-US" sz="4000" b="1" i="1" dirty="0">
                <a:solidFill>
                  <a:schemeClr val="bg1"/>
                </a:solidFill>
              </a:rPr>
              <a:t>: steadfast, strong, sure</a:t>
            </a:r>
          </a:p>
          <a:p>
            <a:pPr algn="ctr"/>
            <a:r>
              <a:rPr lang="en-US" alt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“For so an entrance shall be ministered unto you abundantly into the everlasting kingdom of our Lord”</a:t>
            </a:r>
          </a:p>
        </p:txBody>
      </p:sp>
    </p:spTree>
    <p:extLst>
      <p:ext uri="{BB962C8B-B14F-4D97-AF65-F5344CB8AC3E}">
        <p14:creationId xmlns:p14="http://schemas.microsoft.com/office/powerpoint/2010/main" val="342838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B90BF5-0AE5-4BA0-9D0E-1DE03D572527}"/>
              </a:ext>
            </a:extLst>
          </p:cNvPr>
          <p:cNvSpPr/>
          <p:nvPr/>
        </p:nvSpPr>
        <p:spPr>
          <a:xfrm>
            <a:off x="0" y="152400"/>
            <a:ext cx="121158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A Problem  2 Peter 2:1,2 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there were </a:t>
            </a:r>
            <a:r>
              <a:rPr lang="en-US" alt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false </a:t>
            </a:r>
          </a:p>
          <a:p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prophets 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among the people, </a:t>
            </a:r>
          </a:p>
          <a:p>
            <a:pPr algn="ctr"/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as there shall be </a:t>
            </a:r>
            <a:r>
              <a:rPr lang="en-US" alt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 teachers among you,</a:t>
            </a:r>
          </a:p>
          <a:p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 Division:  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privily shall bring in </a:t>
            </a:r>
            <a:r>
              <a:rPr lang="en-US" alt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damnable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heresies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,”  </a:t>
            </a:r>
          </a:p>
          <a:p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Apōleia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hai’resis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(ruinous choices &amp; division)</a:t>
            </a:r>
            <a:endParaRPr lang="en-US" alt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Denial: “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denying the Lord that bought them,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Destruction: “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bring …swift destruction” 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(ruin)</a:t>
            </a:r>
          </a:p>
          <a:p>
            <a:r>
              <a:rPr lang="en-US" alt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Disciples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“many shall follow their pernicious ways”</a:t>
            </a:r>
          </a:p>
          <a:p>
            <a:endParaRPr lang="en-US" alt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69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6EBCD94-5223-4AA6-B807-CF7C24D3C26E}"/>
              </a:ext>
            </a:extLst>
          </p:cNvPr>
          <p:cNvSpPr/>
          <p:nvPr/>
        </p:nvSpPr>
        <p:spPr>
          <a:xfrm>
            <a:off x="266700" y="142407"/>
            <a:ext cx="11658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2 </a:t>
            </a:r>
            <a:r>
              <a:rPr lang="en-US" sz="4400" b="1" dirty="0">
                <a:solidFill>
                  <a:schemeClr val="bg1"/>
                </a:solidFill>
              </a:rPr>
              <a:t>Timothy 3:13   </a:t>
            </a:r>
          </a:p>
          <a:p>
            <a:pPr algn="ctr"/>
            <a:r>
              <a:rPr lang="en-US" sz="5400" b="1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evil men and seducers shall wax worse and worse, deceiving, 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being deceived.” </a:t>
            </a:r>
            <a:b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indoor, table&#10;&#10;Description generated with high confidence">
            <a:extLst>
              <a:ext uri="{FF2B5EF4-FFF2-40B4-BE49-F238E27FC236}">
                <a16:creationId xmlns:a16="http://schemas.microsoft.com/office/drawing/2014/main" id="{8B20C2BA-4F08-4864-A9B1-6AEE36BBC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410512"/>
            <a:ext cx="5943600" cy="333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07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B90BF5-0AE5-4BA0-9D0E-1DE03D572527}"/>
              </a:ext>
            </a:extLst>
          </p:cNvPr>
          <p:cNvSpPr/>
          <p:nvPr/>
        </p:nvSpPr>
        <p:spPr>
          <a:xfrm>
            <a:off x="76200" y="152400"/>
            <a:ext cx="12115800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A Promise   </a:t>
            </a: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will come again…” 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Jn 14:3</a:t>
            </a:r>
          </a:p>
          <a:p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Peter 3:2-4 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mindful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words which were spoken </a:t>
            </a:r>
          </a:p>
          <a:p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before by the prophets, and apostles of the Lord: </a:t>
            </a:r>
          </a:p>
          <a:p>
            <a:pPr algn="ctr">
              <a:spcBef>
                <a:spcPts val="1800"/>
              </a:spcBef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Knowing, that there shall come in the last days scoffers,</a:t>
            </a:r>
          </a:p>
          <a:p>
            <a:pPr algn="ctr">
              <a:spcBef>
                <a:spcPts val="1800"/>
              </a:spcBef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empaiktēs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deriders, false teachers)  </a:t>
            </a:r>
          </a:p>
          <a:p>
            <a:pPr algn="ctr">
              <a:spcBef>
                <a:spcPts val="1800"/>
              </a:spcBef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And saying, </a:t>
            </a:r>
            <a:r>
              <a:rPr lang="en-US" alt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 is the promise of his coming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>
              <a:spcBef>
                <a:spcPts val="1800"/>
              </a:spcBef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since the fathers fell asleep, all things continue as they were from the beginning of the creation.” </a:t>
            </a:r>
          </a:p>
          <a:p>
            <a:pPr algn="ctr"/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37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B90BF5-0AE5-4BA0-9D0E-1DE03D572527}"/>
              </a:ext>
            </a:extLst>
          </p:cNvPr>
          <p:cNvSpPr/>
          <p:nvPr/>
        </p:nvSpPr>
        <p:spPr>
          <a:xfrm>
            <a:off x="0" y="152400"/>
            <a:ext cx="119634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A Promise! 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“where’s the promise of his coming?”</a:t>
            </a:r>
            <a:endParaRPr lang="en-US" altLang="en-US" sz="4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5-7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</a:t>
            </a:r>
            <a:r>
              <a:rPr lang="en-US" alt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they willingly are ignorant of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by the word of God the heavens were of old…</a:t>
            </a:r>
          </a:p>
          <a:p>
            <a:pPr algn="ctr"/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Whereby the world that then was, being overflowed with water, perished: </a:t>
            </a:r>
          </a:p>
          <a:p>
            <a:pPr algn="ctr"/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the heavens and the earth, which are now, </a:t>
            </a:r>
            <a:r>
              <a:rPr lang="en-US" alt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the same word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kept in store, </a:t>
            </a:r>
          </a:p>
          <a:p>
            <a:pPr algn="ctr"/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reserved unto fire against the day of judgment and perdition of ungodly men. ”</a:t>
            </a:r>
          </a:p>
        </p:txBody>
      </p:sp>
    </p:spTree>
    <p:extLst>
      <p:ext uri="{BB962C8B-B14F-4D97-AF65-F5344CB8AC3E}">
        <p14:creationId xmlns:p14="http://schemas.microsoft.com/office/powerpoint/2010/main" val="74501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B90BF5-0AE5-4BA0-9D0E-1DE03D572527}"/>
              </a:ext>
            </a:extLst>
          </p:cNvPr>
          <p:cNvSpPr/>
          <p:nvPr/>
        </p:nvSpPr>
        <p:spPr>
          <a:xfrm>
            <a:off x="228600" y="152400"/>
            <a:ext cx="117348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5-7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this they willingly are ignorant of” 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</a:rPr>
              <a:t>Evolutionist George Wald (a Harvard University biochemist and Nobel Laureate), wrote, </a:t>
            </a:r>
          </a:p>
          <a:p>
            <a:pPr algn="ctr"/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"When it comes to the Origin of Life there are only two possibilities: </a:t>
            </a:r>
          </a:p>
          <a:p>
            <a:pPr algn="ctr"/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creation or spontaneous generation. </a:t>
            </a:r>
          </a:p>
          <a:p>
            <a:pPr algn="ctr"/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no third way.</a:t>
            </a:r>
          </a:p>
          <a:p>
            <a:pPr algn="ctr"/>
            <a: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Spontaneous generation </a:t>
            </a:r>
            <a:r>
              <a:rPr lang="en-US" sz="5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was disproved </a:t>
            </a:r>
            <a: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hundred years ago!”</a:t>
            </a:r>
            <a:endParaRPr lang="en-US" alt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13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B90BF5-0AE5-4BA0-9D0E-1DE03D572527}"/>
              </a:ext>
            </a:extLst>
          </p:cNvPr>
          <p:cNvSpPr/>
          <p:nvPr/>
        </p:nvSpPr>
        <p:spPr>
          <a:xfrm>
            <a:off x="228600" y="152400"/>
            <a:ext cx="11734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5-7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this they willingly are ignorant of” 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</a:rPr>
              <a:t>Evolutionist George Wald wrote, </a:t>
            </a:r>
          </a:p>
          <a:p>
            <a:pPr algn="ctr"/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“that leads us to only one other conclusion,</a:t>
            </a:r>
          </a:p>
          <a:p>
            <a:pPr algn="ctr"/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of supernatural creation.</a:t>
            </a:r>
          </a:p>
          <a:p>
            <a:pPr algn="ctr"/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cannot accept that on philosophical grounds;</a:t>
            </a:r>
          </a:p>
          <a:p>
            <a:pPr algn="ctr"/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therefore, we choose to believe the impossible: </a:t>
            </a:r>
          </a:p>
          <a:p>
            <a:pPr algn="ctr"/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life arose spontaneously by chance!"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("The Origin of Life," Scientific American, 191:48, May 1954).</a:t>
            </a:r>
          </a:p>
        </p:txBody>
      </p:sp>
    </p:spTree>
    <p:extLst>
      <p:ext uri="{BB962C8B-B14F-4D97-AF65-F5344CB8AC3E}">
        <p14:creationId xmlns:p14="http://schemas.microsoft.com/office/powerpoint/2010/main" val="162927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old photo of a person&#10;&#10;Description generated with very high confidence">
            <a:extLst>
              <a:ext uri="{FF2B5EF4-FFF2-40B4-BE49-F238E27FC236}">
                <a16:creationId xmlns:a16="http://schemas.microsoft.com/office/drawing/2014/main" id="{64EFF4ED-A347-448C-A101-FC3C40CDE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" y="0"/>
            <a:ext cx="2540000" cy="254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D5257F-862E-4723-B654-299578E11F1A}"/>
              </a:ext>
            </a:extLst>
          </p:cNvPr>
          <p:cNvSpPr txBox="1"/>
          <p:nvPr/>
        </p:nvSpPr>
        <p:spPr>
          <a:xfrm>
            <a:off x="2538445" y="228600"/>
            <a:ext cx="957735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don’t want to believe in God.</a:t>
            </a:r>
          </a:p>
          <a:p>
            <a:pPr algn="ctr"/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 I choose to believe in that which I know is scientifically impossible</a:t>
            </a:r>
            <a:r>
              <a:rPr lang="en-US" sz="5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5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83672C-E48C-4DCD-925C-B21C7D08D547}"/>
              </a:ext>
            </a:extLst>
          </p:cNvPr>
          <p:cNvSpPr txBox="1"/>
          <p:nvPr/>
        </p:nvSpPr>
        <p:spPr>
          <a:xfrm>
            <a:off x="76200" y="2819400"/>
            <a:ext cx="1181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Spontaneous generation 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</a:rPr>
              <a:t>leading to evolution.”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“Frontiers of Modern Biology to Theories of Origin of Life”  (Ney York: Houghton Mifflin, </a:t>
            </a:r>
            <a:r>
              <a:rPr lang="en-US" sz="3200" dirty="0">
                <a:solidFill>
                  <a:schemeClr val="bg1"/>
                </a:solidFill>
              </a:rPr>
              <a:t>1972 P. 187)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51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4122F0-569C-44B1-A86F-3C9809369D1F}"/>
              </a:ext>
            </a:extLst>
          </p:cNvPr>
          <p:cNvSpPr/>
          <p:nvPr/>
        </p:nvSpPr>
        <p:spPr>
          <a:xfrm>
            <a:off x="222436" y="-152400"/>
            <a:ext cx="1174712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“Heaven and earth shall pass away”</a:t>
            </a:r>
          </a:p>
          <a:p>
            <a:pPr algn="r"/>
            <a:r>
              <a:rPr lang="en-US" sz="6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Mt. 24:35</a:t>
            </a:r>
            <a:endParaRPr lang="en-US" sz="6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37E605-BF9C-4BA5-835A-B4D2E1237618}"/>
              </a:ext>
            </a:extLst>
          </p:cNvPr>
          <p:cNvSpPr/>
          <p:nvPr/>
        </p:nvSpPr>
        <p:spPr>
          <a:xfrm>
            <a:off x="76200" y="5943600"/>
            <a:ext cx="11772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God operates by a specific “time table”.</a:t>
            </a:r>
          </a:p>
        </p:txBody>
      </p:sp>
    </p:spTree>
    <p:extLst>
      <p:ext uri="{BB962C8B-B14F-4D97-AF65-F5344CB8AC3E}">
        <p14:creationId xmlns:p14="http://schemas.microsoft.com/office/powerpoint/2010/main" val="11634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B90BF5-0AE5-4BA0-9D0E-1DE03D572527}"/>
              </a:ext>
            </a:extLst>
          </p:cNvPr>
          <p:cNvSpPr/>
          <p:nvPr/>
        </p:nvSpPr>
        <p:spPr>
          <a:xfrm>
            <a:off x="0" y="152400"/>
            <a:ext cx="12192000" cy="666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“There is none so blind, as they that will not see!”</a:t>
            </a:r>
          </a:p>
          <a:p>
            <a:pPr algn="ctr"/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“having eyes they see not…”  </a:t>
            </a:r>
            <a:r>
              <a:rPr lang="en-US" alt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Jer. 5:21</a:t>
            </a:r>
            <a:endParaRPr lang="en-US" alt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800"/>
              </a:spcBef>
            </a:pP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 1:28  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“even as they did not like to retain God in their knowledge, </a:t>
            </a:r>
          </a:p>
          <a:p>
            <a:pPr algn="ctr"/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gave them over to a </a:t>
            </a:r>
            <a:r>
              <a:rPr lang="en-US" altLang="en-US" sz="4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reprobate mind</a:t>
            </a: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</a:p>
          <a:p>
            <a:pPr algn="ctr"/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Literally “worthless understanding!”</a:t>
            </a:r>
          </a:p>
          <a:p>
            <a:pPr algn="ctr"/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Ps. 14;1; 53:1  </a:t>
            </a: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fool hath said in his heart, there is no God!  They are </a:t>
            </a:r>
            <a:r>
              <a:rPr lang="en-US" altLang="en-US" sz="4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corrupt</a:t>
            </a: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…”</a:t>
            </a:r>
          </a:p>
          <a:p>
            <a:pPr algn="ctr"/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Shāḥat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ruined, destroyed!</a:t>
            </a:r>
          </a:p>
        </p:txBody>
      </p:sp>
    </p:spTree>
    <p:extLst>
      <p:ext uri="{BB962C8B-B14F-4D97-AF65-F5344CB8AC3E}">
        <p14:creationId xmlns:p14="http://schemas.microsoft.com/office/powerpoint/2010/main" val="196202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B90BF5-0AE5-4BA0-9D0E-1DE03D572527}"/>
              </a:ext>
            </a:extLst>
          </p:cNvPr>
          <p:cNvSpPr/>
          <p:nvPr/>
        </p:nvSpPr>
        <p:spPr>
          <a:xfrm>
            <a:off x="76200" y="152400"/>
            <a:ext cx="118872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Conclusion:</a:t>
            </a:r>
            <a:endParaRPr lang="en-US" alt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Every day Jesus delays gives people opportunity to repent!</a:t>
            </a:r>
          </a:p>
          <a:p>
            <a:pPr algn="ctr"/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“But, beloved, be not ignorant of this one thing, </a:t>
            </a:r>
          </a:p>
          <a:p>
            <a:pPr algn="ctr"/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one day is with the Lord as a thousand years…</a:t>
            </a:r>
          </a:p>
          <a:p>
            <a:pPr algn="ctr"/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The Lord is not slack concerning his promise…</a:t>
            </a:r>
          </a:p>
          <a:p>
            <a:pPr algn="ctr"/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is longsuffering, not willing that any should perish, </a:t>
            </a:r>
          </a:p>
          <a:p>
            <a:pPr algn="ctr"/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that all should come to repentance.” </a:t>
            </a:r>
          </a:p>
          <a:p>
            <a:pPr algn="ctr"/>
            <a:r>
              <a:rPr lang="en-US" alt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Peter 3:8-9</a:t>
            </a:r>
            <a:endParaRPr lang="en-US" alt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70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B90BF5-0AE5-4BA0-9D0E-1DE03D572527}"/>
              </a:ext>
            </a:extLst>
          </p:cNvPr>
          <p:cNvSpPr/>
          <p:nvPr/>
        </p:nvSpPr>
        <p:spPr>
          <a:xfrm>
            <a:off x="76200" y="152400"/>
            <a:ext cx="11887200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Conclusion:</a:t>
            </a:r>
          </a:p>
          <a:p>
            <a:pPr algn="ctr"/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Someday will be the last day!  </a:t>
            </a:r>
          </a:p>
          <a:p>
            <a:pPr algn="ctr"/>
            <a:r>
              <a:rPr lang="en-US" alt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“But </a:t>
            </a:r>
            <a:r>
              <a:rPr lang="en-US" altLang="en-US" sz="6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day of the Lord will come </a:t>
            </a:r>
          </a:p>
          <a:p>
            <a:pPr algn="ctr"/>
            <a:r>
              <a:rPr lang="en-US" altLang="en-US" sz="8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thief in the night!”</a:t>
            </a:r>
          </a:p>
          <a:p>
            <a:pPr algn="ctr">
              <a:spcBef>
                <a:spcPts val="1800"/>
              </a:spcBef>
            </a:pPr>
            <a:r>
              <a:rPr lang="en-US" alt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He’ll come without warning! </a:t>
            </a:r>
          </a:p>
        </p:txBody>
      </p:sp>
    </p:spTree>
    <p:extLst>
      <p:ext uri="{BB962C8B-B14F-4D97-AF65-F5344CB8AC3E}">
        <p14:creationId xmlns:p14="http://schemas.microsoft.com/office/powerpoint/2010/main" val="313384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E30C1438-8DC8-498A-80C8-86A3C7E93C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12115800" cy="51815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This world will End!</a:t>
            </a:r>
          </a:p>
          <a:p>
            <a:pPr marL="0" indent="0" algn="ctr">
              <a:buNone/>
            </a:pPr>
            <a:r>
              <a:rPr lang="en-US" alt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“in the which the heavens shall pass away with a great noise, </a:t>
            </a:r>
          </a:p>
          <a:p>
            <a:pPr marL="0" indent="0" algn="ctr">
              <a:buNone/>
            </a:pP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elements shall melt with fervent heat, the earth also and the works that are therein</a:t>
            </a:r>
          </a:p>
          <a:p>
            <a:pPr marL="0" indent="0" algn="ctr">
              <a:buNone/>
            </a:pP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be burned up.” </a:t>
            </a:r>
            <a:r>
              <a:rPr lang="en-US" altLang="en-US" sz="4400" b="1" dirty="0">
                <a:solidFill>
                  <a:schemeClr val="bg1"/>
                </a:solidFill>
              </a:rPr>
              <a:t>2 Peter 3:10 </a:t>
            </a:r>
            <a:endParaRPr lang="en-US" sz="6000" b="1" dirty="0"/>
          </a:p>
          <a:p>
            <a:pPr marL="0" indent="0" algn="ctr">
              <a:buNone/>
            </a:pP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(See also 1 John 2:17)</a:t>
            </a:r>
            <a:endParaRPr lang="en-US" altLang="en-US" sz="3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E30C1438-8DC8-498A-80C8-86A3C7E93C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121920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This truth should MOTIVATE US!</a:t>
            </a:r>
          </a:p>
          <a:p>
            <a:pPr marL="0" indent="0" algn="ctr">
              <a:buNone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“Seeing then that </a:t>
            </a:r>
            <a:r>
              <a:rPr lang="en-US" alt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these things shall be dissolved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buNone/>
            </a:pPr>
            <a:r>
              <a:rPr lang="en-US" alt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manner of persons ought ye to be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To personal godliness: </a:t>
            </a:r>
            <a:r>
              <a:rPr lang="en-US" altLang="en-US" sz="4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all holy </a:t>
            </a:r>
          </a:p>
          <a:p>
            <a:pPr marL="0" indent="0">
              <a:buNone/>
            </a:pP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4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conversation and godliness,</a:t>
            </a: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3:11-12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To Partnership with God!  “in peace”</a:t>
            </a:r>
          </a:p>
          <a:p>
            <a:pPr marL="0" indent="0">
              <a:buNone/>
            </a:pPr>
            <a:endParaRPr lang="en-US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89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E30C1438-8DC8-498A-80C8-86A3C7E93C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723900"/>
            <a:ext cx="121920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A star filled sky&#10;&#10;Description generated with high confidence">
            <a:extLst>
              <a:ext uri="{FF2B5EF4-FFF2-40B4-BE49-F238E27FC236}">
                <a16:creationId xmlns:a16="http://schemas.microsoft.com/office/drawing/2014/main" id="{16C0E7C2-5646-4BD6-A8BF-97CFBA011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380"/>
            <a:ext cx="12154270" cy="68803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959CFCB-E35A-49FE-84BB-EE8C832A4922}"/>
              </a:ext>
            </a:extLst>
          </p:cNvPr>
          <p:cNvSpPr/>
          <p:nvPr/>
        </p:nvSpPr>
        <p:spPr>
          <a:xfrm>
            <a:off x="174594" y="-22379"/>
            <a:ext cx="115824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Peter 3:13-15 </a:t>
            </a:r>
          </a:p>
          <a:p>
            <a:pPr algn="ctr"/>
            <a:r>
              <a:rPr lang="en-US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Nevertheless we, according to his promise, </a:t>
            </a:r>
          </a:p>
          <a:p>
            <a:pPr algn="ctr"/>
            <a:r>
              <a:rPr lang="en-US" alt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for new heavens and a new earth, </a:t>
            </a:r>
          </a:p>
          <a:p>
            <a:pPr algn="ctr"/>
            <a:r>
              <a:rPr lang="en-US" alt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wherein dwelleth righteousness.</a:t>
            </a:r>
          </a:p>
          <a:p>
            <a:pPr algn="ctr"/>
            <a:r>
              <a:rPr lang="en-US" alt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…seeing that ye look for such things, be diligent   </a:t>
            </a:r>
            <a:endParaRPr lang="en-US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841E64-4A3A-48B9-B05F-ACFB1F41D2D6}"/>
              </a:ext>
            </a:extLst>
          </p:cNvPr>
          <p:cNvSpPr/>
          <p:nvPr/>
        </p:nvSpPr>
        <p:spPr>
          <a:xfrm>
            <a:off x="0" y="5441602"/>
            <a:ext cx="12154270" cy="138499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ye may be found of him </a:t>
            </a:r>
            <a:r>
              <a:rPr lang="en-US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peace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…and </a:t>
            </a:r>
          </a:p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 that the longsuffering of our Lord is salvation”</a:t>
            </a:r>
            <a:endParaRPr lang="en-US" sz="4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7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E30C1438-8DC8-498A-80C8-86A3C7E93C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21236" y="1066800"/>
            <a:ext cx="121920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truth should MOTIVATE US!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cautious vigilance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Peter 3:17 </a:t>
            </a:r>
          </a:p>
          <a:p>
            <a:pPr marL="0" lvl="0" indent="0" algn="ctr">
              <a:buNone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“Ye therefore, beloved, seeing ye know these things,</a:t>
            </a:r>
          </a:p>
          <a:p>
            <a:pPr marL="0" lvl="0" indent="0" algn="ctr">
              <a:buNone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beware lest ye also, being led away with the error of the wicked, </a:t>
            </a:r>
          </a:p>
          <a:p>
            <a:pPr marL="0" lvl="0" indent="0" algn="ctr">
              <a:buNone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 from your own steadfastness.” </a:t>
            </a:r>
          </a:p>
          <a:p>
            <a:pPr marL="0" indent="0">
              <a:buNone/>
            </a:pPr>
            <a:endParaRPr lang="en-US" alt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04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E30C1438-8DC8-498A-80C8-86A3C7E93C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21236" y="1066800"/>
            <a:ext cx="121920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This truth should MOTIVATE US!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alt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5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Personal Growth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Peter 3:18  </a:t>
            </a:r>
          </a:p>
          <a:p>
            <a:pPr marL="0" lvl="0" indent="0" algn="ctr">
              <a:buNone/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“But </a:t>
            </a:r>
            <a:r>
              <a:rPr 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grow in grace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 knowledge </a:t>
            </a:r>
          </a:p>
          <a:p>
            <a:pPr marL="0" lvl="0" indent="0" algn="ctr">
              <a:buNone/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our Lord and Savior Jesus Christ. </a:t>
            </a:r>
          </a:p>
          <a:p>
            <a:pPr marL="0" lvl="0" indent="0" algn="ctr">
              <a:buNone/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him be glory both now and for ever.</a:t>
            </a:r>
          </a:p>
          <a:p>
            <a:pPr marL="0" lvl="0" indent="0" algn="ctr">
              <a:buNone/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Amen.” </a:t>
            </a:r>
          </a:p>
          <a:p>
            <a:pPr marL="0" indent="0">
              <a:buNone/>
            </a:pPr>
            <a:endParaRPr lang="en-US" alt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11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E926B49-93C3-4CE8-AF6B-BBD5EEEF90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76600"/>
            <a:ext cx="8839200" cy="1143000"/>
          </a:xfrm>
        </p:spPr>
        <p:txBody>
          <a:bodyPr>
            <a:noAutofit/>
          </a:bodyPr>
          <a:lstStyle/>
          <a:p>
            <a:pPr algn="ctr"/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 Final Countdown. </a:t>
            </a:r>
            <a:b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 Peter </a:t>
            </a:r>
          </a:p>
        </p:txBody>
      </p:sp>
    </p:spTree>
    <p:extLst>
      <p:ext uri="{BB962C8B-B14F-4D97-AF65-F5344CB8AC3E}">
        <p14:creationId xmlns:p14="http://schemas.microsoft.com/office/powerpoint/2010/main" val="3607751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EF8378F-019C-4FC4-BC82-F8B4771D1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11734800" cy="1219200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Rev 10:5-6 </a:t>
            </a:r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angel which I saw stand upon the sea and upon the earth lifted up his hand to heaven, 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47085E3-FDAF-4FA5-81A6-60C4E94640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0010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sware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by him that </a:t>
            </a:r>
            <a:r>
              <a:rPr lang="en-US" alt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liveth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ever and ever, who created heaven, and the things that therein are, …</a:t>
            </a:r>
          </a:p>
          <a:p>
            <a:pPr marL="0" indent="0" algn="ctr">
              <a:buNone/>
            </a:pPr>
            <a:r>
              <a:rPr lang="en-US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there should be time no longer” </a:t>
            </a:r>
          </a:p>
        </p:txBody>
      </p:sp>
      <p:pic>
        <p:nvPicPr>
          <p:cNvPr id="2050" name="Picture 2" descr="Image result for Revelation 10:5">
            <a:extLst>
              <a:ext uri="{FF2B5EF4-FFF2-40B4-BE49-F238E27FC236}">
                <a16:creationId xmlns:a16="http://schemas.microsoft.com/office/drawing/2014/main" id="{DCD4E419-1465-458B-99A2-B56E16501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720" y="1694896"/>
            <a:ext cx="3514725" cy="516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01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EF8378F-019C-4FC4-BC82-F8B4771D1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-76200"/>
            <a:ext cx="12115800" cy="121920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have tried to “predict” when this would happen.</a:t>
            </a:r>
            <a:endParaRPr lang="en-US" alt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47085E3-FDAF-4FA5-81A6-60C4E94640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8700"/>
            <a:ext cx="119634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1992, Harold Camping wrote a book explaining why Jesus must come in 1994. </a:t>
            </a:r>
          </a:p>
          <a:p>
            <a:pPr marL="0" indent="0" algn="ctr">
              <a:buNone/>
            </a:pP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spent almost 200 million (of donated money) to advertise on over 5000 billboards that the Rapture would come in May, 2011. </a:t>
            </a:r>
          </a:p>
        </p:txBody>
      </p:sp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7053BAF-CFD8-4C66-B4BC-071794A40E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3" r="5755" b="25090"/>
          <a:stretch/>
        </p:blipFill>
        <p:spPr>
          <a:xfrm>
            <a:off x="266700" y="2362200"/>
            <a:ext cx="11658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9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EF8378F-019C-4FC4-BC82-F8B4771D1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-76200"/>
            <a:ext cx="12115800" cy="1219200"/>
          </a:xfrm>
        </p:spPr>
        <p:txBody>
          <a:bodyPr>
            <a:normAutofit/>
          </a:bodyPr>
          <a:lstStyle/>
          <a:p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was sincere, but sincerely wrong!</a:t>
            </a:r>
            <a:endParaRPr lang="en-US" altLang="en-US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that was awkward.png">
            <a:extLst>
              <a:ext uri="{FF2B5EF4-FFF2-40B4-BE49-F238E27FC236}">
                <a16:creationId xmlns:a16="http://schemas.microsoft.com/office/drawing/2014/main" id="{DA1EF703-D0FE-4468-A2B2-F9CB82A9EF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78"/>
          <a:stretch/>
        </p:blipFill>
        <p:spPr bwMode="auto">
          <a:xfrm>
            <a:off x="381000" y="838200"/>
            <a:ext cx="11277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32B675-C730-4024-8243-7BAB5BE6F06D}"/>
              </a:ext>
            </a:extLst>
          </p:cNvPr>
          <p:cNvSpPr/>
          <p:nvPr/>
        </p:nvSpPr>
        <p:spPr>
          <a:xfrm>
            <a:off x="187347" y="4990236"/>
            <a:ext cx="118173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Undaunted, he simply revised his apocalyptic prophecy, saying he was off by five months because the Earth actually will be obliterated on Oct. 21, 2011.</a:t>
            </a:r>
          </a:p>
        </p:txBody>
      </p:sp>
    </p:spTree>
    <p:extLst>
      <p:ext uri="{BB962C8B-B14F-4D97-AF65-F5344CB8AC3E}">
        <p14:creationId xmlns:p14="http://schemas.microsoft.com/office/powerpoint/2010/main" val="83269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DD8ED54-6F96-41D2-9C20-6B883A935DB9}"/>
              </a:ext>
            </a:extLst>
          </p:cNvPr>
          <p:cNvSpPr txBox="1"/>
          <p:nvPr/>
        </p:nvSpPr>
        <p:spPr>
          <a:xfrm>
            <a:off x="228600" y="0"/>
            <a:ext cx="1173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While we don’t know the “day or the hour” we are given “signs” of end times events.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E7F5F8-0031-4A2D-9F38-AB2B015FFF37}"/>
              </a:ext>
            </a:extLst>
          </p:cNvPr>
          <p:cNvSpPr/>
          <p:nvPr/>
        </p:nvSpPr>
        <p:spPr>
          <a:xfrm>
            <a:off x="76200" y="3649651"/>
            <a:ext cx="11734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“when </a:t>
            </a:r>
            <a:r>
              <a:rPr 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these things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begin to come to pass, then look up, and lift up your heads;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your redemption </a:t>
            </a:r>
            <a:r>
              <a:rPr lang="en-US" sz="6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draweth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nigh.”</a:t>
            </a: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Luke 21:28  </a:t>
            </a:r>
            <a:b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5D2CCC-D204-45C4-BC51-0D59E97D8177}"/>
              </a:ext>
            </a:extLst>
          </p:cNvPr>
          <p:cNvSpPr/>
          <p:nvPr/>
        </p:nvSpPr>
        <p:spPr>
          <a:xfrm>
            <a:off x="-76200" y="1402882"/>
            <a:ext cx="122682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“what shall be the sign of thy coming,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of the end of the world?” </a:t>
            </a:r>
          </a:p>
          <a:p>
            <a:pPr algn="ctr"/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 24:3  (also Luke 21:7)</a:t>
            </a:r>
            <a:endParaRPr lang="en-US" dirty="0"/>
          </a:p>
        </p:txBody>
      </p:sp>
      <p:pic>
        <p:nvPicPr>
          <p:cNvPr id="5" name="Picture 4" descr="A star filled sky&#10;&#10;Description generated with high confidence">
            <a:extLst>
              <a:ext uri="{FF2B5EF4-FFF2-40B4-BE49-F238E27FC236}">
                <a16:creationId xmlns:a16="http://schemas.microsoft.com/office/drawing/2014/main" id="{1BF3FA6A-7DBB-4FD9-86CB-8052450E7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59" y="99037"/>
            <a:ext cx="10238282" cy="505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9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&#10;&#10;Description generated with very high confidence">
            <a:extLst>
              <a:ext uri="{FF2B5EF4-FFF2-40B4-BE49-F238E27FC236}">
                <a16:creationId xmlns:a16="http://schemas.microsoft.com/office/drawing/2014/main" id="{03E98AF5-5FD3-4037-BD66-614AE9FE5C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0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30FB51-40FF-4BB7-A5B5-EFF30CCB57D9}"/>
              </a:ext>
            </a:extLst>
          </p:cNvPr>
          <p:cNvSpPr/>
          <p:nvPr/>
        </p:nvSpPr>
        <p:spPr>
          <a:xfrm>
            <a:off x="7239000" y="76200"/>
            <a:ext cx="49946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“ye can discern the face of the sky;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D2A684-7AB8-4BF0-9CD0-D48418E85895}"/>
              </a:ext>
            </a:extLst>
          </p:cNvPr>
          <p:cNvSpPr/>
          <p:nvPr/>
        </p:nvSpPr>
        <p:spPr>
          <a:xfrm>
            <a:off x="7924800" y="1524000"/>
            <a:ext cx="4267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can ye not discern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signs of the times?”</a:t>
            </a:r>
          </a:p>
          <a:p>
            <a:pPr algn="ctr"/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Mt 16:2-3 </a:t>
            </a:r>
          </a:p>
        </p:txBody>
      </p:sp>
    </p:spTree>
    <p:extLst>
      <p:ext uri="{BB962C8B-B14F-4D97-AF65-F5344CB8AC3E}">
        <p14:creationId xmlns:p14="http://schemas.microsoft.com/office/powerpoint/2010/main" val="36404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E926B49-93C3-4CE8-AF6B-BBD5EEEF90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76600"/>
            <a:ext cx="8839200" cy="1143000"/>
          </a:xfrm>
        </p:spPr>
        <p:txBody>
          <a:bodyPr>
            <a:noAutofit/>
          </a:bodyPr>
          <a:lstStyle/>
          <a:p>
            <a:pPr algn="ctr"/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 Final Countdown. </a:t>
            </a:r>
            <a:b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 Peter </a:t>
            </a:r>
          </a:p>
        </p:txBody>
      </p:sp>
    </p:spTree>
    <p:extLst>
      <p:ext uri="{BB962C8B-B14F-4D97-AF65-F5344CB8AC3E}">
        <p14:creationId xmlns:p14="http://schemas.microsoft.com/office/powerpoint/2010/main" val="3727737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B90BF5-0AE5-4BA0-9D0E-1DE03D572527}"/>
              </a:ext>
            </a:extLst>
          </p:cNvPr>
          <p:cNvSpPr/>
          <p:nvPr/>
        </p:nvSpPr>
        <p:spPr>
          <a:xfrm>
            <a:off x="0" y="152400"/>
            <a:ext cx="12192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b="1" dirty="0">
                <a:solidFill>
                  <a:schemeClr val="bg1"/>
                </a:solidFill>
              </a:rPr>
              <a:t>2 Peter deals with the last days, opening with a:  </a:t>
            </a:r>
          </a:p>
          <a:p>
            <a:pPr marL="914400" indent="-914400">
              <a:buAutoNum type="arabicPeriod"/>
            </a:pPr>
            <a:r>
              <a:rPr lang="en-US" altLang="en-US" sz="5400" b="1" dirty="0">
                <a:solidFill>
                  <a:schemeClr val="bg1"/>
                </a:solidFill>
              </a:rPr>
              <a:t>Prayer:</a:t>
            </a:r>
            <a:r>
              <a:rPr lang="en-US" altLang="en-US" sz="4800" b="1" dirty="0">
                <a:solidFill>
                  <a:schemeClr val="bg1"/>
                </a:solidFill>
              </a:rPr>
              <a:t> </a:t>
            </a:r>
            <a:r>
              <a:rPr lang="en-US" altLang="en-US" sz="4400" b="1" dirty="0">
                <a:solidFill>
                  <a:srgbClr val="FFFF00"/>
                </a:solidFill>
              </a:rPr>
              <a:t>“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and peace be multiplied unto you”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Grace: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char’is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divine influence on heart and life.</a:t>
            </a:r>
          </a:p>
          <a:p>
            <a:pPr>
              <a:spcBef>
                <a:spcPts val="1200"/>
              </a:spcBef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B.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Peace: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Eirēnē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 join, to set at one again. </a:t>
            </a:r>
          </a:p>
          <a:p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</a:t>
            </a:r>
            <a: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hrough  the </a:t>
            </a:r>
            <a:r>
              <a:rPr lang="en-US" alt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knowledge </a:t>
            </a:r>
            <a: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God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Jesus our Lord”</a:t>
            </a:r>
          </a:p>
          <a:p>
            <a:pPr algn="ctr"/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Epig’nōsis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recognition, discernment, </a:t>
            </a:r>
            <a:r>
              <a:rPr lang="en-US" altLang="en-US" sz="40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awareness</a:t>
            </a:r>
          </a:p>
          <a:p>
            <a:pPr algn="ctr"/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God’s Grace &amp; Peace are related to our recognition and awareness of Him and His ways!</a:t>
            </a:r>
          </a:p>
        </p:txBody>
      </p:sp>
    </p:spTree>
    <p:extLst>
      <p:ext uri="{BB962C8B-B14F-4D97-AF65-F5344CB8AC3E}">
        <p14:creationId xmlns:p14="http://schemas.microsoft.com/office/powerpoint/2010/main" val="129917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1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ank Presenta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596</TotalTime>
  <Words>1554</Words>
  <Application>Microsoft Office PowerPoint</Application>
  <PresentationFormat>Widescreen</PresentationFormat>
  <Paragraphs>152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Georgia</vt:lpstr>
      <vt:lpstr>Times New Roman</vt:lpstr>
      <vt:lpstr>Wingdings</vt:lpstr>
      <vt:lpstr>2012</vt:lpstr>
      <vt:lpstr>Office Theme</vt:lpstr>
      <vt:lpstr>Blank Presentation</vt:lpstr>
      <vt:lpstr>The Final Countdown.  2 Peter </vt:lpstr>
      <vt:lpstr>PowerPoint Presentation</vt:lpstr>
      <vt:lpstr>Rev 10:5-6 “the angel which I saw stand upon the sea and upon the earth lifted up his hand to heaven, </vt:lpstr>
      <vt:lpstr>Many have tried to “predict” when this would happen.</vt:lpstr>
      <vt:lpstr>He was sincere, but sincerely wrong!</vt:lpstr>
      <vt:lpstr>PowerPoint Presentation</vt:lpstr>
      <vt:lpstr>PowerPoint Presentation</vt:lpstr>
      <vt:lpstr>The Final Countdown.  2 Peter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Final Countdown.  2 Peter </vt:lpstr>
    </vt:vector>
  </TitlesOfParts>
  <Company>MS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Final Countdown.  2 Peter 3</dc:title>
  <dc:creator>Keith Peters</dc:creator>
  <cp:lastModifiedBy>Keith Peters</cp:lastModifiedBy>
  <cp:revision>48</cp:revision>
  <dcterms:created xsi:type="dcterms:W3CDTF">2018-05-23T14:49:22Z</dcterms:created>
  <dcterms:modified xsi:type="dcterms:W3CDTF">2018-05-27T14:30:30Z</dcterms:modified>
</cp:coreProperties>
</file>