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73" r:id="rId5"/>
    <p:sldId id="267" r:id="rId6"/>
    <p:sldId id="268" r:id="rId7"/>
    <p:sldId id="270" r:id="rId8"/>
    <p:sldId id="266" r:id="rId9"/>
    <p:sldId id="260" r:id="rId10"/>
    <p:sldId id="262" r:id="rId11"/>
    <p:sldId id="265" r:id="rId12"/>
    <p:sldId id="263" r:id="rId13"/>
    <p:sldId id="264"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D1799A-031F-4FB2-AFA3-AE3FF198026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D6130929-FD1A-4460-B2B9-F1D167C15D3E}">
      <dgm:prSet/>
      <dgm:spPr>
        <a:solidFill>
          <a:schemeClr val="bg1">
            <a:lumMod val="85000"/>
            <a:lumOff val="15000"/>
          </a:schemeClr>
        </a:solidFill>
      </dgm:spPr>
      <dgm:t>
        <a:bodyPr/>
        <a:lstStyle/>
        <a:p>
          <a:r>
            <a:rPr lang="en-US" dirty="0"/>
            <a:t>Every Christian should be careful not to allow grace to lead to pride</a:t>
          </a:r>
        </a:p>
      </dgm:t>
    </dgm:pt>
    <dgm:pt modelId="{98EB3B3F-1015-4978-A186-A4E42FC99A84}" type="parTrans" cxnId="{370AAD8E-8A70-4B7A-A95D-D0CD6A91DEBD}">
      <dgm:prSet/>
      <dgm:spPr/>
      <dgm:t>
        <a:bodyPr/>
        <a:lstStyle/>
        <a:p>
          <a:endParaRPr lang="en-US"/>
        </a:p>
      </dgm:t>
    </dgm:pt>
    <dgm:pt modelId="{B3367AA5-984D-4FA8-AF05-8BB0E8D3DCD3}" type="sibTrans" cxnId="{370AAD8E-8A70-4B7A-A95D-D0CD6A91DEBD}">
      <dgm:prSet/>
      <dgm:spPr/>
      <dgm:t>
        <a:bodyPr/>
        <a:lstStyle/>
        <a:p>
          <a:endParaRPr lang="en-US"/>
        </a:p>
      </dgm:t>
    </dgm:pt>
    <dgm:pt modelId="{F9197519-F362-4F2B-BADF-209042B9AE58}">
      <dgm:prSet/>
      <dgm:spPr>
        <a:solidFill>
          <a:schemeClr val="bg1">
            <a:lumMod val="85000"/>
            <a:lumOff val="15000"/>
          </a:schemeClr>
        </a:solidFill>
      </dgm:spPr>
      <dgm:t>
        <a:bodyPr/>
        <a:lstStyle/>
        <a:p>
          <a:r>
            <a:rPr lang="en-US"/>
            <a:t>For these three reasons</a:t>
          </a:r>
        </a:p>
      </dgm:t>
    </dgm:pt>
    <dgm:pt modelId="{C280F2FA-0B68-44EE-8880-78C572BD3BFD}" type="parTrans" cxnId="{90845414-9ADE-47DB-B970-111170C451F8}">
      <dgm:prSet/>
      <dgm:spPr/>
      <dgm:t>
        <a:bodyPr/>
        <a:lstStyle/>
        <a:p>
          <a:endParaRPr lang="en-US"/>
        </a:p>
      </dgm:t>
    </dgm:pt>
    <dgm:pt modelId="{7F429BE0-4C2B-4851-A6E0-22BE241BC772}" type="sibTrans" cxnId="{90845414-9ADE-47DB-B970-111170C451F8}">
      <dgm:prSet/>
      <dgm:spPr/>
      <dgm:t>
        <a:bodyPr/>
        <a:lstStyle/>
        <a:p>
          <a:endParaRPr lang="en-US"/>
        </a:p>
      </dgm:t>
    </dgm:pt>
    <dgm:pt modelId="{E74D24CE-1D52-417B-8707-1123D87E98FD}" type="pres">
      <dgm:prSet presAssocID="{87D1799A-031F-4FB2-AFA3-AE3FF1980264}" presName="linear" presStyleCnt="0">
        <dgm:presLayoutVars>
          <dgm:animLvl val="lvl"/>
          <dgm:resizeHandles val="exact"/>
        </dgm:presLayoutVars>
      </dgm:prSet>
      <dgm:spPr/>
    </dgm:pt>
    <dgm:pt modelId="{ABFC3ADA-1AD0-4D67-9309-63975E8440D3}" type="pres">
      <dgm:prSet presAssocID="{D6130929-FD1A-4460-B2B9-F1D167C15D3E}" presName="parentText" presStyleLbl="node1" presStyleIdx="0" presStyleCnt="2" custLinFactNeighborX="-12406" custLinFactNeighborY="44675">
        <dgm:presLayoutVars>
          <dgm:chMax val="0"/>
          <dgm:bulletEnabled val="1"/>
        </dgm:presLayoutVars>
      </dgm:prSet>
      <dgm:spPr/>
    </dgm:pt>
    <dgm:pt modelId="{278A1459-6D70-4304-A9C9-4E54FF318FE5}" type="pres">
      <dgm:prSet presAssocID="{B3367AA5-984D-4FA8-AF05-8BB0E8D3DCD3}" presName="spacer" presStyleCnt="0"/>
      <dgm:spPr/>
    </dgm:pt>
    <dgm:pt modelId="{D471CA42-A740-4C3D-98AF-A7F9451AB120}" type="pres">
      <dgm:prSet presAssocID="{F9197519-F362-4F2B-BADF-209042B9AE58}" presName="parentText" presStyleLbl="node1" presStyleIdx="1" presStyleCnt="2">
        <dgm:presLayoutVars>
          <dgm:chMax val="0"/>
          <dgm:bulletEnabled val="1"/>
        </dgm:presLayoutVars>
      </dgm:prSet>
      <dgm:spPr/>
    </dgm:pt>
  </dgm:ptLst>
  <dgm:cxnLst>
    <dgm:cxn modelId="{90845414-9ADE-47DB-B970-111170C451F8}" srcId="{87D1799A-031F-4FB2-AFA3-AE3FF1980264}" destId="{F9197519-F362-4F2B-BADF-209042B9AE58}" srcOrd="1" destOrd="0" parTransId="{C280F2FA-0B68-44EE-8880-78C572BD3BFD}" sibTransId="{7F429BE0-4C2B-4851-A6E0-22BE241BC772}"/>
    <dgm:cxn modelId="{D8686920-6277-4366-B557-775C51016DA3}" type="presOf" srcId="{F9197519-F362-4F2B-BADF-209042B9AE58}" destId="{D471CA42-A740-4C3D-98AF-A7F9451AB120}" srcOrd="0" destOrd="0" presId="urn:microsoft.com/office/officeart/2005/8/layout/vList2"/>
    <dgm:cxn modelId="{59C40043-0C2D-429F-BDE8-62DB6873748E}" type="presOf" srcId="{87D1799A-031F-4FB2-AFA3-AE3FF1980264}" destId="{E74D24CE-1D52-417B-8707-1123D87E98FD}" srcOrd="0" destOrd="0" presId="urn:microsoft.com/office/officeart/2005/8/layout/vList2"/>
    <dgm:cxn modelId="{C398E573-EFCA-4E91-92F8-4D8A005CEBAA}" type="presOf" srcId="{D6130929-FD1A-4460-B2B9-F1D167C15D3E}" destId="{ABFC3ADA-1AD0-4D67-9309-63975E8440D3}" srcOrd="0" destOrd="0" presId="urn:microsoft.com/office/officeart/2005/8/layout/vList2"/>
    <dgm:cxn modelId="{370AAD8E-8A70-4B7A-A95D-D0CD6A91DEBD}" srcId="{87D1799A-031F-4FB2-AFA3-AE3FF1980264}" destId="{D6130929-FD1A-4460-B2B9-F1D167C15D3E}" srcOrd="0" destOrd="0" parTransId="{98EB3B3F-1015-4978-A186-A4E42FC99A84}" sibTransId="{B3367AA5-984D-4FA8-AF05-8BB0E8D3DCD3}"/>
    <dgm:cxn modelId="{64EC199E-D8AD-45CE-8980-ABB217EAE4E2}" type="presParOf" srcId="{E74D24CE-1D52-417B-8707-1123D87E98FD}" destId="{ABFC3ADA-1AD0-4D67-9309-63975E8440D3}" srcOrd="0" destOrd="0" presId="urn:microsoft.com/office/officeart/2005/8/layout/vList2"/>
    <dgm:cxn modelId="{568A3EAF-DEE4-426F-A175-39537DDAABD3}" type="presParOf" srcId="{E74D24CE-1D52-417B-8707-1123D87E98FD}" destId="{278A1459-6D70-4304-A9C9-4E54FF318FE5}" srcOrd="1" destOrd="0" presId="urn:microsoft.com/office/officeart/2005/8/layout/vList2"/>
    <dgm:cxn modelId="{06F2FA29-0835-4262-B12E-82FFF0ED6E27}" type="presParOf" srcId="{E74D24CE-1D52-417B-8707-1123D87E98FD}" destId="{D471CA42-A740-4C3D-98AF-A7F9451AB12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48C2B9-EC61-4D80-AE52-D46689101E6E}"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31AFC8B-0134-4B2D-9FB9-3A3EAB352EF7}">
      <dgm:prSet/>
      <dgm:spPr>
        <a:solidFill>
          <a:schemeClr val="bg1">
            <a:lumMod val="85000"/>
            <a:lumOff val="15000"/>
          </a:schemeClr>
        </a:solidFill>
      </dgm:spPr>
      <dgm:t>
        <a:bodyPr/>
        <a:lstStyle/>
        <a:p>
          <a:r>
            <a:rPr lang="en-US"/>
            <a:t>Jesus Was Asked for More</a:t>
          </a:r>
        </a:p>
      </dgm:t>
    </dgm:pt>
    <dgm:pt modelId="{20ABA906-427B-4276-8169-3F8C0D932ADE}" type="parTrans" cxnId="{6B40FB37-A16D-4CB5-BA33-5094588737E5}">
      <dgm:prSet/>
      <dgm:spPr/>
      <dgm:t>
        <a:bodyPr/>
        <a:lstStyle/>
        <a:p>
          <a:endParaRPr lang="en-US"/>
        </a:p>
      </dgm:t>
    </dgm:pt>
    <dgm:pt modelId="{81394392-050F-49C4-9EFB-BC2CF83CDFA1}" type="sibTrans" cxnId="{6B40FB37-A16D-4CB5-BA33-5094588737E5}">
      <dgm:prSet/>
      <dgm:spPr/>
      <dgm:t>
        <a:bodyPr/>
        <a:lstStyle/>
        <a:p>
          <a:endParaRPr lang="en-US"/>
        </a:p>
      </dgm:t>
    </dgm:pt>
    <dgm:pt modelId="{D370EAAA-5933-4ACC-9AB3-424873EA53BB}">
      <dgm:prSet/>
      <dgm:spPr>
        <a:solidFill>
          <a:schemeClr val="bg1">
            <a:lumMod val="85000"/>
            <a:lumOff val="15000"/>
          </a:schemeClr>
        </a:solidFill>
      </dgm:spPr>
      <dgm:t>
        <a:bodyPr/>
        <a:lstStyle/>
        <a:p>
          <a:r>
            <a:rPr lang="en-US"/>
            <a:t>Jesus Rebuked the Request</a:t>
          </a:r>
        </a:p>
      </dgm:t>
    </dgm:pt>
    <dgm:pt modelId="{9D9806FC-55B4-4F4C-B924-98A917B86DA8}" type="parTrans" cxnId="{1FB788B8-3E9F-4A8F-BBC0-797BC20AECBF}">
      <dgm:prSet/>
      <dgm:spPr/>
      <dgm:t>
        <a:bodyPr/>
        <a:lstStyle/>
        <a:p>
          <a:endParaRPr lang="en-US"/>
        </a:p>
      </dgm:t>
    </dgm:pt>
    <dgm:pt modelId="{E1D793DF-949A-4184-AC42-2AAA09B8F381}" type="sibTrans" cxnId="{1FB788B8-3E9F-4A8F-BBC0-797BC20AECBF}">
      <dgm:prSet/>
      <dgm:spPr/>
      <dgm:t>
        <a:bodyPr/>
        <a:lstStyle/>
        <a:p>
          <a:endParaRPr lang="en-US"/>
        </a:p>
      </dgm:t>
    </dgm:pt>
    <dgm:pt modelId="{7A60A3A2-88C0-4AAB-AF6C-783AFEAE2DD3}">
      <dgm:prSet/>
      <dgm:spPr>
        <a:solidFill>
          <a:schemeClr val="bg1">
            <a:lumMod val="85000"/>
            <a:lumOff val="15000"/>
          </a:schemeClr>
        </a:solidFill>
      </dgm:spPr>
      <dgm:t>
        <a:bodyPr/>
        <a:lstStyle/>
        <a:p>
          <a:r>
            <a:rPr lang="en-US"/>
            <a:t>Jesus Corrects the Misconceptions</a:t>
          </a:r>
        </a:p>
      </dgm:t>
    </dgm:pt>
    <dgm:pt modelId="{7556C6C2-D08C-45BA-B909-BB67B0360600}" type="parTrans" cxnId="{CA082D04-9D56-448F-A7CD-BEFEC23E8F78}">
      <dgm:prSet/>
      <dgm:spPr/>
      <dgm:t>
        <a:bodyPr/>
        <a:lstStyle/>
        <a:p>
          <a:endParaRPr lang="en-US"/>
        </a:p>
      </dgm:t>
    </dgm:pt>
    <dgm:pt modelId="{1C877AAD-C4CC-40B4-A06A-7CC6735946ED}" type="sibTrans" cxnId="{CA082D04-9D56-448F-A7CD-BEFEC23E8F78}">
      <dgm:prSet/>
      <dgm:spPr/>
      <dgm:t>
        <a:bodyPr/>
        <a:lstStyle/>
        <a:p>
          <a:endParaRPr lang="en-US"/>
        </a:p>
      </dgm:t>
    </dgm:pt>
    <dgm:pt modelId="{ADFB834A-0689-4DC1-8977-F2FB628B6017}" type="pres">
      <dgm:prSet presAssocID="{B748C2B9-EC61-4D80-AE52-D46689101E6E}" presName="linear" presStyleCnt="0">
        <dgm:presLayoutVars>
          <dgm:animLvl val="lvl"/>
          <dgm:resizeHandles val="exact"/>
        </dgm:presLayoutVars>
      </dgm:prSet>
      <dgm:spPr/>
    </dgm:pt>
    <dgm:pt modelId="{B9E8866C-2B96-42B9-8DD1-0D016D0812B7}" type="pres">
      <dgm:prSet presAssocID="{C31AFC8B-0134-4B2D-9FB9-3A3EAB352EF7}" presName="parentText" presStyleLbl="node1" presStyleIdx="0" presStyleCnt="3">
        <dgm:presLayoutVars>
          <dgm:chMax val="0"/>
          <dgm:bulletEnabled val="1"/>
        </dgm:presLayoutVars>
      </dgm:prSet>
      <dgm:spPr/>
    </dgm:pt>
    <dgm:pt modelId="{08DBA9A0-2F1A-4DF1-8558-36F5ADFEAC3E}" type="pres">
      <dgm:prSet presAssocID="{81394392-050F-49C4-9EFB-BC2CF83CDFA1}" presName="spacer" presStyleCnt="0"/>
      <dgm:spPr/>
    </dgm:pt>
    <dgm:pt modelId="{F4904E40-1510-4C5D-B8E5-429825A00117}" type="pres">
      <dgm:prSet presAssocID="{D370EAAA-5933-4ACC-9AB3-424873EA53BB}" presName="parentText" presStyleLbl="node1" presStyleIdx="1" presStyleCnt="3">
        <dgm:presLayoutVars>
          <dgm:chMax val="0"/>
          <dgm:bulletEnabled val="1"/>
        </dgm:presLayoutVars>
      </dgm:prSet>
      <dgm:spPr/>
    </dgm:pt>
    <dgm:pt modelId="{0E7647E5-0F14-42E5-998A-D22DCF3CFB96}" type="pres">
      <dgm:prSet presAssocID="{E1D793DF-949A-4184-AC42-2AAA09B8F381}" presName="spacer" presStyleCnt="0"/>
      <dgm:spPr/>
    </dgm:pt>
    <dgm:pt modelId="{AEF4536B-5F11-4007-9F06-65DBAA53176B}" type="pres">
      <dgm:prSet presAssocID="{7A60A3A2-88C0-4AAB-AF6C-783AFEAE2DD3}" presName="parentText" presStyleLbl="node1" presStyleIdx="2" presStyleCnt="3">
        <dgm:presLayoutVars>
          <dgm:chMax val="0"/>
          <dgm:bulletEnabled val="1"/>
        </dgm:presLayoutVars>
      </dgm:prSet>
      <dgm:spPr/>
    </dgm:pt>
  </dgm:ptLst>
  <dgm:cxnLst>
    <dgm:cxn modelId="{CA082D04-9D56-448F-A7CD-BEFEC23E8F78}" srcId="{B748C2B9-EC61-4D80-AE52-D46689101E6E}" destId="{7A60A3A2-88C0-4AAB-AF6C-783AFEAE2DD3}" srcOrd="2" destOrd="0" parTransId="{7556C6C2-D08C-45BA-B909-BB67B0360600}" sibTransId="{1C877AAD-C4CC-40B4-A06A-7CC6735946ED}"/>
    <dgm:cxn modelId="{6B40FB37-A16D-4CB5-BA33-5094588737E5}" srcId="{B748C2B9-EC61-4D80-AE52-D46689101E6E}" destId="{C31AFC8B-0134-4B2D-9FB9-3A3EAB352EF7}" srcOrd="0" destOrd="0" parTransId="{20ABA906-427B-4276-8169-3F8C0D932ADE}" sibTransId="{81394392-050F-49C4-9EFB-BC2CF83CDFA1}"/>
    <dgm:cxn modelId="{802A9F5F-14B4-4609-BC48-883576A33B6C}" type="presOf" srcId="{C31AFC8B-0134-4B2D-9FB9-3A3EAB352EF7}" destId="{B9E8866C-2B96-42B9-8DD1-0D016D0812B7}" srcOrd="0" destOrd="0" presId="urn:microsoft.com/office/officeart/2005/8/layout/vList2"/>
    <dgm:cxn modelId="{DCAC1A93-7FAC-46A7-A046-EC948F9DB6EC}" type="presOf" srcId="{D370EAAA-5933-4ACC-9AB3-424873EA53BB}" destId="{F4904E40-1510-4C5D-B8E5-429825A00117}" srcOrd="0" destOrd="0" presId="urn:microsoft.com/office/officeart/2005/8/layout/vList2"/>
    <dgm:cxn modelId="{1FB788B8-3E9F-4A8F-BBC0-797BC20AECBF}" srcId="{B748C2B9-EC61-4D80-AE52-D46689101E6E}" destId="{D370EAAA-5933-4ACC-9AB3-424873EA53BB}" srcOrd="1" destOrd="0" parTransId="{9D9806FC-55B4-4F4C-B924-98A917B86DA8}" sibTransId="{E1D793DF-949A-4184-AC42-2AAA09B8F381}"/>
    <dgm:cxn modelId="{BACF7CD4-B015-4344-88A7-3E541C06025C}" type="presOf" srcId="{B748C2B9-EC61-4D80-AE52-D46689101E6E}" destId="{ADFB834A-0689-4DC1-8977-F2FB628B6017}" srcOrd="0" destOrd="0" presId="urn:microsoft.com/office/officeart/2005/8/layout/vList2"/>
    <dgm:cxn modelId="{7B1512E7-F78C-4428-98F8-A0B8BE08CB19}" type="presOf" srcId="{7A60A3A2-88C0-4AAB-AF6C-783AFEAE2DD3}" destId="{AEF4536B-5F11-4007-9F06-65DBAA53176B}" srcOrd="0" destOrd="0" presId="urn:microsoft.com/office/officeart/2005/8/layout/vList2"/>
    <dgm:cxn modelId="{FC1D34C5-0362-4D69-B35E-64108FBED994}" type="presParOf" srcId="{ADFB834A-0689-4DC1-8977-F2FB628B6017}" destId="{B9E8866C-2B96-42B9-8DD1-0D016D0812B7}" srcOrd="0" destOrd="0" presId="urn:microsoft.com/office/officeart/2005/8/layout/vList2"/>
    <dgm:cxn modelId="{D44F0CD7-0181-4801-A77E-D704CEE3632A}" type="presParOf" srcId="{ADFB834A-0689-4DC1-8977-F2FB628B6017}" destId="{08DBA9A0-2F1A-4DF1-8558-36F5ADFEAC3E}" srcOrd="1" destOrd="0" presId="urn:microsoft.com/office/officeart/2005/8/layout/vList2"/>
    <dgm:cxn modelId="{02C30E6D-35AC-41EC-95F6-A0D9066EA9A3}" type="presParOf" srcId="{ADFB834A-0689-4DC1-8977-F2FB628B6017}" destId="{F4904E40-1510-4C5D-B8E5-429825A00117}" srcOrd="2" destOrd="0" presId="urn:microsoft.com/office/officeart/2005/8/layout/vList2"/>
    <dgm:cxn modelId="{4F4E1AEB-68FA-4049-B6DF-8C26C3318DC9}" type="presParOf" srcId="{ADFB834A-0689-4DC1-8977-F2FB628B6017}" destId="{0E7647E5-0F14-42E5-998A-D22DCF3CFB96}" srcOrd="3" destOrd="0" presId="urn:microsoft.com/office/officeart/2005/8/layout/vList2"/>
    <dgm:cxn modelId="{0E5159EF-CF7A-48D0-8805-6C5848D45B03}" type="presParOf" srcId="{ADFB834A-0689-4DC1-8977-F2FB628B6017}" destId="{AEF4536B-5F11-4007-9F06-65DBAA5317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D1799A-031F-4FB2-AFA3-AE3FF198026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D6130929-FD1A-4460-B2B9-F1D167C15D3E}">
      <dgm:prSet/>
      <dgm:spPr>
        <a:solidFill>
          <a:schemeClr val="bg1">
            <a:lumMod val="85000"/>
            <a:lumOff val="15000"/>
          </a:schemeClr>
        </a:solidFill>
      </dgm:spPr>
      <dgm:t>
        <a:bodyPr/>
        <a:lstStyle/>
        <a:p>
          <a:r>
            <a:rPr lang="en-US"/>
            <a:t>Every Christian should be careful not to allow grace to lead to pride</a:t>
          </a:r>
          <a:endParaRPr lang="en-US" dirty="0"/>
        </a:p>
      </dgm:t>
    </dgm:pt>
    <dgm:pt modelId="{98EB3B3F-1015-4978-A186-A4E42FC99A84}" type="parTrans" cxnId="{370AAD8E-8A70-4B7A-A95D-D0CD6A91DEBD}">
      <dgm:prSet/>
      <dgm:spPr/>
      <dgm:t>
        <a:bodyPr/>
        <a:lstStyle/>
        <a:p>
          <a:endParaRPr lang="en-US"/>
        </a:p>
      </dgm:t>
    </dgm:pt>
    <dgm:pt modelId="{B3367AA5-984D-4FA8-AF05-8BB0E8D3DCD3}" type="sibTrans" cxnId="{370AAD8E-8A70-4B7A-A95D-D0CD6A91DEBD}">
      <dgm:prSet/>
      <dgm:spPr/>
      <dgm:t>
        <a:bodyPr/>
        <a:lstStyle/>
        <a:p>
          <a:endParaRPr lang="en-US"/>
        </a:p>
      </dgm:t>
    </dgm:pt>
    <dgm:pt modelId="{F9197519-F362-4F2B-BADF-209042B9AE58}">
      <dgm:prSet/>
      <dgm:spPr>
        <a:solidFill>
          <a:schemeClr val="bg1">
            <a:lumMod val="85000"/>
            <a:lumOff val="15000"/>
          </a:schemeClr>
        </a:solidFill>
      </dgm:spPr>
      <dgm:t>
        <a:bodyPr/>
        <a:lstStyle/>
        <a:p>
          <a:r>
            <a:rPr lang="en-US"/>
            <a:t>For these three reasons</a:t>
          </a:r>
        </a:p>
      </dgm:t>
    </dgm:pt>
    <dgm:pt modelId="{C280F2FA-0B68-44EE-8880-78C572BD3BFD}" type="parTrans" cxnId="{90845414-9ADE-47DB-B970-111170C451F8}">
      <dgm:prSet/>
      <dgm:spPr/>
      <dgm:t>
        <a:bodyPr/>
        <a:lstStyle/>
        <a:p>
          <a:endParaRPr lang="en-US"/>
        </a:p>
      </dgm:t>
    </dgm:pt>
    <dgm:pt modelId="{7F429BE0-4C2B-4851-A6E0-22BE241BC772}" type="sibTrans" cxnId="{90845414-9ADE-47DB-B970-111170C451F8}">
      <dgm:prSet/>
      <dgm:spPr/>
      <dgm:t>
        <a:bodyPr/>
        <a:lstStyle/>
        <a:p>
          <a:endParaRPr lang="en-US"/>
        </a:p>
      </dgm:t>
    </dgm:pt>
    <dgm:pt modelId="{E74D24CE-1D52-417B-8707-1123D87E98FD}" type="pres">
      <dgm:prSet presAssocID="{87D1799A-031F-4FB2-AFA3-AE3FF1980264}" presName="linear" presStyleCnt="0">
        <dgm:presLayoutVars>
          <dgm:animLvl val="lvl"/>
          <dgm:resizeHandles val="exact"/>
        </dgm:presLayoutVars>
      </dgm:prSet>
      <dgm:spPr/>
    </dgm:pt>
    <dgm:pt modelId="{ABFC3ADA-1AD0-4D67-9309-63975E8440D3}" type="pres">
      <dgm:prSet presAssocID="{D6130929-FD1A-4460-B2B9-F1D167C15D3E}" presName="parentText" presStyleLbl="node1" presStyleIdx="0" presStyleCnt="2">
        <dgm:presLayoutVars>
          <dgm:chMax val="0"/>
          <dgm:bulletEnabled val="1"/>
        </dgm:presLayoutVars>
      </dgm:prSet>
      <dgm:spPr/>
    </dgm:pt>
    <dgm:pt modelId="{278A1459-6D70-4304-A9C9-4E54FF318FE5}" type="pres">
      <dgm:prSet presAssocID="{B3367AA5-984D-4FA8-AF05-8BB0E8D3DCD3}" presName="spacer" presStyleCnt="0"/>
      <dgm:spPr/>
    </dgm:pt>
    <dgm:pt modelId="{D471CA42-A740-4C3D-98AF-A7F9451AB120}" type="pres">
      <dgm:prSet presAssocID="{F9197519-F362-4F2B-BADF-209042B9AE58}" presName="parentText" presStyleLbl="node1" presStyleIdx="1" presStyleCnt="2">
        <dgm:presLayoutVars>
          <dgm:chMax val="0"/>
          <dgm:bulletEnabled val="1"/>
        </dgm:presLayoutVars>
      </dgm:prSet>
      <dgm:spPr/>
    </dgm:pt>
  </dgm:ptLst>
  <dgm:cxnLst>
    <dgm:cxn modelId="{90845414-9ADE-47DB-B970-111170C451F8}" srcId="{87D1799A-031F-4FB2-AFA3-AE3FF1980264}" destId="{F9197519-F362-4F2B-BADF-209042B9AE58}" srcOrd="1" destOrd="0" parTransId="{C280F2FA-0B68-44EE-8880-78C572BD3BFD}" sibTransId="{7F429BE0-4C2B-4851-A6E0-22BE241BC772}"/>
    <dgm:cxn modelId="{D8686920-6277-4366-B557-775C51016DA3}" type="presOf" srcId="{F9197519-F362-4F2B-BADF-209042B9AE58}" destId="{D471CA42-A740-4C3D-98AF-A7F9451AB120}" srcOrd="0" destOrd="0" presId="urn:microsoft.com/office/officeart/2005/8/layout/vList2"/>
    <dgm:cxn modelId="{59C40043-0C2D-429F-BDE8-62DB6873748E}" type="presOf" srcId="{87D1799A-031F-4FB2-AFA3-AE3FF1980264}" destId="{E74D24CE-1D52-417B-8707-1123D87E98FD}" srcOrd="0" destOrd="0" presId="urn:microsoft.com/office/officeart/2005/8/layout/vList2"/>
    <dgm:cxn modelId="{C398E573-EFCA-4E91-92F8-4D8A005CEBAA}" type="presOf" srcId="{D6130929-FD1A-4460-B2B9-F1D167C15D3E}" destId="{ABFC3ADA-1AD0-4D67-9309-63975E8440D3}" srcOrd="0" destOrd="0" presId="urn:microsoft.com/office/officeart/2005/8/layout/vList2"/>
    <dgm:cxn modelId="{370AAD8E-8A70-4B7A-A95D-D0CD6A91DEBD}" srcId="{87D1799A-031F-4FB2-AFA3-AE3FF1980264}" destId="{D6130929-FD1A-4460-B2B9-F1D167C15D3E}" srcOrd="0" destOrd="0" parTransId="{98EB3B3F-1015-4978-A186-A4E42FC99A84}" sibTransId="{B3367AA5-984D-4FA8-AF05-8BB0E8D3DCD3}"/>
    <dgm:cxn modelId="{64EC199E-D8AD-45CE-8980-ABB217EAE4E2}" type="presParOf" srcId="{E74D24CE-1D52-417B-8707-1123D87E98FD}" destId="{ABFC3ADA-1AD0-4D67-9309-63975E8440D3}" srcOrd="0" destOrd="0" presId="urn:microsoft.com/office/officeart/2005/8/layout/vList2"/>
    <dgm:cxn modelId="{568A3EAF-DEE4-426F-A175-39537DDAABD3}" type="presParOf" srcId="{E74D24CE-1D52-417B-8707-1123D87E98FD}" destId="{278A1459-6D70-4304-A9C9-4E54FF318FE5}" srcOrd="1" destOrd="0" presId="urn:microsoft.com/office/officeart/2005/8/layout/vList2"/>
    <dgm:cxn modelId="{06F2FA29-0835-4262-B12E-82FFF0ED6E27}" type="presParOf" srcId="{E74D24CE-1D52-417B-8707-1123D87E98FD}" destId="{D471CA42-A740-4C3D-98AF-A7F9451AB12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48C2B9-EC61-4D80-AE52-D46689101E6E}"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US"/>
        </a:p>
      </dgm:t>
    </dgm:pt>
    <dgm:pt modelId="{C31AFC8B-0134-4B2D-9FB9-3A3EAB352EF7}">
      <dgm:prSet/>
      <dgm:spPr>
        <a:solidFill>
          <a:schemeClr val="bg1">
            <a:lumMod val="85000"/>
            <a:lumOff val="15000"/>
          </a:schemeClr>
        </a:solidFill>
      </dgm:spPr>
      <dgm:t>
        <a:bodyPr/>
        <a:lstStyle/>
        <a:p>
          <a:r>
            <a:rPr lang="en-US"/>
            <a:t>Jesus Was Asked for More</a:t>
          </a:r>
        </a:p>
      </dgm:t>
    </dgm:pt>
    <dgm:pt modelId="{20ABA906-427B-4276-8169-3F8C0D932ADE}" type="parTrans" cxnId="{6B40FB37-A16D-4CB5-BA33-5094588737E5}">
      <dgm:prSet/>
      <dgm:spPr/>
      <dgm:t>
        <a:bodyPr/>
        <a:lstStyle/>
        <a:p>
          <a:endParaRPr lang="en-US"/>
        </a:p>
      </dgm:t>
    </dgm:pt>
    <dgm:pt modelId="{81394392-050F-49C4-9EFB-BC2CF83CDFA1}" type="sibTrans" cxnId="{6B40FB37-A16D-4CB5-BA33-5094588737E5}">
      <dgm:prSet/>
      <dgm:spPr/>
      <dgm:t>
        <a:bodyPr/>
        <a:lstStyle/>
        <a:p>
          <a:endParaRPr lang="en-US"/>
        </a:p>
      </dgm:t>
    </dgm:pt>
    <dgm:pt modelId="{D370EAAA-5933-4ACC-9AB3-424873EA53BB}">
      <dgm:prSet/>
      <dgm:spPr>
        <a:solidFill>
          <a:schemeClr val="bg1">
            <a:lumMod val="85000"/>
            <a:lumOff val="15000"/>
          </a:schemeClr>
        </a:solidFill>
      </dgm:spPr>
      <dgm:t>
        <a:bodyPr/>
        <a:lstStyle/>
        <a:p>
          <a:r>
            <a:rPr lang="en-US"/>
            <a:t>Jesus Rebuked the Request</a:t>
          </a:r>
        </a:p>
      </dgm:t>
    </dgm:pt>
    <dgm:pt modelId="{9D9806FC-55B4-4F4C-B924-98A917B86DA8}" type="parTrans" cxnId="{1FB788B8-3E9F-4A8F-BBC0-797BC20AECBF}">
      <dgm:prSet/>
      <dgm:spPr/>
      <dgm:t>
        <a:bodyPr/>
        <a:lstStyle/>
        <a:p>
          <a:endParaRPr lang="en-US"/>
        </a:p>
      </dgm:t>
    </dgm:pt>
    <dgm:pt modelId="{E1D793DF-949A-4184-AC42-2AAA09B8F381}" type="sibTrans" cxnId="{1FB788B8-3E9F-4A8F-BBC0-797BC20AECBF}">
      <dgm:prSet/>
      <dgm:spPr/>
      <dgm:t>
        <a:bodyPr/>
        <a:lstStyle/>
        <a:p>
          <a:endParaRPr lang="en-US"/>
        </a:p>
      </dgm:t>
    </dgm:pt>
    <dgm:pt modelId="{7A60A3A2-88C0-4AAB-AF6C-783AFEAE2DD3}">
      <dgm:prSet/>
      <dgm:spPr>
        <a:solidFill>
          <a:schemeClr val="bg1">
            <a:lumMod val="85000"/>
            <a:lumOff val="15000"/>
          </a:schemeClr>
        </a:solidFill>
      </dgm:spPr>
      <dgm:t>
        <a:bodyPr/>
        <a:lstStyle/>
        <a:p>
          <a:r>
            <a:rPr lang="en-US"/>
            <a:t>Jesus Corrects the Misconceptions</a:t>
          </a:r>
        </a:p>
      </dgm:t>
    </dgm:pt>
    <dgm:pt modelId="{7556C6C2-D08C-45BA-B909-BB67B0360600}" type="parTrans" cxnId="{CA082D04-9D56-448F-A7CD-BEFEC23E8F78}">
      <dgm:prSet/>
      <dgm:spPr/>
      <dgm:t>
        <a:bodyPr/>
        <a:lstStyle/>
        <a:p>
          <a:endParaRPr lang="en-US"/>
        </a:p>
      </dgm:t>
    </dgm:pt>
    <dgm:pt modelId="{1C877AAD-C4CC-40B4-A06A-7CC6735946ED}" type="sibTrans" cxnId="{CA082D04-9D56-448F-A7CD-BEFEC23E8F78}">
      <dgm:prSet/>
      <dgm:spPr/>
      <dgm:t>
        <a:bodyPr/>
        <a:lstStyle/>
        <a:p>
          <a:endParaRPr lang="en-US"/>
        </a:p>
      </dgm:t>
    </dgm:pt>
    <dgm:pt modelId="{ADFB834A-0689-4DC1-8977-F2FB628B6017}" type="pres">
      <dgm:prSet presAssocID="{B748C2B9-EC61-4D80-AE52-D46689101E6E}" presName="linear" presStyleCnt="0">
        <dgm:presLayoutVars>
          <dgm:animLvl val="lvl"/>
          <dgm:resizeHandles val="exact"/>
        </dgm:presLayoutVars>
      </dgm:prSet>
      <dgm:spPr/>
    </dgm:pt>
    <dgm:pt modelId="{B9E8866C-2B96-42B9-8DD1-0D016D0812B7}" type="pres">
      <dgm:prSet presAssocID="{C31AFC8B-0134-4B2D-9FB9-3A3EAB352EF7}" presName="parentText" presStyleLbl="node1" presStyleIdx="0" presStyleCnt="3">
        <dgm:presLayoutVars>
          <dgm:chMax val="0"/>
          <dgm:bulletEnabled val="1"/>
        </dgm:presLayoutVars>
      </dgm:prSet>
      <dgm:spPr/>
    </dgm:pt>
    <dgm:pt modelId="{08DBA9A0-2F1A-4DF1-8558-36F5ADFEAC3E}" type="pres">
      <dgm:prSet presAssocID="{81394392-050F-49C4-9EFB-BC2CF83CDFA1}" presName="spacer" presStyleCnt="0"/>
      <dgm:spPr/>
    </dgm:pt>
    <dgm:pt modelId="{F4904E40-1510-4C5D-B8E5-429825A00117}" type="pres">
      <dgm:prSet presAssocID="{D370EAAA-5933-4ACC-9AB3-424873EA53BB}" presName="parentText" presStyleLbl="node1" presStyleIdx="1" presStyleCnt="3">
        <dgm:presLayoutVars>
          <dgm:chMax val="0"/>
          <dgm:bulletEnabled val="1"/>
        </dgm:presLayoutVars>
      </dgm:prSet>
      <dgm:spPr/>
    </dgm:pt>
    <dgm:pt modelId="{0E7647E5-0F14-42E5-998A-D22DCF3CFB96}" type="pres">
      <dgm:prSet presAssocID="{E1D793DF-949A-4184-AC42-2AAA09B8F381}" presName="spacer" presStyleCnt="0"/>
      <dgm:spPr/>
    </dgm:pt>
    <dgm:pt modelId="{AEF4536B-5F11-4007-9F06-65DBAA53176B}" type="pres">
      <dgm:prSet presAssocID="{7A60A3A2-88C0-4AAB-AF6C-783AFEAE2DD3}" presName="parentText" presStyleLbl="node1" presStyleIdx="2" presStyleCnt="3">
        <dgm:presLayoutVars>
          <dgm:chMax val="0"/>
          <dgm:bulletEnabled val="1"/>
        </dgm:presLayoutVars>
      </dgm:prSet>
      <dgm:spPr/>
    </dgm:pt>
  </dgm:ptLst>
  <dgm:cxnLst>
    <dgm:cxn modelId="{CA082D04-9D56-448F-A7CD-BEFEC23E8F78}" srcId="{B748C2B9-EC61-4D80-AE52-D46689101E6E}" destId="{7A60A3A2-88C0-4AAB-AF6C-783AFEAE2DD3}" srcOrd="2" destOrd="0" parTransId="{7556C6C2-D08C-45BA-B909-BB67B0360600}" sibTransId="{1C877AAD-C4CC-40B4-A06A-7CC6735946ED}"/>
    <dgm:cxn modelId="{6B40FB37-A16D-4CB5-BA33-5094588737E5}" srcId="{B748C2B9-EC61-4D80-AE52-D46689101E6E}" destId="{C31AFC8B-0134-4B2D-9FB9-3A3EAB352EF7}" srcOrd="0" destOrd="0" parTransId="{20ABA906-427B-4276-8169-3F8C0D932ADE}" sibTransId="{81394392-050F-49C4-9EFB-BC2CF83CDFA1}"/>
    <dgm:cxn modelId="{802A9F5F-14B4-4609-BC48-883576A33B6C}" type="presOf" srcId="{C31AFC8B-0134-4B2D-9FB9-3A3EAB352EF7}" destId="{B9E8866C-2B96-42B9-8DD1-0D016D0812B7}" srcOrd="0" destOrd="0" presId="urn:microsoft.com/office/officeart/2005/8/layout/vList2"/>
    <dgm:cxn modelId="{DCAC1A93-7FAC-46A7-A046-EC948F9DB6EC}" type="presOf" srcId="{D370EAAA-5933-4ACC-9AB3-424873EA53BB}" destId="{F4904E40-1510-4C5D-B8E5-429825A00117}" srcOrd="0" destOrd="0" presId="urn:microsoft.com/office/officeart/2005/8/layout/vList2"/>
    <dgm:cxn modelId="{1FB788B8-3E9F-4A8F-BBC0-797BC20AECBF}" srcId="{B748C2B9-EC61-4D80-AE52-D46689101E6E}" destId="{D370EAAA-5933-4ACC-9AB3-424873EA53BB}" srcOrd="1" destOrd="0" parTransId="{9D9806FC-55B4-4F4C-B924-98A917B86DA8}" sibTransId="{E1D793DF-949A-4184-AC42-2AAA09B8F381}"/>
    <dgm:cxn modelId="{BACF7CD4-B015-4344-88A7-3E541C06025C}" type="presOf" srcId="{B748C2B9-EC61-4D80-AE52-D46689101E6E}" destId="{ADFB834A-0689-4DC1-8977-F2FB628B6017}" srcOrd="0" destOrd="0" presId="urn:microsoft.com/office/officeart/2005/8/layout/vList2"/>
    <dgm:cxn modelId="{7B1512E7-F78C-4428-98F8-A0B8BE08CB19}" type="presOf" srcId="{7A60A3A2-88C0-4AAB-AF6C-783AFEAE2DD3}" destId="{AEF4536B-5F11-4007-9F06-65DBAA53176B}" srcOrd="0" destOrd="0" presId="urn:microsoft.com/office/officeart/2005/8/layout/vList2"/>
    <dgm:cxn modelId="{FC1D34C5-0362-4D69-B35E-64108FBED994}" type="presParOf" srcId="{ADFB834A-0689-4DC1-8977-F2FB628B6017}" destId="{B9E8866C-2B96-42B9-8DD1-0D016D0812B7}" srcOrd="0" destOrd="0" presId="urn:microsoft.com/office/officeart/2005/8/layout/vList2"/>
    <dgm:cxn modelId="{D44F0CD7-0181-4801-A77E-D704CEE3632A}" type="presParOf" srcId="{ADFB834A-0689-4DC1-8977-F2FB628B6017}" destId="{08DBA9A0-2F1A-4DF1-8558-36F5ADFEAC3E}" srcOrd="1" destOrd="0" presId="urn:microsoft.com/office/officeart/2005/8/layout/vList2"/>
    <dgm:cxn modelId="{02C30E6D-35AC-41EC-95F6-A0D9066EA9A3}" type="presParOf" srcId="{ADFB834A-0689-4DC1-8977-F2FB628B6017}" destId="{F4904E40-1510-4C5D-B8E5-429825A00117}" srcOrd="2" destOrd="0" presId="urn:microsoft.com/office/officeart/2005/8/layout/vList2"/>
    <dgm:cxn modelId="{4F4E1AEB-68FA-4049-B6DF-8C26C3318DC9}" type="presParOf" srcId="{ADFB834A-0689-4DC1-8977-F2FB628B6017}" destId="{0E7647E5-0F14-42E5-998A-D22DCF3CFB96}" srcOrd="3" destOrd="0" presId="urn:microsoft.com/office/officeart/2005/8/layout/vList2"/>
    <dgm:cxn modelId="{0E5159EF-CF7A-48D0-8805-6C5848D45B03}" type="presParOf" srcId="{ADFB834A-0689-4DC1-8977-F2FB628B6017}" destId="{AEF4536B-5F11-4007-9F06-65DBAA5317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3ADA-1AD0-4D67-9309-63975E8440D3}">
      <dsp:nvSpPr>
        <dsp:cNvPr id="0" name=""/>
        <dsp:cNvSpPr/>
      </dsp:nvSpPr>
      <dsp:spPr>
        <a:xfrm>
          <a:off x="0" y="518693"/>
          <a:ext cx="6261100"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Every Christian should be careful not to allow grace to lead to pride</a:t>
          </a:r>
        </a:p>
      </dsp:txBody>
      <dsp:txXfrm>
        <a:off x="110517" y="629210"/>
        <a:ext cx="6040066" cy="2042916"/>
      </dsp:txXfrm>
    </dsp:sp>
    <dsp:sp modelId="{D471CA42-A740-4C3D-98AF-A7F9451AB120}">
      <dsp:nvSpPr>
        <dsp:cNvPr id="0" name=""/>
        <dsp:cNvSpPr/>
      </dsp:nvSpPr>
      <dsp:spPr>
        <a:xfrm>
          <a:off x="0" y="2851157"/>
          <a:ext cx="6261100"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For these three reasons</a:t>
          </a:r>
        </a:p>
      </dsp:txBody>
      <dsp:txXfrm>
        <a:off x="110517" y="2961674"/>
        <a:ext cx="6040066" cy="20429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8866C-2B96-42B9-8DD1-0D016D0812B7}">
      <dsp:nvSpPr>
        <dsp:cNvPr id="0" name=""/>
        <dsp:cNvSpPr/>
      </dsp:nvSpPr>
      <dsp:spPr>
        <a:xfrm>
          <a:off x="0" y="5346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Was Asked for More</a:t>
          </a:r>
        </a:p>
      </dsp:txBody>
      <dsp:txXfrm>
        <a:off x="84815" y="138277"/>
        <a:ext cx="6091470" cy="1567820"/>
      </dsp:txXfrm>
    </dsp:sp>
    <dsp:sp modelId="{F4904E40-1510-4C5D-B8E5-429825A00117}">
      <dsp:nvSpPr>
        <dsp:cNvPr id="0" name=""/>
        <dsp:cNvSpPr/>
      </dsp:nvSpPr>
      <dsp:spPr>
        <a:xfrm>
          <a:off x="0" y="192051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Rebuked the Request</a:t>
          </a:r>
        </a:p>
      </dsp:txBody>
      <dsp:txXfrm>
        <a:off x="84815" y="2005327"/>
        <a:ext cx="6091470" cy="1567820"/>
      </dsp:txXfrm>
    </dsp:sp>
    <dsp:sp modelId="{AEF4536B-5F11-4007-9F06-65DBAA53176B}">
      <dsp:nvSpPr>
        <dsp:cNvPr id="0" name=""/>
        <dsp:cNvSpPr/>
      </dsp:nvSpPr>
      <dsp:spPr>
        <a:xfrm>
          <a:off x="0" y="378756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Corrects the Misconceptions</a:t>
          </a:r>
        </a:p>
      </dsp:txBody>
      <dsp:txXfrm>
        <a:off x="84815" y="3872377"/>
        <a:ext cx="6091470" cy="156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C3ADA-1AD0-4D67-9309-63975E8440D3}">
      <dsp:nvSpPr>
        <dsp:cNvPr id="0" name=""/>
        <dsp:cNvSpPr/>
      </dsp:nvSpPr>
      <dsp:spPr>
        <a:xfrm>
          <a:off x="0" y="463367"/>
          <a:ext cx="6261100"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Every Christian should be careful not to allow grace to lead to pride</a:t>
          </a:r>
          <a:endParaRPr lang="en-US" sz="4300" kern="1200" dirty="0"/>
        </a:p>
      </dsp:txBody>
      <dsp:txXfrm>
        <a:off x="110517" y="573884"/>
        <a:ext cx="6040066" cy="2042916"/>
      </dsp:txXfrm>
    </dsp:sp>
    <dsp:sp modelId="{D471CA42-A740-4C3D-98AF-A7F9451AB120}">
      <dsp:nvSpPr>
        <dsp:cNvPr id="0" name=""/>
        <dsp:cNvSpPr/>
      </dsp:nvSpPr>
      <dsp:spPr>
        <a:xfrm>
          <a:off x="0" y="2851157"/>
          <a:ext cx="6261100" cy="22639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For these three reasons</a:t>
          </a:r>
        </a:p>
      </dsp:txBody>
      <dsp:txXfrm>
        <a:off x="110517" y="2961674"/>
        <a:ext cx="6040066" cy="20429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E8866C-2B96-42B9-8DD1-0D016D0812B7}">
      <dsp:nvSpPr>
        <dsp:cNvPr id="0" name=""/>
        <dsp:cNvSpPr/>
      </dsp:nvSpPr>
      <dsp:spPr>
        <a:xfrm>
          <a:off x="0" y="5346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Was Asked for More</a:t>
          </a:r>
        </a:p>
      </dsp:txBody>
      <dsp:txXfrm>
        <a:off x="84815" y="138277"/>
        <a:ext cx="6091470" cy="1567820"/>
      </dsp:txXfrm>
    </dsp:sp>
    <dsp:sp modelId="{F4904E40-1510-4C5D-B8E5-429825A00117}">
      <dsp:nvSpPr>
        <dsp:cNvPr id="0" name=""/>
        <dsp:cNvSpPr/>
      </dsp:nvSpPr>
      <dsp:spPr>
        <a:xfrm>
          <a:off x="0" y="192051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Rebuked the Request</a:t>
          </a:r>
        </a:p>
      </dsp:txBody>
      <dsp:txXfrm>
        <a:off x="84815" y="2005327"/>
        <a:ext cx="6091470" cy="1567820"/>
      </dsp:txXfrm>
    </dsp:sp>
    <dsp:sp modelId="{AEF4536B-5F11-4007-9F06-65DBAA53176B}">
      <dsp:nvSpPr>
        <dsp:cNvPr id="0" name=""/>
        <dsp:cNvSpPr/>
      </dsp:nvSpPr>
      <dsp:spPr>
        <a:xfrm>
          <a:off x="0" y="3787562"/>
          <a:ext cx="6261100" cy="173745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t>Jesus Corrects the Misconceptions</a:t>
          </a:r>
        </a:p>
      </dsp:txBody>
      <dsp:txXfrm>
        <a:off x="84815" y="3872377"/>
        <a:ext cx="6091470" cy="15678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039BF64-BC16-42EE-99CB-079C04FF40F8}"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178072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4001375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571570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640653-B379-4841-8434-8A8194DDB647}"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03793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1830016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39BF64-BC16-42EE-99CB-079C04FF40F8}"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508290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039BF64-BC16-42EE-99CB-079C04FF40F8}"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2641057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BF64-BC16-42EE-99CB-079C04FF40F8}"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1480889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1039BF64-BC16-42EE-99CB-079C04FF40F8}" type="datetimeFigureOut">
              <a:rPr lang="en-US" smtClean="0"/>
              <a:t>10/18/2025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C640653-B379-4841-8434-8A8194DDB647}" type="slidenum">
              <a:rPr lang="en-US" smtClean="0"/>
              <a:t>‹#›</a:t>
            </a:fld>
            <a:endParaRPr lang="en-US"/>
          </a:p>
        </p:txBody>
      </p:sp>
    </p:spTree>
    <p:extLst>
      <p:ext uri="{BB962C8B-B14F-4D97-AF65-F5344CB8AC3E}">
        <p14:creationId xmlns:p14="http://schemas.microsoft.com/office/powerpoint/2010/main" val="1767108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39BF64-BC16-42EE-99CB-079C04FF40F8}"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684874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39BF64-BC16-42EE-99CB-079C04FF40F8}" type="datetimeFigureOut">
              <a:rPr lang="en-US" smtClean="0"/>
              <a:t>10/18/2025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1380375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404657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039BF64-BC16-42EE-99CB-079C04FF40F8}" type="datetimeFigureOut">
              <a:rPr lang="en-US" smtClean="0"/>
              <a:t>10/18/2025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233157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39BF64-BC16-42EE-99CB-079C04FF40F8}" type="datetimeFigureOut">
              <a:rPr lang="en-US" smtClean="0"/>
              <a:t>10/18/2025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2027875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039BF64-BC16-42EE-99CB-079C04FF40F8}" type="datetimeFigureOut">
              <a:rPr lang="en-US" smtClean="0"/>
              <a:t>10/18/2025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4248835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2182565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9BF64-BC16-42EE-99CB-079C04FF40F8}" type="datetimeFigureOut">
              <a:rPr lang="en-US" smtClean="0"/>
              <a:t>10/18/2025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40653-B379-4841-8434-8A8194DDB647}" type="slidenum">
              <a:rPr lang="en-US" smtClean="0"/>
              <a:t>‹#›</a:t>
            </a:fld>
            <a:endParaRPr lang="en-US"/>
          </a:p>
        </p:txBody>
      </p:sp>
    </p:spTree>
    <p:extLst>
      <p:ext uri="{BB962C8B-B14F-4D97-AF65-F5344CB8AC3E}">
        <p14:creationId xmlns:p14="http://schemas.microsoft.com/office/powerpoint/2010/main" val="1571908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39BF64-BC16-42EE-99CB-079C04FF40F8}" type="datetimeFigureOut">
              <a:rPr lang="en-US" smtClean="0"/>
              <a:t>10/18/2025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C640653-B379-4841-8434-8A8194DDB647}" type="slidenum">
              <a:rPr lang="en-US" smtClean="0"/>
              <a:t>‹#›</a:t>
            </a:fld>
            <a:endParaRPr lang="en-US"/>
          </a:p>
        </p:txBody>
      </p:sp>
    </p:spTree>
    <p:extLst>
      <p:ext uri="{BB962C8B-B14F-4D97-AF65-F5344CB8AC3E}">
        <p14:creationId xmlns:p14="http://schemas.microsoft.com/office/powerpoint/2010/main" val="36649375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7.png"/><Relationship Id="rId7" Type="http://schemas.openxmlformats.org/officeDocument/2006/relationships/diagramColors" Target="../diagrams/colors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descr="A group of gold and blue chairs&#10;&#10;AI-generated content may be incorrect.">
            <a:extLst>
              <a:ext uri="{FF2B5EF4-FFF2-40B4-BE49-F238E27FC236}">
                <a16:creationId xmlns:a16="http://schemas.microsoft.com/office/drawing/2014/main" id="{C012610D-4417-83EE-84F9-8D677B5FB7A3}"/>
              </a:ext>
            </a:extLst>
          </p:cNvPr>
          <p:cNvPicPr>
            <a:picLocks noChangeAspect="1"/>
          </p:cNvPicPr>
          <p:nvPr/>
        </p:nvPicPr>
        <p:blipFill>
          <a:blip r:embed="rId2">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14" name="Rectangle 13">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3B6B821-8433-9BED-C57F-86464D535C3D}"/>
              </a:ext>
            </a:extLst>
          </p:cNvPr>
          <p:cNvSpPr>
            <a:spLocks noGrp="1"/>
          </p:cNvSpPr>
          <p:nvPr>
            <p:ph type="ctrTitle"/>
          </p:nvPr>
        </p:nvSpPr>
        <p:spPr>
          <a:xfrm>
            <a:off x="680322" y="4402667"/>
            <a:ext cx="8133478" cy="940240"/>
          </a:xfrm>
        </p:spPr>
        <p:txBody>
          <a:bodyPr>
            <a:normAutofit/>
          </a:bodyPr>
          <a:lstStyle/>
          <a:p>
            <a:r>
              <a:rPr lang="en-US" sz="4400"/>
              <a:t>Gifts that Lead to Expectations</a:t>
            </a:r>
          </a:p>
        </p:txBody>
      </p:sp>
      <p:sp>
        <p:nvSpPr>
          <p:cNvPr id="3" name="Subtitle 2">
            <a:extLst>
              <a:ext uri="{FF2B5EF4-FFF2-40B4-BE49-F238E27FC236}">
                <a16:creationId xmlns:a16="http://schemas.microsoft.com/office/drawing/2014/main" id="{8A690462-6382-8469-0031-10A85D73E05B}"/>
              </a:ext>
            </a:extLst>
          </p:cNvPr>
          <p:cNvSpPr>
            <a:spLocks noGrp="1"/>
          </p:cNvSpPr>
          <p:nvPr>
            <p:ph type="subTitle" idx="1"/>
          </p:nvPr>
        </p:nvSpPr>
        <p:spPr>
          <a:xfrm>
            <a:off x="680322" y="5342302"/>
            <a:ext cx="8133478" cy="406566"/>
          </a:xfrm>
        </p:spPr>
        <p:txBody>
          <a:bodyPr>
            <a:normAutofit/>
          </a:bodyPr>
          <a:lstStyle/>
          <a:p>
            <a:r>
              <a:rPr lang="en-US" sz="1800" dirty="0"/>
              <a:t>By Joseph Peters</a:t>
            </a:r>
          </a:p>
        </p:txBody>
      </p:sp>
      <p:sp>
        <p:nvSpPr>
          <p:cNvPr id="16" name="Rectangle 15">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04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82A0C-04B0-4005-E0D2-F8F6D39AD093}"/>
              </a:ext>
            </a:extLst>
          </p:cNvPr>
          <p:cNvSpPr>
            <a:spLocks noGrp="1"/>
          </p:cNvSpPr>
          <p:nvPr>
            <p:ph type="title"/>
          </p:nvPr>
        </p:nvSpPr>
        <p:spPr/>
        <p:txBody>
          <a:bodyPr/>
          <a:lstStyle/>
          <a:p>
            <a:r>
              <a:rPr lang="en-US" dirty="0"/>
              <a:t>The Cup and Baptism</a:t>
            </a:r>
          </a:p>
        </p:txBody>
      </p:sp>
      <p:sp>
        <p:nvSpPr>
          <p:cNvPr id="3" name="Content Placeholder 2">
            <a:extLst>
              <a:ext uri="{FF2B5EF4-FFF2-40B4-BE49-F238E27FC236}">
                <a16:creationId xmlns:a16="http://schemas.microsoft.com/office/drawing/2014/main" id="{DA7ADE7D-2B91-3626-848C-8AEF49F54D41}"/>
              </a:ext>
            </a:extLst>
          </p:cNvPr>
          <p:cNvSpPr>
            <a:spLocks noGrp="1"/>
          </p:cNvSpPr>
          <p:nvPr>
            <p:ph idx="1"/>
          </p:nvPr>
        </p:nvSpPr>
        <p:spPr>
          <a:xfrm>
            <a:off x="255639" y="2123768"/>
            <a:ext cx="11670890" cy="4734232"/>
          </a:xfrm>
        </p:spPr>
        <p:txBody>
          <a:bodyPr>
            <a:normAutofit fontScale="92500" lnSpcReduction="20000"/>
          </a:bodyPr>
          <a:lstStyle/>
          <a:p>
            <a:r>
              <a:rPr lang="en-US" sz="3200" dirty="0">
                <a:solidFill>
                  <a:srgbClr val="FFFF00"/>
                </a:solidFill>
              </a:rPr>
              <a:t>But Jesus answered and said, Ye </a:t>
            </a:r>
            <a:r>
              <a:rPr lang="en-US" sz="3200" dirty="0"/>
              <a:t>[plural] </a:t>
            </a:r>
            <a:r>
              <a:rPr lang="en-US" sz="3200" dirty="0">
                <a:solidFill>
                  <a:srgbClr val="FFFF00"/>
                </a:solidFill>
              </a:rPr>
              <a:t>know not what ye </a:t>
            </a:r>
            <a:r>
              <a:rPr lang="en-US" sz="3200" dirty="0"/>
              <a:t>[plural] </a:t>
            </a:r>
            <a:r>
              <a:rPr lang="en-US" sz="3200" dirty="0">
                <a:solidFill>
                  <a:srgbClr val="FFFF00"/>
                </a:solidFill>
              </a:rPr>
              <a:t>ask. Are ye </a:t>
            </a:r>
            <a:r>
              <a:rPr lang="en-US" sz="3200" dirty="0"/>
              <a:t>[plural] </a:t>
            </a:r>
            <a:r>
              <a:rPr lang="en-US" sz="3200" dirty="0">
                <a:solidFill>
                  <a:srgbClr val="FFFF00"/>
                </a:solidFill>
              </a:rPr>
              <a:t>able to drink of the cup that I shall drink of, and to be baptized with the baptism that I am baptized with? They </a:t>
            </a:r>
            <a:r>
              <a:rPr lang="en-US" sz="3200" dirty="0"/>
              <a:t>[plural] </a:t>
            </a:r>
            <a:r>
              <a:rPr lang="en-US" sz="3200" dirty="0">
                <a:solidFill>
                  <a:srgbClr val="FFFF00"/>
                </a:solidFill>
              </a:rPr>
              <a:t>say unto him, We </a:t>
            </a:r>
            <a:r>
              <a:rPr lang="en-US" sz="3200" dirty="0"/>
              <a:t>[plural] </a:t>
            </a:r>
            <a:r>
              <a:rPr lang="en-US" sz="3200" dirty="0">
                <a:solidFill>
                  <a:srgbClr val="FFFF00"/>
                </a:solidFill>
              </a:rPr>
              <a:t>are able </a:t>
            </a:r>
            <a:r>
              <a:rPr lang="en-US" sz="3200" dirty="0"/>
              <a:t>(Matt 20:22).</a:t>
            </a:r>
          </a:p>
          <a:p>
            <a:r>
              <a:rPr lang="en-US" sz="3200" dirty="0">
                <a:solidFill>
                  <a:srgbClr val="FFFF00"/>
                </a:solidFill>
              </a:rPr>
              <a:t>But Jesus said unto them, Ye know not what ye ask: can ye drink of the cup that I drink of? and be baptized with the baptism that I am baptized with? And they said unto him, We can. And Jesus said unto them, Ye shall indeed drink of the cup that I drink of; and with the baptism that I am baptized withal shall ye be baptized: But to sit on my right hand and on my left hand is not mine to give; but it shall be given to them for whom it is prepared</a:t>
            </a:r>
            <a:r>
              <a:rPr lang="en-US" sz="3200" dirty="0"/>
              <a:t> (Mark 10:38–40).</a:t>
            </a:r>
          </a:p>
        </p:txBody>
      </p:sp>
    </p:spTree>
    <p:extLst>
      <p:ext uri="{BB962C8B-B14F-4D97-AF65-F5344CB8AC3E}">
        <p14:creationId xmlns:p14="http://schemas.microsoft.com/office/powerpoint/2010/main" val="1537625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586B68D1-16E4-5399-60F7-2ECC0FC36C01}"/>
            </a:ext>
          </a:extLst>
        </p:cNvPr>
        <p:cNvGrpSpPr/>
        <p:nvPr/>
      </p:nvGrpSpPr>
      <p:grpSpPr>
        <a:xfrm>
          <a:off x="0" y="0"/>
          <a:ext cx="0" cy="0"/>
          <a:chOff x="0" y="0"/>
          <a:chExt cx="0" cy="0"/>
        </a:xfrm>
      </p:grpSpPr>
      <p:pic>
        <p:nvPicPr>
          <p:cNvPr id="24" name="Picture 23">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6" name="Picture 25">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28" name="Picture 27">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0" name="Rectangle 29">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Content Placeholder 3" descr="A person washing their feet in a bowl of water&#10;&#10;AI-generated content may be incorrect.">
            <a:extLst>
              <a:ext uri="{FF2B5EF4-FFF2-40B4-BE49-F238E27FC236}">
                <a16:creationId xmlns:a16="http://schemas.microsoft.com/office/drawing/2014/main" id="{BE092068-826D-0ABB-1E0D-448746519DFC}"/>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34" name="Rectangle 33">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2856E5D-87F4-D9F2-4470-80DB51E8154E}"/>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100"/>
              <a:t>Jesus Corrects the Misconceptions</a:t>
            </a:r>
          </a:p>
        </p:txBody>
      </p:sp>
      <p:sp>
        <p:nvSpPr>
          <p:cNvPr id="36" name="Rectangle 35">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583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AFF8-1D8F-61AE-39B0-FC3187FE324C}"/>
              </a:ext>
            </a:extLst>
          </p:cNvPr>
          <p:cNvSpPr>
            <a:spLocks noGrp="1"/>
          </p:cNvSpPr>
          <p:nvPr>
            <p:ph type="title"/>
          </p:nvPr>
        </p:nvSpPr>
        <p:spPr/>
        <p:txBody>
          <a:bodyPr/>
          <a:lstStyle/>
          <a:p>
            <a:r>
              <a:rPr lang="en-US" dirty="0"/>
              <a:t>Jesus Corrects the Misconceptions</a:t>
            </a:r>
          </a:p>
        </p:txBody>
      </p:sp>
      <p:sp>
        <p:nvSpPr>
          <p:cNvPr id="3" name="Content Placeholder 2">
            <a:extLst>
              <a:ext uri="{FF2B5EF4-FFF2-40B4-BE49-F238E27FC236}">
                <a16:creationId xmlns:a16="http://schemas.microsoft.com/office/drawing/2014/main" id="{780FDADE-28F9-9A96-9A9C-DF8428FA9A56}"/>
              </a:ext>
            </a:extLst>
          </p:cNvPr>
          <p:cNvSpPr>
            <a:spLocks noGrp="1"/>
          </p:cNvSpPr>
          <p:nvPr>
            <p:ph idx="1"/>
          </p:nvPr>
        </p:nvSpPr>
        <p:spPr>
          <a:xfrm>
            <a:off x="680321" y="2336872"/>
            <a:ext cx="10774260" cy="4378560"/>
          </a:xfrm>
        </p:spPr>
        <p:txBody>
          <a:bodyPr>
            <a:normAutofit fontScale="92500" lnSpcReduction="10000"/>
          </a:bodyPr>
          <a:lstStyle/>
          <a:p>
            <a:r>
              <a:rPr lang="en-US" sz="3200" dirty="0">
                <a:solidFill>
                  <a:srgbClr val="FFFF00"/>
                </a:solidFill>
              </a:rPr>
              <a:t>And when the ten heard it, they began to be much displeased with James and John. But Jesus called them to him, and saith unto them, Ye know that they which are accounted to rule over the Gentiles exercise lordship over them; and their great ones exercise authority upon them </a:t>
            </a:r>
            <a:r>
              <a:rPr lang="en-US" sz="3200" dirty="0"/>
              <a:t>(Mark 10:41–42).</a:t>
            </a:r>
          </a:p>
          <a:p>
            <a:r>
              <a:rPr lang="en-US" sz="3200" dirty="0"/>
              <a:t>And there was also a strife among them, which of them should be accounted the greatest. And he said unto them, The kings of the Gentiles exercise lordship over them; and they that exercise authority upon them are called benefactors… (Luke 22:24–25).</a:t>
            </a:r>
          </a:p>
        </p:txBody>
      </p:sp>
    </p:spTree>
    <p:extLst>
      <p:ext uri="{BB962C8B-B14F-4D97-AF65-F5344CB8AC3E}">
        <p14:creationId xmlns:p14="http://schemas.microsoft.com/office/powerpoint/2010/main" val="119090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478D-CAC1-8BF5-38C6-7B16DC4DBD38}"/>
              </a:ext>
            </a:extLst>
          </p:cNvPr>
          <p:cNvSpPr>
            <a:spLocks noGrp="1"/>
          </p:cNvSpPr>
          <p:nvPr>
            <p:ph type="title"/>
          </p:nvPr>
        </p:nvSpPr>
        <p:spPr/>
        <p:txBody>
          <a:bodyPr/>
          <a:lstStyle/>
          <a:p>
            <a:r>
              <a:rPr lang="en-US" dirty="0"/>
              <a:t>A Reversal of Expectations</a:t>
            </a:r>
          </a:p>
        </p:txBody>
      </p:sp>
      <p:sp>
        <p:nvSpPr>
          <p:cNvPr id="3" name="Content Placeholder 2">
            <a:extLst>
              <a:ext uri="{FF2B5EF4-FFF2-40B4-BE49-F238E27FC236}">
                <a16:creationId xmlns:a16="http://schemas.microsoft.com/office/drawing/2014/main" id="{E9F9C677-BA96-A221-6D72-F1AC0658BBE3}"/>
              </a:ext>
            </a:extLst>
          </p:cNvPr>
          <p:cNvSpPr>
            <a:spLocks noGrp="1"/>
          </p:cNvSpPr>
          <p:nvPr>
            <p:ph idx="1"/>
          </p:nvPr>
        </p:nvSpPr>
        <p:spPr>
          <a:xfrm>
            <a:off x="680321" y="2336873"/>
            <a:ext cx="10754595" cy="3599316"/>
          </a:xfrm>
        </p:spPr>
        <p:txBody>
          <a:bodyPr>
            <a:normAutofit/>
          </a:bodyPr>
          <a:lstStyle/>
          <a:p>
            <a:r>
              <a:rPr lang="en-US" sz="3200" dirty="0">
                <a:solidFill>
                  <a:srgbClr val="FFFF00"/>
                </a:solidFill>
              </a:rPr>
              <a:t>But so shall it not be among you: but whosoever will be great among you, shall be your minister </a:t>
            </a:r>
            <a:r>
              <a:rPr lang="en-US" sz="3200" dirty="0"/>
              <a:t>[</a:t>
            </a:r>
            <a:r>
              <a:rPr lang="el-GR" sz="3200" b="1" dirty="0"/>
              <a:t>διάκονος</a:t>
            </a:r>
            <a:r>
              <a:rPr lang="en-US" sz="3200" dirty="0"/>
              <a:t>]</a:t>
            </a:r>
            <a:r>
              <a:rPr lang="en-US" sz="3200" dirty="0">
                <a:solidFill>
                  <a:srgbClr val="FFFF00"/>
                </a:solidFill>
              </a:rPr>
              <a:t>: And whosoever of you will be the </a:t>
            </a:r>
            <a:r>
              <a:rPr lang="en-US" sz="3200" dirty="0" err="1">
                <a:solidFill>
                  <a:srgbClr val="FFFF00"/>
                </a:solidFill>
              </a:rPr>
              <a:t>chiefest</a:t>
            </a:r>
            <a:r>
              <a:rPr lang="en-US" sz="3200" dirty="0">
                <a:solidFill>
                  <a:srgbClr val="FFFF00"/>
                </a:solidFill>
              </a:rPr>
              <a:t>, shall be servant </a:t>
            </a:r>
            <a:r>
              <a:rPr lang="en-US" sz="3200" dirty="0"/>
              <a:t>[</a:t>
            </a:r>
            <a:r>
              <a:rPr lang="el-GR" sz="3200" b="1" dirty="0"/>
              <a:t>δοῦλος</a:t>
            </a:r>
            <a:r>
              <a:rPr lang="en-US" sz="3200" dirty="0"/>
              <a:t>]</a:t>
            </a:r>
            <a:r>
              <a:rPr lang="en-US" sz="3200" dirty="0">
                <a:solidFill>
                  <a:srgbClr val="FFFF00"/>
                </a:solidFill>
              </a:rPr>
              <a:t> of all. For even the Son of man came not to be ministered unto, but to minister, and to give his life a ransom for many </a:t>
            </a:r>
            <a:r>
              <a:rPr lang="en-US" sz="3200" dirty="0"/>
              <a:t>(Mark 10:43–45).</a:t>
            </a:r>
            <a:endParaRPr lang="en-US" dirty="0"/>
          </a:p>
        </p:txBody>
      </p:sp>
    </p:spTree>
    <p:extLst>
      <p:ext uri="{BB962C8B-B14F-4D97-AF65-F5344CB8AC3E}">
        <p14:creationId xmlns:p14="http://schemas.microsoft.com/office/powerpoint/2010/main" val="3334347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1C1D7CA8-78FE-2019-6CF0-0FE26FACE53D}"/>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95CFD3C-8397-249C-60FB-28E3F2E3F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36EA30-3B5B-024D-D082-F4F179A1E8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EBDA5E38-F1C5-496A-E396-4E8FE704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5D8CD5-1944-F4CB-7742-E77D6AFAD93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70F3CFF-5FFE-A8F5-DD3F-6BCDC990F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A66FA72-135D-B801-FDA7-D3AE7CB0FADA}"/>
              </a:ext>
            </a:extLst>
          </p:cNvPr>
          <p:cNvSpPr>
            <a:spLocks noGrp="1"/>
          </p:cNvSpPr>
          <p:nvPr>
            <p:ph type="title"/>
          </p:nvPr>
        </p:nvSpPr>
        <p:spPr>
          <a:xfrm>
            <a:off x="680321" y="2063262"/>
            <a:ext cx="3739279" cy="2661052"/>
          </a:xfrm>
        </p:spPr>
        <p:txBody>
          <a:bodyPr>
            <a:normAutofit/>
          </a:bodyPr>
          <a:lstStyle/>
          <a:p>
            <a:pPr algn="r"/>
            <a:r>
              <a:rPr lang="en-US" sz="4400" dirty="0"/>
              <a:t>Conclusion</a:t>
            </a:r>
          </a:p>
        </p:txBody>
      </p:sp>
      <p:graphicFrame>
        <p:nvGraphicFramePr>
          <p:cNvPr id="5" name="Content Placeholder 2">
            <a:extLst>
              <a:ext uri="{FF2B5EF4-FFF2-40B4-BE49-F238E27FC236}">
                <a16:creationId xmlns:a16="http://schemas.microsoft.com/office/drawing/2014/main" id="{6F3A425D-ABC8-3CCC-2D3C-954737B15498}"/>
              </a:ext>
            </a:extLst>
          </p:cNvPr>
          <p:cNvGraphicFramePr>
            <a:graphicFrameLocks noGrp="1"/>
          </p:cNvGraphicFramePr>
          <p:nvPr>
            <p:ph idx="1"/>
            <p:extLst>
              <p:ext uri="{D42A27DB-BD31-4B8C-83A1-F6EECF244321}">
                <p14:modId xmlns:p14="http://schemas.microsoft.com/office/powerpoint/2010/main" val="2054304294"/>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63190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a:extLst>
            <a:ext uri="{FF2B5EF4-FFF2-40B4-BE49-F238E27FC236}">
              <a16:creationId xmlns:a16="http://schemas.microsoft.com/office/drawing/2014/main" id="{152905EB-DD53-9396-3FE3-DA758150FE2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0CE91D-D372-B43D-758D-D1BE579AA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230FC9F-066A-48FC-7DD1-F6C11D8577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1A4AB16-4D33-28AD-4AB2-D2BFE7095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CB80C196-6047-47CC-1D35-0125B3250A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8C102C98-2EB7-F489-F7DD-43226AC18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E84FE4C-048C-9311-A57B-CB93094E1B70}"/>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6F9C09BA-3FA8-2270-2121-9D2CEB12B26F}"/>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43421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8BF4DD7-7A1B-17A4-E5C6-09653B7A6344}"/>
              </a:ext>
            </a:extLst>
          </p:cNvPr>
          <p:cNvSpPr>
            <a:spLocks noGrp="1"/>
          </p:cNvSpPr>
          <p:nvPr>
            <p:ph type="title"/>
          </p:nvPr>
        </p:nvSpPr>
        <p:spPr>
          <a:xfrm>
            <a:off x="680321" y="2063262"/>
            <a:ext cx="3739279" cy="2661052"/>
          </a:xfrm>
        </p:spPr>
        <p:txBody>
          <a:bodyPr>
            <a:normAutofit/>
          </a:bodyPr>
          <a:lstStyle/>
          <a:p>
            <a:pPr algn="r"/>
            <a:r>
              <a:rPr lang="en-US" sz="4400"/>
              <a:t>Goal</a:t>
            </a:r>
          </a:p>
        </p:txBody>
      </p:sp>
      <p:graphicFrame>
        <p:nvGraphicFramePr>
          <p:cNvPr id="5" name="Content Placeholder 2">
            <a:extLst>
              <a:ext uri="{FF2B5EF4-FFF2-40B4-BE49-F238E27FC236}">
                <a16:creationId xmlns:a16="http://schemas.microsoft.com/office/drawing/2014/main" id="{BB438298-5133-A177-C16C-B7319DCA2558}"/>
              </a:ext>
            </a:extLst>
          </p:cNvPr>
          <p:cNvGraphicFramePr>
            <a:graphicFrameLocks noGrp="1"/>
          </p:cNvGraphicFramePr>
          <p:nvPr>
            <p:ph idx="1"/>
            <p:extLst>
              <p:ext uri="{D42A27DB-BD31-4B8C-83A1-F6EECF244321}">
                <p14:modId xmlns:p14="http://schemas.microsoft.com/office/powerpoint/2010/main" val="1700899817"/>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633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7" name="Rectangle 16">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8E2DB4D-E926-4680-DAAE-BBE02999A8FC}"/>
              </a:ext>
            </a:extLst>
          </p:cNvPr>
          <p:cNvSpPr>
            <a:spLocks noGrp="1"/>
          </p:cNvSpPr>
          <p:nvPr>
            <p:ph type="title"/>
          </p:nvPr>
        </p:nvSpPr>
        <p:spPr>
          <a:xfrm>
            <a:off x="680321" y="2063262"/>
            <a:ext cx="3739279" cy="2661052"/>
          </a:xfrm>
        </p:spPr>
        <p:txBody>
          <a:bodyPr>
            <a:normAutofit/>
          </a:bodyPr>
          <a:lstStyle/>
          <a:p>
            <a:pPr algn="r"/>
            <a:r>
              <a:rPr lang="en-US" sz="4400"/>
              <a:t>Reasons</a:t>
            </a:r>
          </a:p>
        </p:txBody>
      </p:sp>
      <p:graphicFrame>
        <p:nvGraphicFramePr>
          <p:cNvPr id="5" name="Content Placeholder 2">
            <a:extLst>
              <a:ext uri="{FF2B5EF4-FFF2-40B4-BE49-F238E27FC236}">
                <a16:creationId xmlns:a16="http://schemas.microsoft.com/office/drawing/2014/main" id="{A8D5705A-91FD-40DF-6D83-E6FBEF13C88B}"/>
              </a:ext>
            </a:extLst>
          </p:cNvPr>
          <p:cNvGraphicFramePr>
            <a:graphicFrameLocks noGrp="1"/>
          </p:cNvGraphicFramePr>
          <p:nvPr>
            <p:ph idx="1"/>
            <p:extLst>
              <p:ext uri="{D42A27DB-BD31-4B8C-83A1-F6EECF244321}">
                <p14:modId xmlns:p14="http://schemas.microsoft.com/office/powerpoint/2010/main" val="1973946765"/>
              </p:ext>
            </p:extLst>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475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CAA16-5008-E3A3-DAE8-4015D8ED7B6F}"/>
              </a:ext>
            </a:extLst>
          </p:cNvPr>
          <p:cNvSpPr>
            <a:spLocks noGrp="1"/>
          </p:cNvSpPr>
          <p:nvPr>
            <p:ph type="title"/>
          </p:nvPr>
        </p:nvSpPr>
        <p:spPr/>
        <p:txBody>
          <a:bodyPr/>
          <a:lstStyle/>
          <a:p>
            <a:r>
              <a:rPr lang="en-US" dirty="0"/>
              <a:t>Preceding Context: Twelve Thrones</a:t>
            </a:r>
          </a:p>
        </p:txBody>
      </p:sp>
      <p:sp>
        <p:nvSpPr>
          <p:cNvPr id="3" name="Content Placeholder 2">
            <a:extLst>
              <a:ext uri="{FF2B5EF4-FFF2-40B4-BE49-F238E27FC236}">
                <a16:creationId xmlns:a16="http://schemas.microsoft.com/office/drawing/2014/main" id="{3AD67BA6-3AAC-811B-EAEB-E77F0561AF39}"/>
              </a:ext>
            </a:extLst>
          </p:cNvPr>
          <p:cNvSpPr>
            <a:spLocks noGrp="1"/>
          </p:cNvSpPr>
          <p:nvPr>
            <p:ph idx="1"/>
          </p:nvPr>
        </p:nvSpPr>
        <p:spPr>
          <a:xfrm>
            <a:off x="324465" y="2336873"/>
            <a:ext cx="11680722" cy="4270404"/>
          </a:xfrm>
        </p:spPr>
        <p:txBody>
          <a:bodyPr>
            <a:normAutofit fontScale="92500" lnSpcReduction="10000"/>
          </a:bodyPr>
          <a:lstStyle/>
          <a:p>
            <a:r>
              <a:rPr lang="en-US" sz="3200" dirty="0"/>
              <a:t>Then answered Peter and said unto him, Behold, we have forsaken all, and followed thee; what shall we have therefore? And Jesus said unto them, Verily I say unto you, That ye which have followed me, in the regeneration when the Son of man shall sit in the throne of his glory, ye also shall sit upon twelve thrones, judging the twelve tribes of Israel. And every one that hath forsaken houses, or brethren, or sisters, or father, or mother, or wife, or children, or lands, for my name’s sake, shall receive an hundredfold, and shall inherit everlasting life. </a:t>
            </a:r>
            <a:r>
              <a:rPr lang="en-US" sz="3200" u="sng" dirty="0"/>
              <a:t>But many that are first shall be last; and the last shall be first </a:t>
            </a:r>
            <a:r>
              <a:rPr lang="en-US" sz="3200" dirty="0"/>
              <a:t>(Matt 19:27–30)</a:t>
            </a:r>
          </a:p>
        </p:txBody>
      </p:sp>
    </p:spTree>
    <p:extLst>
      <p:ext uri="{BB962C8B-B14F-4D97-AF65-F5344CB8AC3E}">
        <p14:creationId xmlns:p14="http://schemas.microsoft.com/office/powerpoint/2010/main" val="1484789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7867-4D50-04BF-3C1B-DC9F9639102B}"/>
              </a:ext>
            </a:extLst>
          </p:cNvPr>
          <p:cNvSpPr>
            <a:spLocks noGrp="1"/>
          </p:cNvSpPr>
          <p:nvPr>
            <p:ph type="title"/>
          </p:nvPr>
        </p:nvSpPr>
        <p:spPr/>
        <p:txBody>
          <a:bodyPr>
            <a:normAutofit/>
          </a:bodyPr>
          <a:lstStyle/>
          <a:p>
            <a:r>
              <a:rPr lang="en-US" dirty="0"/>
              <a:t>Preceding Context: Crucifixion Foretold </a:t>
            </a:r>
          </a:p>
        </p:txBody>
      </p:sp>
      <p:sp>
        <p:nvSpPr>
          <p:cNvPr id="3" name="Content Placeholder 2">
            <a:extLst>
              <a:ext uri="{FF2B5EF4-FFF2-40B4-BE49-F238E27FC236}">
                <a16:creationId xmlns:a16="http://schemas.microsoft.com/office/drawing/2014/main" id="{512E3460-FE31-FDE1-746C-DE695E914C21}"/>
              </a:ext>
            </a:extLst>
          </p:cNvPr>
          <p:cNvSpPr>
            <a:spLocks noGrp="1"/>
          </p:cNvSpPr>
          <p:nvPr>
            <p:ph idx="1"/>
          </p:nvPr>
        </p:nvSpPr>
        <p:spPr>
          <a:xfrm>
            <a:off x="680321" y="2336873"/>
            <a:ext cx="10813589" cy="4240908"/>
          </a:xfrm>
        </p:spPr>
        <p:txBody>
          <a:bodyPr>
            <a:normAutofit lnSpcReduction="10000"/>
          </a:bodyPr>
          <a:lstStyle/>
          <a:p>
            <a:r>
              <a:rPr lang="en-US" sz="3200" dirty="0"/>
              <a:t>…</a:t>
            </a:r>
            <a:r>
              <a:rPr lang="en-US" sz="3200" u="sng" dirty="0"/>
              <a:t>So the last shall be first, and the first last: for many be called, but few chosen.</a:t>
            </a:r>
          </a:p>
          <a:p>
            <a:r>
              <a:rPr lang="en-US" sz="3200" dirty="0"/>
              <a:t>And Jesus going up to Jerusalem took the twelve disciples apart in the way, and said unto them, Behold, we go up to Jerusalem; and the Son of man shall be betrayed unto the chief priests and unto the scribes, and they shall condemn him to death, And shall deliver him to the Gentiles to mock, and to scourge, and to crucify him: and the third day he shall rise again (Matt 20:16–19).</a:t>
            </a:r>
          </a:p>
        </p:txBody>
      </p:sp>
    </p:spTree>
    <p:extLst>
      <p:ext uri="{BB962C8B-B14F-4D97-AF65-F5344CB8AC3E}">
        <p14:creationId xmlns:p14="http://schemas.microsoft.com/office/powerpoint/2010/main" val="1724666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person in a veil on her head&#10;&#10;AI-generated content may be incorrect.">
            <a:extLst>
              <a:ext uri="{FF2B5EF4-FFF2-40B4-BE49-F238E27FC236}">
                <a16:creationId xmlns:a16="http://schemas.microsoft.com/office/drawing/2014/main" id="{61DBA966-C82D-E16A-A4A7-39B90EBDCA47}"/>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E55BEC0-D2C2-D1BD-3CE8-F59FF7BA0D1E}"/>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Jesus Was Asked for More</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4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6EA7-DC16-16B5-F6C2-5EC01BB6C13B}"/>
              </a:ext>
            </a:extLst>
          </p:cNvPr>
          <p:cNvSpPr>
            <a:spLocks noGrp="1"/>
          </p:cNvSpPr>
          <p:nvPr>
            <p:ph type="title"/>
          </p:nvPr>
        </p:nvSpPr>
        <p:spPr/>
        <p:txBody>
          <a:bodyPr/>
          <a:lstStyle/>
          <a:p>
            <a:r>
              <a:rPr lang="en-US" dirty="0"/>
              <a:t>Jesus Was Asked for More</a:t>
            </a:r>
          </a:p>
        </p:txBody>
      </p:sp>
      <p:sp>
        <p:nvSpPr>
          <p:cNvPr id="3" name="Content Placeholder 2">
            <a:extLst>
              <a:ext uri="{FF2B5EF4-FFF2-40B4-BE49-F238E27FC236}">
                <a16:creationId xmlns:a16="http://schemas.microsoft.com/office/drawing/2014/main" id="{DD5EB0C0-18C1-7BE8-F315-D0557FCD18B3}"/>
              </a:ext>
            </a:extLst>
          </p:cNvPr>
          <p:cNvSpPr>
            <a:spLocks noGrp="1"/>
          </p:cNvSpPr>
          <p:nvPr>
            <p:ph idx="1"/>
          </p:nvPr>
        </p:nvSpPr>
        <p:spPr>
          <a:xfrm>
            <a:off x="334297" y="2336872"/>
            <a:ext cx="11582400" cy="4290069"/>
          </a:xfrm>
        </p:spPr>
        <p:txBody>
          <a:bodyPr>
            <a:normAutofit fontScale="92500" lnSpcReduction="10000"/>
          </a:bodyPr>
          <a:lstStyle/>
          <a:p>
            <a:r>
              <a:rPr lang="en-US" sz="3200" dirty="0">
                <a:solidFill>
                  <a:srgbClr val="FFFF00"/>
                </a:solidFill>
              </a:rPr>
              <a:t>Then came to him the mother of Zebedee’s children with her sons, worshipping him, and desiring a certain thing of him. And he said unto her, What wilt thou? She saith unto him, Grant that these my two sons may sit, the one on thy right hand, and the other on the left, in thy kingdom </a:t>
            </a:r>
            <a:r>
              <a:rPr lang="en-US" sz="3200" dirty="0"/>
              <a:t>(Matt 20:20–21).</a:t>
            </a:r>
          </a:p>
          <a:p>
            <a:r>
              <a:rPr lang="en-US" sz="3200" dirty="0">
                <a:solidFill>
                  <a:srgbClr val="FFFF00"/>
                </a:solidFill>
              </a:rPr>
              <a:t>And James and John, the sons of Zebedee, come unto him, saying, Master, we would that thou shouldest do for us whatsoever we shall desire. And he said unto them, What would ye that I should do for you? They said unto him, Grant unto us that we may sit, one on thy right hand, and the other on thy left hand, in thy glory </a:t>
            </a:r>
            <a:r>
              <a:rPr lang="en-US" sz="3200" dirty="0"/>
              <a:t>(Mark 10:35–37).</a:t>
            </a:r>
          </a:p>
        </p:txBody>
      </p:sp>
    </p:spTree>
    <p:extLst>
      <p:ext uri="{BB962C8B-B14F-4D97-AF65-F5344CB8AC3E}">
        <p14:creationId xmlns:p14="http://schemas.microsoft.com/office/powerpoint/2010/main" val="280341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90CE-8842-72F6-A1A5-CED9F0916D71}"/>
              </a:ext>
            </a:extLst>
          </p:cNvPr>
          <p:cNvSpPr>
            <a:spLocks noGrp="1"/>
          </p:cNvSpPr>
          <p:nvPr>
            <p:ph type="title"/>
          </p:nvPr>
        </p:nvSpPr>
        <p:spPr/>
        <p:txBody>
          <a:bodyPr/>
          <a:lstStyle/>
          <a:p>
            <a:r>
              <a:rPr lang="en-US" dirty="0"/>
              <a:t>Who Was She to Jesus</a:t>
            </a:r>
          </a:p>
        </p:txBody>
      </p:sp>
      <p:sp>
        <p:nvSpPr>
          <p:cNvPr id="3" name="Content Placeholder 2">
            <a:extLst>
              <a:ext uri="{FF2B5EF4-FFF2-40B4-BE49-F238E27FC236}">
                <a16:creationId xmlns:a16="http://schemas.microsoft.com/office/drawing/2014/main" id="{33FD1FFE-57DB-E844-90BD-D2A8E761B5BE}"/>
              </a:ext>
            </a:extLst>
          </p:cNvPr>
          <p:cNvSpPr>
            <a:spLocks noGrp="1"/>
          </p:cNvSpPr>
          <p:nvPr>
            <p:ph idx="1"/>
          </p:nvPr>
        </p:nvSpPr>
        <p:spPr>
          <a:xfrm>
            <a:off x="206477" y="2094271"/>
            <a:ext cx="11779046" cy="4660489"/>
          </a:xfrm>
        </p:spPr>
        <p:txBody>
          <a:bodyPr>
            <a:normAutofit/>
          </a:bodyPr>
          <a:lstStyle/>
          <a:p>
            <a:r>
              <a:rPr lang="en-US" sz="2800" dirty="0"/>
              <a:t>Among which was Mary Magdalene [1], and Mary the mother of James and Joses [2], </a:t>
            </a:r>
            <a:r>
              <a:rPr lang="en-US" sz="2800" b="1" u="sng" dirty="0"/>
              <a:t>and the mother of Zebedee’s children</a:t>
            </a:r>
            <a:r>
              <a:rPr lang="en-US" sz="2800" dirty="0"/>
              <a:t> [3] (Matt 27:56).</a:t>
            </a:r>
          </a:p>
          <a:p>
            <a:r>
              <a:rPr lang="en-US" sz="2800" dirty="0"/>
              <a:t>There were also women looking on afar off: among whom was Mary Magdalene [1], and Mary the mother of James the less and of Joses [2], </a:t>
            </a:r>
            <a:r>
              <a:rPr lang="en-US" sz="2800" b="1" u="sng" dirty="0"/>
              <a:t>and Salome </a:t>
            </a:r>
            <a:r>
              <a:rPr lang="en-US" sz="2800" dirty="0"/>
              <a:t>[3]… and many other women which came up with him unto Jerusalem (Mark 15:40).</a:t>
            </a:r>
          </a:p>
          <a:p>
            <a:r>
              <a:rPr lang="en-US" sz="2800" dirty="0"/>
              <a:t>Now there stood by the cross of Jesus his mother [4], </a:t>
            </a:r>
            <a:r>
              <a:rPr lang="en-US" sz="2800" b="1" u="sng" dirty="0"/>
              <a:t>and his mother’s sister </a:t>
            </a:r>
            <a:r>
              <a:rPr lang="en-US" sz="2800" dirty="0"/>
              <a:t>[3], Mary the wife of Cleophas [2], and Mary Magdalene [1] (John 19:25).</a:t>
            </a:r>
          </a:p>
        </p:txBody>
      </p:sp>
    </p:spTree>
    <p:extLst>
      <p:ext uri="{BB962C8B-B14F-4D97-AF65-F5344CB8AC3E}">
        <p14:creationId xmlns:p14="http://schemas.microsoft.com/office/powerpoint/2010/main" val="263424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3" name="Picture 12">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5" name="Rectangle 14">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3" descr="A cup on a table&#10;&#10;AI-generated content may be incorrect.">
            <a:extLst>
              <a:ext uri="{FF2B5EF4-FFF2-40B4-BE49-F238E27FC236}">
                <a16:creationId xmlns:a16="http://schemas.microsoft.com/office/drawing/2014/main" id="{2B62D167-7945-5E21-3A67-561C7B5B2366}"/>
              </a:ext>
            </a:extLst>
          </p:cNvPr>
          <p:cNvPicPr>
            <a:picLocks noChangeAspect="1"/>
          </p:cNvPicPr>
          <p:nvPr/>
        </p:nvPicPr>
        <p:blipFill>
          <a:blip r:embed="rId5">
            <a:extLst>
              <a:ext uri="{28A0092B-C50C-407E-A947-70E740481C1C}">
                <a14:useLocalDpi xmlns:a14="http://schemas.microsoft.com/office/drawing/2010/main" val="0"/>
              </a:ext>
            </a:extLst>
          </a:blip>
          <a:srcRect t="10679" r="9091"/>
          <a:stretch>
            <a:fillRect/>
          </a:stretch>
        </p:blipFill>
        <p:spPr>
          <a:xfrm>
            <a:off x="-3176" y="10"/>
            <a:ext cx="12192000" cy="6857991"/>
          </a:xfrm>
          <a:prstGeom prst="rect">
            <a:avLst/>
          </a:prstGeom>
        </p:spPr>
      </p:pic>
      <p:sp>
        <p:nvSpPr>
          <p:cNvPr id="19" name="Rectangle 18">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AC274EA-5E8E-300F-D77B-1A8807F509FA}"/>
              </a:ext>
            </a:extLst>
          </p:cNvPr>
          <p:cNvSpPr>
            <a:spLocks noGrp="1"/>
          </p:cNvSpPr>
          <p:nvPr>
            <p:ph type="title"/>
          </p:nvPr>
        </p:nvSpPr>
        <p:spPr>
          <a:xfrm>
            <a:off x="680322" y="4402667"/>
            <a:ext cx="8133478" cy="940240"/>
          </a:xfrm>
        </p:spPr>
        <p:txBody>
          <a:bodyPr vert="horz" lIns="91440" tIns="45720" rIns="91440" bIns="45720" rtlCol="0" anchor="b">
            <a:normAutofit/>
          </a:bodyPr>
          <a:lstStyle/>
          <a:p>
            <a:pPr algn="r"/>
            <a:r>
              <a:rPr lang="en-US" sz="4800"/>
              <a:t>Jesus Rebuked the Request</a:t>
            </a:r>
          </a:p>
        </p:txBody>
      </p:sp>
      <p:sp>
        <p:nvSpPr>
          <p:cNvPr id="21" name="Rectangle 20">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479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720</TotalTime>
  <Words>992</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Trebuchet MS</vt:lpstr>
      <vt:lpstr>Berlin</vt:lpstr>
      <vt:lpstr>Gifts that Lead to Expectations</vt:lpstr>
      <vt:lpstr>Goal</vt:lpstr>
      <vt:lpstr>Reasons</vt:lpstr>
      <vt:lpstr>Preceding Context: Twelve Thrones</vt:lpstr>
      <vt:lpstr>Preceding Context: Crucifixion Foretold </vt:lpstr>
      <vt:lpstr>Jesus Was Asked for More</vt:lpstr>
      <vt:lpstr>Jesus Was Asked for More</vt:lpstr>
      <vt:lpstr>Who Was She to Jesus</vt:lpstr>
      <vt:lpstr>Jesus Rebuked the Request</vt:lpstr>
      <vt:lpstr>The Cup and Baptism</vt:lpstr>
      <vt:lpstr>Jesus Corrects the Misconceptions</vt:lpstr>
      <vt:lpstr>Jesus Corrects the Misconceptions</vt:lpstr>
      <vt:lpstr>A Reversal of Expectations</vt:lpstr>
      <vt:lpstr>Conclusion</vt:lpstr>
      <vt:lpstr>Reasons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Peters, Joseph Daniel</dc:creator>
  <cp:lastModifiedBy>Peters, Joseph Daniel</cp:lastModifiedBy>
  <cp:revision>2</cp:revision>
  <dcterms:created xsi:type="dcterms:W3CDTF">2025-10-18T16:50:30Z</dcterms:created>
  <dcterms:modified xsi:type="dcterms:W3CDTF">2025-10-19T04:50:49Z</dcterms:modified>
</cp:coreProperties>
</file>