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3" r:id="rId9"/>
    <p:sldId id="276" r:id="rId10"/>
    <p:sldId id="268" r:id="rId11"/>
    <p:sldId id="262" r:id="rId12"/>
    <p:sldId id="265" r:id="rId13"/>
    <p:sldId id="266" r:id="rId14"/>
    <p:sldId id="269" r:id="rId15"/>
    <p:sldId id="270" r:id="rId16"/>
    <p:sldId id="272" r:id="rId17"/>
    <p:sldId id="273" r:id="rId18"/>
    <p:sldId id="271"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A7859-C509-4AAE-A0F6-6737C42FF53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D831EBF-8051-4A02-8155-ED7519D9A403}">
      <dgm:prSet/>
      <dgm:spPr>
        <a:solidFill>
          <a:schemeClr val="tx1"/>
        </a:solidFill>
      </dgm:spPr>
      <dgm:t>
        <a:bodyPr/>
        <a:lstStyle/>
        <a:p>
          <a:r>
            <a:rPr lang="en-US" b="1" dirty="0">
              <a:solidFill>
                <a:schemeClr val="bg1"/>
              </a:solidFill>
            </a:rPr>
            <a:t>Extremely High View: </a:t>
          </a:r>
          <a:r>
            <a:rPr lang="en-US" dirty="0">
              <a:solidFill>
                <a:schemeClr val="bg1"/>
              </a:solidFill>
            </a:rPr>
            <a:t>You will view God as superior, but not as personal.</a:t>
          </a:r>
        </a:p>
      </dgm:t>
    </dgm:pt>
    <dgm:pt modelId="{324109BD-5CA3-4912-9406-92B6DD7638B0}" type="parTrans" cxnId="{5E20092B-BFF3-4F90-BA69-8EBE88012E20}">
      <dgm:prSet/>
      <dgm:spPr/>
      <dgm:t>
        <a:bodyPr/>
        <a:lstStyle/>
        <a:p>
          <a:endParaRPr lang="en-US"/>
        </a:p>
      </dgm:t>
    </dgm:pt>
    <dgm:pt modelId="{4DD40B20-EBDB-4434-B9A8-727D2C198EE8}" type="sibTrans" cxnId="{5E20092B-BFF3-4F90-BA69-8EBE88012E20}">
      <dgm:prSet/>
      <dgm:spPr/>
      <dgm:t>
        <a:bodyPr/>
        <a:lstStyle/>
        <a:p>
          <a:endParaRPr lang="en-US"/>
        </a:p>
      </dgm:t>
    </dgm:pt>
    <dgm:pt modelId="{506B2391-6919-4275-ADC7-0B6DB0B7C0C6}">
      <dgm:prSet/>
      <dgm:spPr>
        <a:solidFill>
          <a:schemeClr val="tx1"/>
        </a:solidFill>
      </dgm:spPr>
      <dgm:t>
        <a:bodyPr/>
        <a:lstStyle/>
        <a:p>
          <a:r>
            <a:rPr lang="en-US" b="1" dirty="0">
              <a:solidFill>
                <a:schemeClr val="bg1"/>
              </a:solidFill>
            </a:rPr>
            <a:t>Extremely Low View: </a:t>
          </a:r>
          <a:r>
            <a:rPr lang="en-US" dirty="0">
              <a:solidFill>
                <a:schemeClr val="bg1"/>
              </a:solidFill>
            </a:rPr>
            <a:t>You will view God as personal, but not as superior.</a:t>
          </a:r>
        </a:p>
      </dgm:t>
    </dgm:pt>
    <dgm:pt modelId="{6FCCA665-5030-4316-9BE7-CA807B17EAEA}" type="parTrans" cxnId="{59AB5517-5CA3-418F-B47D-2017BEF47C31}">
      <dgm:prSet/>
      <dgm:spPr/>
      <dgm:t>
        <a:bodyPr/>
        <a:lstStyle/>
        <a:p>
          <a:endParaRPr lang="en-US"/>
        </a:p>
      </dgm:t>
    </dgm:pt>
    <dgm:pt modelId="{80B99E07-A616-4E13-AE7E-978B3BA03F84}" type="sibTrans" cxnId="{59AB5517-5CA3-418F-B47D-2017BEF47C31}">
      <dgm:prSet/>
      <dgm:spPr/>
      <dgm:t>
        <a:bodyPr/>
        <a:lstStyle/>
        <a:p>
          <a:endParaRPr lang="en-US"/>
        </a:p>
      </dgm:t>
    </dgm:pt>
    <dgm:pt modelId="{860B151F-3222-44CD-9E45-C913C2919B3B}" type="pres">
      <dgm:prSet presAssocID="{2F1A7859-C509-4AAE-A0F6-6737C42FF53F}" presName="linear" presStyleCnt="0">
        <dgm:presLayoutVars>
          <dgm:animLvl val="lvl"/>
          <dgm:resizeHandles val="exact"/>
        </dgm:presLayoutVars>
      </dgm:prSet>
      <dgm:spPr/>
    </dgm:pt>
    <dgm:pt modelId="{BED3555B-F1F1-4276-A59F-8464ACAD55FE}" type="pres">
      <dgm:prSet presAssocID="{AD831EBF-8051-4A02-8155-ED7519D9A403}" presName="parentText" presStyleLbl="node1" presStyleIdx="0" presStyleCnt="2">
        <dgm:presLayoutVars>
          <dgm:chMax val="0"/>
          <dgm:bulletEnabled val="1"/>
        </dgm:presLayoutVars>
      </dgm:prSet>
      <dgm:spPr/>
    </dgm:pt>
    <dgm:pt modelId="{60765ECE-5476-4077-A881-C600E7388842}" type="pres">
      <dgm:prSet presAssocID="{4DD40B20-EBDB-4434-B9A8-727D2C198EE8}" presName="spacer" presStyleCnt="0"/>
      <dgm:spPr/>
    </dgm:pt>
    <dgm:pt modelId="{C087936A-6F3D-4A46-8E5C-A00371DCC681}" type="pres">
      <dgm:prSet presAssocID="{506B2391-6919-4275-ADC7-0B6DB0B7C0C6}" presName="parentText" presStyleLbl="node1" presStyleIdx="1" presStyleCnt="2">
        <dgm:presLayoutVars>
          <dgm:chMax val="0"/>
          <dgm:bulletEnabled val="1"/>
        </dgm:presLayoutVars>
      </dgm:prSet>
      <dgm:spPr/>
    </dgm:pt>
  </dgm:ptLst>
  <dgm:cxnLst>
    <dgm:cxn modelId="{EA1C5B07-0831-42E9-A7E2-B69A2004C601}" type="presOf" srcId="{506B2391-6919-4275-ADC7-0B6DB0B7C0C6}" destId="{C087936A-6F3D-4A46-8E5C-A00371DCC681}" srcOrd="0" destOrd="0" presId="urn:microsoft.com/office/officeart/2005/8/layout/vList2"/>
    <dgm:cxn modelId="{59AB5517-5CA3-418F-B47D-2017BEF47C31}" srcId="{2F1A7859-C509-4AAE-A0F6-6737C42FF53F}" destId="{506B2391-6919-4275-ADC7-0B6DB0B7C0C6}" srcOrd="1" destOrd="0" parTransId="{6FCCA665-5030-4316-9BE7-CA807B17EAEA}" sibTransId="{80B99E07-A616-4E13-AE7E-978B3BA03F84}"/>
    <dgm:cxn modelId="{5E20092B-BFF3-4F90-BA69-8EBE88012E20}" srcId="{2F1A7859-C509-4AAE-A0F6-6737C42FF53F}" destId="{AD831EBF-8051-4A02-8155-ED7519D9A403}" srcOrd="0" destOrd="0" parTransId="{324109BD-5CA3-4912-9406-92B6DD7638B0}" sibTransId="{4DD40B20-EBDB-4434-B9A8-727D2C198EE8}"/>
    <dgm:cxn modelId="{45B3F376-96F5-4AB8-9492-DC9E96E7331E}" type="presOf" srcId="{2F1A7859-C509-4AAE-A0F6-6737C42FF53F}" destId="{860B151F-3222-44CD-9E45-C913C2919B3B}" srcOrd="0" destOrd="0" presId="urn:microsoft.com/office/officeart/2005/8/layout/vList2"/>
    <dgm:cxn modelId="{7E9B0090-6162-424B-A1EB-92AC0CFB31B4}" type="presOf" srcId="{AD831EBF-8051-4A02-8155-ED7519D9A403}" destId="{BED3555B-F1F1-4276-A59F-8464ACAD55FE}" srcOrd="0" destOrd="0" presId="urn:microsoft.com/office/officeart/2005/8/layout/vList2"/>
    <dgm:cxn modelId="{443F6625-5012-40BD-9C16-AE7B3D4FAB6A}" type="presParOf" srcId="{860B151F-3222-44CD-9E45-C913C2919B3B}" destId="{BED3555B-F1F1-4276-A59F-8464ACAD55FE}" srcOrd="0" destOrd="0" presId="urn:microsoft.com/office/officeart/2005/8/layout/vList2"/>
    <dgm:cxn modelId="{CBB4CCFF-9CE9-40AC-90E7-B07046DDD25B}" type="presParOf" srcId="{860B151F-3222-44CD-9E45-C913C2919B3B}" destId="{60765ECE-5476-4077-A881-C600E7388842}" srcOrd="1" destOrd="0" presId="urn:microsoft.com/office/officeart/2005/8/layout/vList2"/>
    <dgm:cxn modelId="{E22CF4BD-3245-4408-826F-8E8249CD4F65}" type="presParOf" srcId="{860B151F-3222-44CD-9E45-C913C2919B3B}" destId="{C087936A-6F3D-4A46-8E5C-A00371DCC68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999F5-5EA5-4ED4-9DEE-07C597E61C8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23DED04-2806-43F4-A359-1D84EC604A77}">
      <dgm:prSet/>
      <dgm:spPr>
        <a:solidFill>
          <a:schemeClr val="tx1"/>
        </a:solidFill>
      </dgm:spPr>
      <dgm:t>
        <a:bodyPr/>
        <a:lstStyle/>
        <a:p>
          <a:r>
            <a:rPr lang="en-US" b="1" dirty="0">
              <a:solidFill>
                <a:sysClr val="windowText" lastClr="000000"/>
              </a:solidFill>
            </a:rPr>
            <a:t>General Revelation: </a:t>
          </a:r>
          <a:r>
            <a:rPr lang="en-US" dirty="0">
              <a:solidFill>
                <a:sysClr val="windowText" lastClr="000000"/>
              </a:solidFill>
            </a:rPr>
            <a:t>Nature, Reason, etc.</a:t>
          </a:r>
        </a:p>
      </dgm:t>
    </dgm:pt>
    <dgm:pt modelId="{684AE434-15C9-4C69-995C-B52EF0102652}" type="parTrans" cxnId="{67F5C010-B889-4F8A-A9B7-22A519A675EA}">
      <dgm:prSet/>
      <dgm:spPr/>
      <dgm:t>
        <a:bodyPr/>
        <a:lstStyle/>
        <a:p>
          <a:endParaRPr lang="en-US"/>
        </a:p>
      </dgm:t>
    </dgm:pt>
    <dgm:pt modelId="{E781B91D-6D2D-4635-BBEF-AB93EDC6742B}" type="sibTrans" cxnId="{67F5C010-B889-4F8A-A9B7-22A519A675EA}">
      <dgm:prSet/>
      <dgm:spPr/>
      <dgm:t>
        <a:bodyPr/>
        <a:lstStyle/>
        <a:p>
          <a:endParaRPr lang="en-US"/>
        </a:p>
      </dgm:t>
    </dgm:pt>
    <dgm:pt modelId="{C2621C94-A6FA-4BD7-9683-4A650559D4A7}">
      <dgm:prSet/>
      <dgm:spPr>
        <a:solidFill>
          <a:schemeClr val="tx1"/>
        </a:solidFill>
      </dgm:spPr>
      <dgm:t>
        <a:bodyPr/>
        <a:lstStyle/>
        <a:p>
          <a:r>
            <a:rPr lang="en-US" b="1" dirty="0">
              <a:solidFill>
                <a:sysClr val="windowText" lastClr="000000"/>
              </a:solidFill>
            </a:rPr>
            <a:t>Special Revelation: </a:t>
          </a:r>
          <a:r>
            <a:rPr lang="en-US" dirty="0">
              <a:solidFill>
                <a:sysClr val="windowText" lastClr="000000"/>
              </a:solidFill>
            </a:rPr>
            <a:t>Scripture</a:t>
          </a:r>
        </a:p>
      </dgm:t>
    </dgm:pt>
    <dgm:pt modelId="{0BED18EE-0B59-450D-A4B9-6B6468F18D9D}" type="parTrans" cxnId="{24CAAA30-3E11-401F-A38B-589D822274F0}">
      <dgm:prSet/>
      <dgm:spPr/>
      <dgm:t>
        <a:bodyPr/>
        <a:lstStyle/>
        <a:p>
          <a:endParaRPr lang="en-US"/>
        </a:p>
      </dgm:t>
    </dgm:pt>
    <dgm:pt modelId="{7B83943F-3D76-4CF6-8FB1-C14558AF472B}" type="sibTrans" cxnId="{24CAAA30-3E11-401F-A38B-589D822274F0}">
      <dgm:prSet/>
      <dgm:spPr/>
      <dgm:t>
        <a:bodyPr/>
        <a:lstStyle/>
        <a:p>
          <a:endParaRPr lang="en-US"/>
        </a:p>
      </dgm:t>
    </dgm:pt>
    <dgm:pt modelId="{7D5E88E3-EEEC-4FEE-9461-6E013F0C060C}" type="pres">
      <dgm:prSet presAssocID="{4D1999F5-5EA5-4ED4-9DEE-07C597E61C82}" presName="linear" presStyleCnt="0">
        <dgm:presLayoutVars>
          <dgm:animLvl val="lvl"/>
          <dgm:resizeHandles val="exact"/>
        </dgm:presLayoutVars>
      </dgm:prSet>
      <dgm:spPr/>
    </dgm:pt>
    <dgm:pt modelId="{E3C7F6BB-F48F-4778-8072-9FCD7441BFCD}" type="pres">
      <dgm:prSet presAssocID="{023DED04-2806-43F4-A359-1D84EC604A77}" presName="parentText" presStyleLbl="node1" presStyleIdx="0" presStyleCnt="2">
        <dgm:presLayoutVars>
          <dgm:chMax val="0"/>
          <dgm:bulletEnabled val="1"/>
        </dgm:presLayoutVars>
      </dgm:prSet>
      <dgm:spPr/>
    </dgm:pt>
    <dgm:pt modelId="{60A20272-2625-4ECD-827B-45980C6CE8D7}" type="pres">
      <dgm:prSet presAssocID="{E781B91D-6D2D-4635-BBEF-AB93EDC6742B}" presName="spacer" presStyleCnt="0"/>
      <dgm:spPr/>
    </dgm:pt>
    <dgm:pt modelId="{16C77092-0299-4072-8E18-38F064F42A35}" type="pres">
      <dgm:prSet presAssocID="{C2621C94-A6FA-4BD7-9683-4A650559D4A7}" presName="parentText" presStyleLbl="node1" presStyleIdx="1" presStyleCnt="2">
        <dgm:presLayoutVars>
          <dgm:chMax val="0"/>
          <dgm:bulletEnabled val="1"/>
        </dgm:presLayoutVars>
      </dgm:prSet>
      <dgm:spPr/>
    </dgm:pt>
  </dgm:ptLst>
  <dgm:cxnLst>
    <dgm:cxn modelId="{956FC70D-4F32-4FAE-B58D-281B71D6384A}" type="presOf" srcId="{4D1999F5-5EA5-4ED4-9DEE-07C597E61C82}" destId="{7D5E88E3-EEEC-4FEE-9461-6E013F0C060C}" srcOrd="0" destOrd="0" presId="urn:microsoft.com/office/officeart/2005/8/layout/vList2"/>
    <dgm:cxn modelId="{67F5C010-B889-4F8A-A9B7-22A519A675EA}" srcId="{4D1999F5-5EA5-4ED4-9DEE-07C597E61C82}" destId="{023DED04-2806-43F4-A359-1D84EC604A77}" srcOrd="0" destOrd="0" parTransId="{684AE434-15C9-4C69-995C-B52EF0102652}" sibTransId="{E781B91D-6D2D-4635-BBEF-AB93EDC6742B}"/>
    <dgm:cxn modelId="{BEBFAF27-FDC2-47AF-9295-32591C8F0BAF}" type="presOf" srcId="{023DED04-2806-43F4-A359-1D84EC604A77}" destId="{E3C7F6BB-F48F-4778-8072-9FCD7441BFCD}" srcOrd="0" destOrd="0" presId="urn:microsoft.com/office/officeart/2005/8/layout/vList2"/>
    <dgm:cxn modelId="{24CAAA30-3E11-401F-A38B-589D822274F0}" srcId="{4D1999F5-5EA5-4ED4-9DEE-07C597E61C82}" destId="{C2621C94-A6FA-4BD7-9683-4A650559D4A7}" srcOrd="1" destOrd="0" parTransId="{0BED18EE-0B59-450D-A4B9-6B6468F18D9D}" sibTransId="{7B83943F-3D76-4CF6-8FB1-C14558AF472B}"/>
    <dgm:cxn modelId="{77EB8B77-5AB1-4D9D-9799-6183D63CF3B6}" type="presOf" srcId="{C2621C94-A6FA-4BD7-9683-4A650559D4A7}" destId="{16C77092-0299-4072-8E18-38F064F42A35}" srcOrd="0" destOrd="0" presId="urn:microsoft.com/office/officeart/2005/8/layout/vList2"/>
    <dgm:cxn modelId="{813BCAE3-08FF-4765-BC47-7AE10F54A413}" type="presParOf" srcId="{7D5E88E3-EEEC-4FEE-9461-6E013F0C060C}" destId="{E3C7F6BB-F48F-4778-8072-9FCD7441BFCD}" srcOrd="0" destOrd="0" presId="urn:microsoft.com/office/officeart/2005/8/layout/vList2"/>
    <dgm:cxn modelId="{F2813E89-DDC5-4A59-8525-7EE4F3EE9214}" type="presParOf" srcId="{7D5E88E3-EEEC-4FEE-9461-6E013F0C060C}" destId="{60A20272-2625-4ECD-827B-45980C6CE8D7}" srcOrd="1" destOrd="0" presId="urn:microsoft.com/office/officeart/2005/8/layout/vList2"/>
    <dgm:cxn modelId="{48EC6ADB-7399-43C5-A80C-CABE159632A5}" type="presParOf" srcId="{7D5E88E3-EEEC-4FEE-9461-6E013F0C060C}" destId="{16C77092-0299-4072-8E18-38F064F42A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B87B2-0CC7-41D4-BB69-907D993E74D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B9B48D0-AC02-4932-AE60-A4FBE023F891}">
      <dgm:prSet/>
      <dgm:spPr>
        <a:solidFill>
          <a:schemeClr val="tx1"/>
        </a:solidFill>
      </dgm:spPr>
      <dgm:t>
        <a:bodyPr/>
        <a:lstStyle/>
        <a:p>
          <a:r>
            <a:rPr lang="en-US" b="1" dirty="0">
              <a:solidFill>
                <a:schemeClr val="bg1"/>
              </a:solidFill>
            </a:rPr>
            <a:t>Why we should love:</a:t>
          </a:r>
          <a:endParaRPr lang="en-US" dirty="0">
            <a:solidFill>
              <a:schemeClr val="bg1"/>
            </a:solidFill>
          </a:endParaRPr>
        </a:p>
      </dgm:t>
    </dgm:pt>
    <dgm:pt modelId="{26C3D61B-D199-4A41-94AD-AA8DDDD7AF27}" type="parTrans" cxnId="{64689648-2559-44BB-8209-987370BA4090}">
      <dgm:prSet/>
      <dgm:spPr/>
      <dgm:t>
        <a:bodyPr/>
        <a:lstStyle/>
        <a:p>
          <a:endParaRPr lang="en-US"/>
        </a:p>
      </dgm:t>
    </dgm:pt>
    <dgm:pt modelId="{4BD882DB-A738-4BF7-8D78-861DB072959D}" type="sibTrans" cxnId="{64689648-2559-44BB-8209-987370BA4090}">
      <dgm:prSet/>
      <dgm:spPr/>
      <dgm:t>
        <a:bodyPr/>
        <a:lstStyle/>
        <a:p>
          <a:endParaRPr lang="en-US"/>
        </a:p>
      </dgm:t>
    </dgm:pt>
    <dgm:pt modelId="{E3D61F0E-1A0C-4C2C-BE0F-35CDBA2F247D}">
      <dgm:prSet/>
      <dgm:spPr>
        <a:solidFill>
          <a:schemeClr val="tx1"/>
        </a:solidFill>
      </dgm:spPr>
      <dgm:t>
        <a:bodyPr/>
        <a:lstStyle/>
        <a:p>
          <a:r>
            <a:rPr lang="en-US" b="1" dirty="0">
              <a:solidFill>
                <a:schemeClr val="bg1"/>
              </a:solidFill>
            </a:rPr>
            <a:t>Who we should love:</a:t>
          </a:r>
          <a:endParaRPr lang="en-US" dirty="0">
            <a:solidFill>
              <a:schemeClr val="bg1"/>
            </a:solidFill>
          </a:endParaRPr>
        </a:p>
      </dgm:t>
    </dgm:pt>
    <dgm:pt modelId="{E6C8B8C4-F6FA-49BA-87F2-7EB12C157317}" type="parTrans" cxnId="{C9FA0E30-D5A7-4C63-894B-C58D5092D8A6}">
      <dgm:prSet/>
      <dgm:spPr/>
      <dgm:t>
        <a:bodyPr/>
        <a:lstStyle/>
        <a:p>
          <a:endParaRPr lang="en-US"/>
        </a:p>
      </dgm:t>
    </dgm:pt>
    <dgm:pt modelId="{D74DAB13-B91C-4EE0-89E9-652E5A21E44A}" type="sibTrans" cxnId="{C9FA0E30-D5A7-4C63-894B-C58D5092D8A6}">
      <dgm:prSet/>
      <dgm:spPr/>
      <dgm:t>
        <a:bodyPr/>
        <a:lstStyle/>
        <a:p>
          <a:endParaRPr lang="en-US"/>
        </a:p>
      </dgm:t>
    </dgm:pt>
    <dgm:pt modelId="{5C0220A0-8583-4C45-9C67-2F4B0CF209C7}">
      <dgm:prSet/>
      <dgm:spPr>
        <a:solidFill>
          <a:schemeClr val="tx1"/>
        </a:solidFill>
      </dgm:spPr>
      <dgm:t>
        <a:bodyPr/>
        <a:lstStyle/>
        <a:p>
          <a:r>
            <a:rPr lang="en-US" b="1" dirty="0">
              <a:solidFill>
                <a:schemeClr val="bg1"/>
              </a:solidFill>
            </a:rPr>
            <a:t>How we should love:</a:t>
          </a:r>
          <a:endParaRPr lang="en-US" dirty="0">
            <a:solidFill>
              <a:schemeClr val="bg1"/>
            </a:solidFill>
          </a:endParaRPr>
        </a:p>
      </dgm:t>
    </dgm:pt>
    <dgm:pt modelId="{566F0173-8B13-4EFA-92F1-CAF4F901A585}" type="parTrans" cxnId="{D9AAE509-7154-4774-BA76-B25DDA0389BC}">
      <dgm:prSet/>
      <dgm:spPr/>
      <dgm:t>
        <a:bodyPr/>
        <a:lstStyle/>
        <a:p>
          <a:endParaRPr lang="en-US"/>
        </a:p>
      </dgm:t>
    </dgm:pt>
    <dgm:pt modelId="{979D5E38-A339-481F-9D44-6D8DE4AD4067}" type="sibTrans" cxnId="{D9AAE509-7154-4774-BA76-B25DDA0389BC}">
      <dgm:prSet/>
      <dgm:spPr/>
      <dgm:t>
        <a:bodyPr/>
        <a:lstStyle/>
        <a:p>
          <a:endParaRPr lang="en-US"/>
        </a:p>
      </dgm:t>
    </dgm:pt>
    <dgm:pt modelId="{108D4359-1FDE-4616-9FFD-C203CBABCF05}" type="pres">
      <dgm:prSet presAssocID="{A44B87B2-0CC7-41D4-BB69-907D993E74DD}" presName="linear" presStyleCnt="0">
        <dgm:presLayoutVars>
          <dgm:animLvl val="lvl"/>
          <dgm:resizeHandles val="exact"/>
        </dgm:presLayoutVars>
      </dgm:prSet>
      <dgm:spPr/>
    </dgm:pt>
    <dgm:pt modelId="{AD34C460-E1DE-42CA-B45D-44431246BF13}" type="pres">
      <dgm:prSet presAssocID="{6B9B48D0-AC02-4932-AE60-A4FBE023F891}" presName="parentText" presStyleLbl="node1" presStyleIdx="0" presStyleCnt="3">
        <dgm:presLayoutVars>
          <dgm:chMax val="0"/>
          <dgm:bulletEnabled val="1"/>
        </dgm:presLayoutVars>
      </dgm:prSet>
      <dgm:spPr/>
    </dgm:pt>
    <dgm:pt modelId="{0B8F0AEE-7208-4099-B041-D33A47924583}" type="pres">
      <dgm:prSet presAssocID="{4BD882DB-A738-4BF7-8D78-861DB072959D}" presName="spacer" presStyleCnt="0"/>
      <dgm:spPr/>
    </dgm:pt>
    <dgm:pt modelId="{FEC2AD87-82B1-49CF-B4BE-2ECA028D194E}" type="pres">
      <dgm:prSet presAssocID="{E3D61F0E-1A0C-4C2C-BE0F-35CDBA2F247D}" presName="parentText" presStyleLbl="node1" presStyleIdx="1" presStyleCnt="3">
        <dgm:presLayoutVars>
          <dgm:chMax val="0"/>
          <dgm:bulletEnabled val="1"/>
        </dgm:presLayoutVars>
      </dgm:prSet>
      <dgm:spPr/>
    </dgm:pt>
    <dgm:pt modelId="{D2B5D33B-C012-4612-A9BA-B29104E2175F}" type="pres">
      <dgm:prSet presAssocID="{D74DAB13-B91C-4EE0-89E9-652E5A21E44A}" presName="spacer" presStyleCnt="0"/>
      <dgm:spPr/>
    </dgm:pt>
    <dgm:pt modelId="{5677E5E7-C427-4314-8ED8-E5B4F3C4D3C7}" type="pres">
      <dgm:prSet presAssocID="{5C0220A0-8583-4C45-9C67-2F4B0CF209C7}" presName="parentText" presStyleLbl="node1" presStyleIdx="2" presStyleCnt="3">
        <dgm:presLayoutVars>
          <dgm:chMax val="0"/>
          <dgm:bulletEnabled val="1"/>
        </dgm:presLayoutVars>
      </dgm:prSet>
      <dgm:spPr/>
    </dgm:pt>
  </dgm:ptLst>
  <dgm:cxnLst>
    <dgm:cxn modelId="{D9AAE509-7154-4774-BA76-B25DDA0389BC}" srcId="{A44B87B2-0CC7-41D4-BB69-907D993E74DD}" destId="{5C0220A0-8583-4C45-9C67-2F4B0CF209C7}" srcOrd="2" destOrd="0" parTransId="{566F0173-8B13-4EFA-92F1-CAF4F901A585}" sibTransId="{979D5E38-A339-481F-9D44-6D8DE4AD4067}"/>
    <dgm:cxn modelId="{C9FA0E30-D5A7-4C63-894B-C58D5092D8A6}" srcId="{A44B87B2-0CC7-41D4-BB69-907D993E74DD}" destId="{E3D61F0E-1A0C-4C2C-BE0F-35CDBA2F247D}" srcOrd="1" destOrd="0" parTransId="{E6C8B8C4-F6FA-49BA-87F2-7EB12C157317}" sibTransId="{D74DAB13-B91C-4EE0-89E9-652E5A21E44A}"/>
    <dgm:cxn modelId="{7E723262-D3EB-4928-A6FB-9B6DB63CEB40}" type="presOf" srcId="{A44B87B2-0CC7-41D4-BB69-907D993E74DD}" destId="{108D4359-1FDE-4616-9FFD-C203CBABCF05}" srcOrd="0" destOrd="0" presId="urn:microsoft.com/office/officeart/2005/8/layout/vList2"/>
    <dgm:cxn modelId="{64689648-2559-44BB-8209-987370BA4090}" srcId="{A44B87B2-0CC7-41D4-BB69-907D993E74DD}" destId="{6B9B48D0-AC02-4932-AE60-A4FBE023F891}" srcOrd="0" destOrd="0" parTransId="{26C3D61B-D199-4A41-94AD-AA8DDDD7AF27}" sibTransId="{4BD882DB-A738-4BF7-8D78-861DB072959D}"/>
    <dgm:cxn modelId="{4A5FE36E-04C1-4CF9-AF6D-BE41EEF8137D}" type="presOf" srcId="{E3D61F0E-1A0C-4C2C-BE0F-35CDBA2F247D}" destId="{FEC2AD87-82B1-49CF-B4BE-2ECA028D194E}" srcOrd="0" destOrd="0" presId="urn:microsoft.com/office/officeart/2005/8/layout/vList2"/>
    <dgm:cxn modelId="{70E5A452-660D-4EDB-89D0-E789694DE092}" type="presOf" srcId="{6B9B48D0-AC02-4932-AE60-A4FBE023F891}" destId="{AD34C460-E1DE-42CA-B45D-44431246BF13}" srcOrd="0" destOrd="0" presId="urn:microsoft.com/office/officeart/2005/8/layout/vList2"/>
    <dgm:cxn modelId="{C333F7DB-8854-4A2C-AF6D-007F22071261}" type="presOf" srcId="{5C0220A0-8583-4C45-9C67-2F4B0CF209C7}" destId="{5677E5E7-C427-4314-8ED8-E5B4F3C4D3C7}" srcOrd="0" destOrd="0" presId="urn:microsoft.com/office/officeart/2005/8/layout/vList2"/>
    <dgm:cxn modelId="{3CC3DBC6-1124-4DAF-A4BB-9741D721B0C7}" type="presParOf" srcId="{108D4359-1FDE-4616-9FFD-C203CBABCF05}" destId="{AD34C460-E1DE-42CA-B45D-44431246BF13}" srcOrd="0" destOrd="0" presId="urn:microsoft.com/office/officeart/2005/8/layout/vList2"/>
    <dgm:cxn modelId="{94E0A322-0790-48E3-9F11-4A4BEC83F0D9}" type="presParOf" srcId="{108D4359-1FDE-4616-9FFD-C203CBABCF05}" destId="{0B8F0AEE-7208-4099-B041-D33A47924583}" srcOrd="1" destOrd="0" presId="urn:microsoft.com/office/officeart/2005/8/layout/vList2"/>
    <dgm:cxn modelId="{B027E853-31A9-4C95-99CD-1B8C673C285E}" type="presParOf" srcId="{108D4359-1FDE-4616-9FFD-C203CBABCF05}" destId="{FEC2AD87-82B1-49CF-B4BE-2ECA028D194E}" srcOrd="2" destOrd="0" presId="urn:microsoft.com/office/officeart/2005/8/layout/vList2"/>
    <dgm:cxn modelId="{130242D3-CC4B-4D44-B60F-A98FB833FB1A}" type="presParOf" srcId="{108D4359-1FDE-4616-9FFD-C203CBABCF05}" destId="{D2B5D33B-C012-4612-A9BA-B29104E2175F}" srcOrd="3" destOrd="0" presId="urn:microsoft.com/office/officeart/2005/8/layout/vList2"/>
    <dgm:cxn modelId="{8AFD8216-FFCC-4762-8A96-578DE90FFF12}" type="presParOf" srcId="{108D4359-1FDE-4616-9FFD-C203CBABCF05}" destId="{5677E5E7-C427-4314-8ED8-E5B4F3C4D3C7}"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B87B2-0CC7-41D4-BB69-907D993E74D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B9B48D0-AC02-4932-AE60-A4FBE023F891}">
      <dgm:prSet/>
      <dgm:spPr>
        <a:solidFill>
          <a:schemeClr val="tx1"/>
        </a:solidFill>
      </dgm:spPr>
      <dgm:t>
        <a:bodyPr/>
        <a:lstStyle/>
        <a:p>
          <a:r>
            <a:rPr lang="en-US" b="1" dirty="0">
              <a:solidFill>
                <a:schemeClr val="bg1"/>
              </a:solidFill>
            </a:rPr>
            <a:t>Why we should love: </a:t>
          </a:r>
          <a:r>
            <a:rPr lang="en-US" dirty="0">
              <a:solidFill>
                <a:schemeClr val="bg1"/>
              </a:solidFill>
            </a:rPr>
            <a:t>Because God loved us first</a:t>
          </a:r>
        </a:p>
      </dgm:t>
    </dgm:pt>
    <dgm:pt modelId="{26C3D61B-D199-4A41-94AD-AA8DDDD7AF27}" type="parTrans" cxnId="{64689648-2559-44BB-8209-987370BA4090}">
      <dgm:prSet/>
      <dgm:spPr/>
      <dgm:t>
        <a:bodyPr/>
        <a:lstStyle/>
        <a:p>
          <a:endParaRPr lang="en-US"/>
        </a:p>
      </dgm:t>
    </dgm:pt>
    <dgm:pt modelId="{4BD882DB-A738-4BF7-8D78-861DB072959D}" type="sibTrans" cxnId="{64689648-2559-44BB-8209-987370BA4090}">
      <dgm:prSet/>
      <dgm:spPr/>
      <dgm:t>
        <a:bodyPr/>
        <a:lstStyle/>
        <a:p>
          <a:endParaRPr lang="en-US"/>
        </a:p>
      </dgm:t>
    </dgm:pt>
    <dgm:pt modelId="{E3D61F0E-1A0C-4C2C-BE0F-35CDBA2F247D}">
      <dgm:prSet/>
      <dgm:spPr>
        <a:solidFill>
          <a:schemeClr val="tx1"/>
        </a:solidFill>
      </dgm:spPr>
      <dgm:t>
        <a:bodyPr/>
        <a:lstStyle/>
        <a:p>
          <a:r>
            <a:rPr lang="en-US" b="1" dirty="0">
              <a:solidFill>
                <a:schemeClr val="bg1"/>
              </a:solidFill>
            </a:rPr>
            <a:t>Who we should love: </a:t>
          </a:r>
          <a:r>
            <a:rPr lang="en-US" dirty="0">
              <a:solidFill>
                <a:schemeClr val="bg1"/>
              </a:solidFill>
            </a:rPr>
            <a:t>Everyone, especially God</a:t>
          </a:r>
        </a:p>
      </dgm:t>
    </dgm:pt>
    <dgm:pt modelId="{E6C8B8C4-F6FA-49BA-87F2-7EB12C157317}" type="parTrans" cxnId="{C9FA0E30-D5A7-4C63-894B-C58D5092D8A6}">
      <dgm:prSet/>
      <dgm:spPr/>
      <dgm:t>
        <a:bodyPr/>
        <a:lstStyle/>
        <a:p>
          <a:endParaRPr lang="en-US"/>
        </a:p>
      </dgm:t>
    </dgm:pt>
    <dgm:pt modelId="{D74DAB13-B91C-4EE0-89E9-652E5A21E44A}" type="sibTrans" cxnId="{C9FA0E30-D5A7-4C63-894B-C58D5092D8A6}">
      <dgm:prSet/>
      <dgm:spPr/>
      <dgm:t>
        <a:bodyPr/>
        <a:lstStyle/>
        <a:p>
          <a:endParaRPr lang="en-US"/>
        </a:p>
      </dgm:t>
    </dgm:pt>
    <dgm:pt modelId="{5C0220A0-8583-4C45-9C67-2F4B0CF209C7}">
      <dgm:prSet/>
      <dgm:spPr>
        <a:solidFill>
          <a:schemeClr val="tx1"/>
        </a:solidFill>
      </dgm:spPr>
      <dgm:t>
        <a:bodyPr/>
        <a:lstStyle/>
        <a:p>
          <a:r>
            <a:rPr lang="en-US" b="1" dirty="0">
              <a:solidFill>
                <a:schemeClr val="bg1"/>
              </a:solidFill>
            </a:rPr>
            <a:t>How we should love: </a:t>
          </a:r>
          <a:r>
            <a:rPr lang="en-US" dirty="0">
              <a:solidFill>
                <a:schemeClr val="bg1"/>
              </a:solidFill>
            </a:rPr>
            <a:t>Selflessly </a:t>
          </a:r>
        </a:p>
      </dgm:t>
    </dgm:pt>
    <dgm:pt modelId="{566F0173-8B13-4EFA-92F1-CAF4F901A585}" type="parTrans" cxnId="{D9AAE509-7154-4774-BA76-B25DDA0389BC}">
      <dgm:prSet/>
      <dgm:spPr/>
      <dgm:t>
        <a:bodyPr/>
        <a:lstStyle/>
        <a:p>
          <a:endParaRPr lang="en-US"/>
        </a:p>
      </dgm:t>
    </dgm:pt>
    <dgm:pt modelId="{979D5E38-A339-481F-9D44-6D8DE4AD4067}" type="sibTrans" cxnId="{D9AAE509-7154-4774-BA76-B25DDA0389BC}">
      <dgm:prSet/>
      <dgm:spPr/>
      <dgm:t>
        <a:bodyPr/>
        <a:lstStyle/>
        <a:p>
          <a:endParaRPr lang="en-US"/>
        </a:p>
      </dgm:t>
    </dgm:pt>
    <dgm:pt modelId="{108D4359-1FDE-4616-9FFD-C203CBABCF05}" type="pres">
      <dgm:prSet presAssocID="{A44B87B2-0CC7-41D4-BB69-907D993E74DD}" presName="linear" presStyleCnt="0">
        <dgm:presLayoutVars>
          <dgm:animLvl val="lvl"/>
          <dgm:resizeHandles val="exact"/>
        </dgm:presLayoutVars>
      </dgm:prSet>
      <dgm:spPr/>
    </dgm:pt>
    <dgm:pt modelId="{AD34C460-E1DE-42CA-B45D-44431246BF13}" type="pres">
      <dgm:prSet presAssocID="{6B9B48D0-AC02-4932-AE60-A4FBE023F891}" presName="parentText" presStyleLbl="node1" presStyleIdx="0" presStyleCnt="3">
        <dgm:presLayoutVars>
          <dgm:chMax val="0"/>
          <dgm:bulletEnabled val="1"/>
        </dgm:presLayoutVars>
      </dgm:prSet>
      <dgm:spPr/>
    </dgm:pt>
    <dgm:pt modelId="{0B8F0AEE-7208-4099-B041-D33A47924583}" type="pres">
      <dgm:prSet presAssocID="{4BD882DB-A738-4BF7-8D78-861DB072959D}" presName="spacer" presStyleCnt="0"/>
      <dgm:spPr/>
    </dgm:pt>
    <dgm:pt modelId="{FEC2AD87-82B1-49CF-B4BE-2ECA028D194E}" type="pres">
      <dgm:prSet presAssocID="{E3D61F0E-1A0C-4C2C-BE0F-35CDBA2F247D}" presName="parentText" presStyleLbl="node1" presStyleIdx="1" presStyleCnt="3">
        <dgm:presLayoutVars>
          <dgm:chMax val="0"/>
          <dgm:bulletEnabled val="1"/>
        </dgm:presLayoutVars>
      </dgm:prSet>
      <dgm:spPr/>
    </dgm:pt>
    <dgm:pt modelId="{D2B5D33B-C012-4612-A9BA-B29104E2175F}" type="pres">
      <dgm:prSet presAssocID="{D74DAB13-B91C-4EE0-89E9-652E5A21E44A}" presName="spacer" presStyleCnt="0"/>
      <dgm:spPr/>
    </dgm:pt>
    <dgm:pt modelId="{5677E5E7-C427-4314-8ED8-E5B4F3C4D3C7}" type="pres">
      <dgm:prSet presAssocID="{5C0220A0-8583-4C45-9C67-2F4B0CF209C7}" presName="parentText" presStyleLbl="node1" presStyleIdx="2" presStyleCnt="3">
        <dgm:presLayoutVars>
          <dgm:chMax val="0"/>
          <dgm:bulletEnabled val="1"/>
        </dgm:presLayoutVars>
      </dgm:prSet>
      <dgm:spPr/>
    </dgm:pt>
  </dgm:ptLst>
  <dgm:cxnLst>
    <dgm:cxn modelId="{D9AAE509-7154-4774-BA76-B25DDA0389BC}" srcId="{A44B87B2-0CC7-41D4-BB69-907D993E74DD}" destId="{5C0220A0-8583-4C45-9C67-2F4B0CF209C7}" srcOrd="2" destOrd="0" parTransId="{566F0173-8B13-4EFA-92F1-CAF4F901A585}" sibTransId="{979D5E38-A339-481F-9D44-6D8DE4AD4067}"/>
    <dgm:cxn modelId="{C9FA0E30-D5A7-4C63-894B-C58D5092D8A6}" srcId="{A44B87B2-0CC7-41D4-BB69-907D993E74DD}" destId="{E3D61F0E-1A0C-4C2C-BE0F-35CDBA2F247D}" srcOrd="1" destOrd="0" parTransId="{E6C8B8C4-F6FA-49BA-87F2-7EB12C157317}" sibTransId="{D74DAB13-B91C-4EE0-89E9-652E5A21E44A}"/>
    <dgm:cxn modelId="{7E723262-D3EB-4928-A6FB-9B6DB63CEB40}" type="presOf" srcId="{A44B87B2-0CC7-41D4-BB69-907D993E74DD}" destId="{108D4359-1FDE-4616-9FFD-C203CBABCF05}" srcOrd="0" destOrd="0" presId="urn:microsoft.com/office/officeart/2005/8/layout/vList2"/>
    <dgm:cxn modelId="{64689648-2559-44BB-8209-987370BA4090}" srcId="{A44B87B2-0CC7-41D4-BB69-907D993E74DD}" destId="{6B9B48D0-AC02-4932-AE60-A4FBE023F891}" srcOrd="0" destOrd="0" parTransId="{26C3D61B-D199-4A41-94AD-AA8DDDD7AF27}" sibTransId="{4BD882DB-A738-4BF7-8D78-861DB072959D}"/>
    <dgm:cxn modelId="{4A5FE36E-04C1-4CF9-AF6D-BE41EEF8137D}" type="presOf" srcId="{E3D61F0E-1A0C-4C2C-BE0F-35CDBA2F247D}" destId="{FEC2AD87-82B1-49CF-B4BE-2ECA028D194E}" srcOrd="0" destOrd="0" presId="urn:microsoft.com/office/officeart/2005/8/layout/vList2"/>
    <dgm:cxn modelId="{70E5A452-660D-4EDB-89D0-E789694DE092}" type="presOf" srcId="{6B9B48D0-AC02-4932-AE60-A4FBE023F891}" destId="{AD34C460-E1DE-42CA-B45D-44431246BF13}" srcOrd="0" destOrd="0" presId="urn:microsoft.com/office/officeart/2005/8/layout/vList2"/>
    <dgm:cxn modelId="{C333F7DB-8854-4A2C-AF6D-007F22071261}" type="presOf" srcId="{5C0220A0-8583-4C45-9C67-2F4B0CF209C7}" destId="{5677E5E7-C427-4314-8ED8-E5B4F3C4D3C7}" srcOrd="0" destOrd="0" presId="urn:microsoft.com/office/officeart/2005/8/layout/vList2"/>
    <dgm:cxn modelId="{3CC3DBC6-1124-4DAF-A4BB-9741D721B0C7}" type="presParOf" srcId="{108D4359-1FDE-4616-9FFD-C203CBABCF05}" destId="{AD34C460-E1DE-42CA-B45D-44431246BF13}" srcOrd="0" destOrd="0" presId="urn:microsoft.com/office/officeart/2005/8/layout/vList2"/>
    <dgm:cxn modelId="{94E0A322-0790-48E3-9F11-4A4BEC83F0D9}" type="presParOf" srcId="{108D4359-1FDE-4616-9FFD-C203CBABCF05}" destId="{0B8F0AEE-7208-4099-B041-D33A47924583}" srcOrd="1" destOrd="0" presId="urn:microsoft.com/office/officeart/2005/8/layout/vList2"/>
    <dgm:cxn modelId="{B027E853-31A9-4C95-99CD-1B8C673C285E}" type="presParOf" srcId="{108D4359-1FDE-4616-9FFD-C203CBABCF05}" destId="{FEC2AD87-82B1-49CF-B4BE-2ECA028D194E}" srcOrd="2" destOrd="0" presId="urn:microsoft.com/office/officeart/2005/8/layout/vList2"/>
    <dgm:cxn modelId="{130242D3-CC4B-4D44-B60F-A98FB833FB1A}" type="presParOf" srcId="{108D4359-1FDE-4616-9FFD-C203CBABCF05}" destId="{D2B5D33B-C012-4612-A9BA-B29104E2175F}" srcOrd="3" destOrd="0" presId="urn:microsoft.com/office/officeart/2005/8/layout/vList2"/>
    <dgm:cxn modelId="{8AFD8216-FFCC-4762-8A96-578DE90FFF12}" type="presParOf" srcId="{108D4359-1FDE-4616-9FFD-C203CBABCF05}" destId="{5677E5E7-C427-4314-8ED8-E5B4F3C4D3C7}"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555B-F1F1-4276-A59F-8464ACAD55FE}">
      <dsp:nvSpPr>
        <dsp:cNvPr id="0" name=""/>
        <dsp:cNvSpPr/>
      </dsp:nvSpPr>
      <dsp:spPr>
        <a:xfrm>
          <a:off x="0" y="286933"/>
          <a:ext cx="6046132" cy="1965599"/>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bg1"/>
              </a:solidFill>
            </a:rPr>
            <a:t>Extremely High View: </a:t>
          </a:r>
          <a:r>
            <a:rPr lang="en-US" sz="3500" kern="1200" dirty="0">
              <a:solidFill>
                <a:schemeClr val="bg1"/>
              </a:solidFill>
            </a:rPr>
            <a:t>You will view God as superior, but not as personal.</a:t>
          </a:r>
        </a:p>
      </dsp:txBody>
      <dsp:txXfrm>
        <a:off x="95953" y="382886"/>
        <a:ext cx="5854226" cy="1773693"/>
      </dsp:txXfrm>
    </dsp:sp>
    <dsp:sp modelId="{C087936A-6F3D-4A46-8E5C-A00371DCC681}">
      <dsp:nvSpPr>
        <dsp:cNvPr id="0" name=""/>
        <dsp:cNvSpPr/>
      </dsp:nvSpPr>
      <dsp:spPr>
        <a:xfrm>
          <a:off x="0" y="2353333"/>
          <a:ext cx="6046132" cy="1965599"/>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solidFill>
                <a:schemeClr val="bg1"/>
              </a:solidFill>
            </a:rPr>
            <a:t>Extremely Low View: </a:t>
          </a:r>
          <a:r>
            <a:rPr lang="en-US" sz="3500" kern="1200" dirty="0">
              <a:solidFill>
                <a:schemeClr val="bg1"/>
              </a:solidFill>
            </a:rPr>
            <a:t>You will view God as personal, but not as superior.</a:t>
          </a:r>
        </a:p>
      </dsp:txBody>
      <dsp:txXfrm>
        <a:off x="95953" y="2449286"/>
        <a:ext cx="5854226" cy="1773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7F6BB-F48F-4778-8072-9FCD7441BFCD}">
      <dsp:nvSpPr>
        <dsp:cNvPr id="0" name=""/>
        <dsp:cNvSpPr/>
      </dsp:nvSpPr>
      <dsp:spPr>
        <a:xfrm>
          <a:off x="0" y="530473"/>
          <a:ext cx="6046132" cy="171054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solidFill>
                <a:sysClr val="windowText" lastClr="000000"/>
              </a:solidFill>
            </a:rPr>
            <a:t>General Revelation: </a:t>
          </a:r>
          <a:r>
            <a:rPr lang="en-US" sz="4300" kern="1200" dirty="0">
              <a:solidFill>
                <a:sysClr val="windowText" lastClr="000000"/>
              </a:solidFill>
            </a:rPr>
            <a:t>Nature, Reason, etc.</a:t>
          </a:r>
        </a:p>
      </dsp:txBody>
      <dsp:txXfrm>
        <a:off x="83502" y="613975"/>
        <a:ext cx="5879128" cy="1543536"/>
      </dsp:txXfrm>
    </dsp:sp>
    <dsp:sp modelId="{16C77092-0299-4072-8E18-38F064F42A35}">
      <dsp:nvSpPr>
        <dsp:cNvPr id="0" name=""/>
        <dsp:cNvSpPr/>
      </dsp:nvSpPr>
      <dsp:spPr>
        <a:xfrm>
          <a:off x="0" y="2364853"/>
          <a:ext cx="6046132" cy="171054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solidFill>
                <a:sysClr val="windowText" lastClr="000000"/>
              </a:solidFill>
            </a:rPr>
            <a:t>Special Revelation: </a:t>
          </a:r>
          <a:r>
            <a:rPr lang="en-US" sz="4300" kern="1200" dirty="0">
              <a:solidFill>
                <a:sysClr val="windowText" lastClr="000000"/>
              </a:solidFill>
            </a:rPr>
            <a:t>Scripture</a:t>
          </a:r>
        </a:p>
      </dsp:txBody>
      <dsp:txXfrm>
        <a:off x="83502" y="2448355"/>
        <a:ext cx="5879128" cy="1543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4C460-E1DE-42CA-B45D-44431246BF13}">
      <dsp:nvSpPr>
        <dsp:cNvPr id="0" name=""/>
        <dsp:cNvSpPr/>
      </dsp:nvSpPr>
      <dsp:spPr>
        <a:xfrm>
          <a:off x="0" y="593202"/>
          <a:ext cx="6046132" cy="105534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chemeClr val="bg1"/>
              </a:solidFill>
            </a:rPr>
            <a:t>Why we should love:</a:t>
          </a:r>
          <a:endParaRPr lang="en-US" sz="4400" kern="1200" dirty="0">
            <a:solidFill>
              <a:schemeClr val="bg1"/>
            </a:solidFill>
          </a:endParaRPr>
        </a:p>
      </dsp:txBody>
      <dsp:txXfrm>
        <a:off x="51517" y="644719"/>
        <a:ext cx="5943098" cy="952306"/>
      </dsp:txXfrm>
    </dsp:sp>
    <dsp:sp modelId="{FEC2AD87-82B1-49CF-B4BE-2ECA028D194E}">
      <dsp:nvSpPr>
        <dsp:cNvPr id="0" name=""/>
        <dsp:cNvSpPr/>
      </dsp:nvSpPr>
      <dsp:spPr>
        <a:xfrm>
          <a:off x="0" y="1775262"/>
          <a:ext cx="6046132" cy="105534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chemeClr val="bg1"/>
              </a:solidFill>
            </a:rPr>
            <a:t>Who we should love:</a:t>
          </a:r>
          <a:endParaRPr lang="en-US" sz="4400" kern="1200" dirty="0">
            <a:solidFill>
              <a:schemeClr val="bg1"/>
            </a:solidFill>
          </a:endParaRPr>
        </a:p>
      </dsp:txBody>
      <dsp:txXfrm>
        <a:off x="51517" y="1826779"/>
        <a:ext cx="5943098" cy="952306"/>
      </dsp:txXfrm>
    </dsp:sp>
    <dsp:sp modelId="{5677E5E7-C427-4314-8ED8-E5B4F3C4D3C7}">
      <dsp:nvSpPr>
        <dsp:cNvPr id="0" name=""/>
        <dsp:cNvSpPr/>
      </dsp:nvSpPr>
      <dsp:spPr>
        <a:xfrm>
          <a:off x="0" y="2957323"/>
          <a:ext cx="6046132" cy="105534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solidFill>
                <a:schemeClr val="bg1"/>
              </a:solidFill>
            </a:rPr>
            <a:t>How we should love:</a:t>
          </a:r>
          <a:endParaRPr lang="en-US" sz="4400" kern="1200" dirty="0">
            <a:solidFill>
              <a:schemeClr val="bg1"/>
            </a:solidFill>
          </a:endParaRPr>
        </a:p>
      </dsp:txBody>
      <dsp:txXfrm>
        <a:off x="51517" y="3008840"/>
        <a:ext cx="5943098" cy="952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4C460-E1DE-42CA-B45D-44431246BF13}">
      <dsp:nvSpPr>
        <dsp:cNvPr id="0" name=""/>
        <dsp:cNvSpPr/>
      </dsp:nvSpPr>
      <dsp:spPr>
        <a:xfrm>
          <a:off x="0" y="176232"/>
          <a:ext cx="6046132" cy="135252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bg1"/>
              </a:solidFill>
            </a:rPr>
            <a:t>Why we should love: </a:t>
          </a:r>
          <a:r>
            <a:rPr lang="en-US" sz="3400" kern="1200" dirty="0">
              <a:solidFill>
                <a:schemeClr val="bg1"/>
              </a:solidFill>
            </a:rPr>
            <a:t>Because God loved us first</a:t>
          </a:r>
        </a:p>
      </dsp:txBody>
      <dsp:txXfrm>
        <a:off x="66025" y="242257"/>
        <a:ext cx="5914082" cy="1220470"/>
      </dsp:txXfrm>
    </dsp:sp>
    <dsp:sp modelId="{FEC2AD87-82B1-49CF-B4BE-2ECA028D194E}">
      <dsp:nvSpPr>
        <dsp:cNvPr id="0" name=""/>
        <dsp:cNvSpPr/>
      </dsp:nvSpPr>
      <dsp:spPr>
        <a:xfrm>
          <a:off x="0" y="1626672"/>
          <a:ext cx="6046132" cy="135252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bg1"/>
              </a:solidFill>
            </a:rPr>
            <a:t>Who we should love: </a:t>
          </a:r>
          <a:r>
            <a:rPr lang="en-US" sz="3400" kern="1200" dirty="0">
              <a:solidFill>
                <a:schemeClr val="bg1"/>
              </a:solidFill>
            </a:rPr>
            <a:t>Everyone, especially God</a:t>
          </a:r>
        </a:p>
      </dsp:txBody>
      <dsp:txXfrm>
        <a:off x="66025" y="1692697"/>
        <a:ext cx="5914082" cy="1220470"/>
      </dsp:txXfrm>
    </dsp:sp>
    <dsp:sp modelId="{5677E5E7-C427-4314-8ED8-E5B4F3C4D3C7}">
      <dsp:nvSpPr>
        <dsp:cNvPr id="0" name=""/>
        <dsp:cNvSpPr/>
      </dsp:nvSpPr>
      <dsp:spPr>
        <a:xfrm>
          <a:off x="0" y="3077113"/>
          <a:ext cx="6046132" cy="1352520"/>
        </a:xfrm>
        <a:prstGeom prst="roundRect">
          <a:avLst/>
        </a:prstGeom>
        <a:solidFill>
          <a:schemeClr val="tx1"/>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dirty="0">
              <a:solidFill>
                <a:schemeClr val="bg1"/>
              </a:solidFill>
            </a:rPr>
            <a:t>How we should love: </a:t>
          </a:r>
          <a:r>
            <a:rPr lang="en-US" sz="3400" kern="1200" dirty="0">
              <a:solidFill>
                <a:schemeClr val="bg1"/>
              </a:solidFill>
            </a:rPr>
            <a:t>Selflessly </a:t>
          </a:r>
        </a:p>
      </dsp:txBody>
      <dsp:txXfrm>
        <a:off x="66025" y="3143138"/>
        <a:ext cx="5914082"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26615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0A34E-3CD8-42A8-A2D5-3D7A871D20FF}"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270069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3839052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206774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34386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3878535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337653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33700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99678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174751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0A34E-3CD8-42A8-A2D5-3D7A871D20FF}"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226842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80A34E-3CD8-42A8-A2D5-3D7A871D20FF}"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158680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80A34E-3CD8-42A8-A2D5-3D7A871D20FF}"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97255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80A34E-3CD8-42A8-A2D5-3D7A871D20FF}"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223955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0A34E-3CD8-42A8-A2D5-3D7A871D20FF}"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10571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0A34E-3CD8-42A8-A2D5-3D7A871D20FF}"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92291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9880A34E-3CD8-42A8-A2D5-3D7A871D20FF}" type="datetimeFigureOut">
              <a:rPr lang="en-US" smtClean="0"/>
              <a:t>9/17/2021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6F3FFD51-0E01-436B-B818-EF840E00D991}" type="slidenum">
              <a:rPr lang="en-US" smtClean="0"/>
              <a:t>‹#›</a:t>
            </a:fld>
            <a:endParaRPr lang="en-US"/>
          </a:p>
        </p:txBody>
      </p:sp>
    </p:spTree>
    <p:extLst>
      <p:ext uri="{BB962C8B-B14F-4D97-AF65-F5344CB8AC3E}">
        <p14:creationId xmlns:p14="http://schemas.microsoft.com/office/powerpoint/2010/main" val="35902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880A34E-3CD8-42A8-A2D5-3D7A871D20FF}" type="datetimeFigureOut">
              <a:rPr lang="en-US" smtClean="0"/>
              <a:t>9/17/2021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F3FFD51-0E01-436B-B818-EF840E00D991}" type="slidenum">
              <a:rPr lang="en-US" smtClean="0"/>
              <a:t>‹#›</a:t>
            </a:fld>
            <a:endParaRPr lang="en-US"/>
          </a:p>
        </p:txBody>
      </p:sp>
    </p:spTree>
    <p:extLst>
      <p:ext uri="{BB962C8B-B14F-4D97-AF65-F5344CB8AC3E}">
        <p14:creationId xmlns:p14="http://schemas.microsoft.com/office/powerpoint/2010/main" val="219728471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03FF-0053-4D5B-B751-522BAF5B33CD}"/>
              </a:ext>
            </a:extLst>
          </p:cNvPr>
          <p:cNvSpPr>
            <a:spLocks noGrp="1"/>
          </p:cNvSpPr>
          <p:nvPr>
            <p:ph type="ctrTitle"/>
          </p:nvPr>
        </p:nvSpPr>
        <p:spPr>
          <a:xfrm>
            <a:off x="1881640" y="1570654"/>
            <a:ext cx="8676222" cy="3200400"/>
          </a:xfrm>
        </p:spPr>
        <p:txBody>
          <a:bodyPr>
            <a:noAutofit/>
            <a:scene3d>
              <a:camera prst="orthographicFront"/>
              <a:lightRig rig="threePt" dir="t"/>
            </a:scene3d>
            <a:sp3d extrusionH="57150">
              <a:bevelT w="38100" h="38100" prst="angle"/>
            </a:sp3d>
          </a:bodyPr>
          <a:lstStyle/>
          <a:p>
            <a:r>
              <a:rPr lang="he-IL" sz="31000" dirty="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מִי־אֵל</a:t>
            </a:r>
            <a:endParaRPr lang="en-US" sz="31000" dirty="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EC451C3-2B32-4623-9345-F7C0D22E47C0}"/>
              </a:ext>
            </a:extLst>
          </p:cNvPr>
          <p:cNvSpPr>
            <a:spLocks noGrp="1"/>
          </p:cNvSpPr>
          <p:nvPr>
            <p:ph type="subTitle" idx="1"/>
          </p:nvPr>
        </p:nvSpPr>
        <p:spPr>
          <a:xfrm>
            <a:off x="1757889" y="4651311"/>
            <a:ext cx="8676222" cy="1905000"/>
          </a:xfrm>
        </p:spPr>
        <p:txBody>
          <a:bodyPr>
            <a:normAutofit/>
          </a:bodyPr>
          <a:lstStyle/>
          <a:p>
            <a:r>
              <a:rPr lang="en-US" sz="3200" dirty="0"/>
              <a:t>By Joseph Peters</a:t>
            </a:r>
          </a:p>
        </p:txBody>
      </p:sp>
    </p:spTree>
    <p:extLst>
      <p:ext uri="{BB962C8B-B14F-4D97-AF65-F5344CB8AC3E}">
        <p14:creationId xmlns:p14="http://schemas.microsoft.com/office/powerpoint/2010/main" val="260679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24FCC-390D-4DF4-8A25-F272F2DD5F54}"/>
              </a:ext>
            </a:extLst>
          </p:cNvPr>
          <p:cNvSpPr>
            <a:spLocks noGrp="1"/>
          </p:cNvSpPr>
          <p:nvPr>
            <p:ph type="title"/>
          </p:nvPr>
        </p:nvSpPr>
        <p:spPr>
          <a:xfrm>
            <a:off x="1757889" y="3009490"/>
            <a:ext cx="8676222" cy="1802297"/>
          </a:xfrm>
        </p:spPr>
        <p:txBody>
          <a:bodyPr vert="horz" lIns="91440" tIns="45720" rIns="91440" bIns="45720" rtlCol="0" anchor="b">
            <a:noAutofit/>
          </a:bodyPr>
          <a:lstStyle/>
          <a:p>
            <a:pPr algn="ctr"/>
            <a:r>
              <a:rPr lang="en-US" sz="9600" dirty="0">
                <a:effectLst>
                  <a:glow rad="38100">
                    <a:schemeClr val="bg1">
                      <a:lumMod val="65000"/>
                      <a:lumOff val="35000"/>
                      <a:alpha val="50000"/>
                    </a:schemeClr>
                  </a:glow>
                  <a:outerShdw blurRad="28575" dist="31750" dir="13200000" algn="tl" rotWithShape="0">
                    <a:srgbClr val="000000">
                      <a:alpha val="25000"/>
                    </a:srgbClr>
                  </a:outerShdw>
                </a:effectLst>
              </a:rPr>
              <a:t>Why We should Love</a:t>
            </a:r>
          </a:p>
        </p:txBody>
      </p:sp>
    </p:spTree>
    <p:extLst>
      <p:ext uri="{BB962C8B-B14F-4D97-AF65-F5344CB8AC3E}">
        <p14:creationId xmlns:p14="http://schemas.microsoft.com/office/powerpoint/2010/main" val="78122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1643-27ED-455A-B1F4-5B4674C87651}"/>
              </a:ext>
            </a:extLst>
          </p:cNvPr>
          <p:cNvSpPr>
            <a:spLocks noGrp="1"/>
          </p:cNvSpPr>
          <p:nvPr>
            <p:ph type="title"/>
          </p:nvPr>
        </p:nvSpPr>
        <p:spPr/>
        <p:txBody>
          <a:bodyPr>
            <a:normAutofit/>
          </a:bodyPr>
          <a:lstStyle/>
          <a:p>
            <a:r>
              <a:rPr lang="en-US" sz="6600" dirty="0"/>
              <a:t>God is Love</a:t>
            </a:r>
          </a:p>
        </p:txBody>
      </p:sp>
      <p:sp>
        <p:nvSpPr>
          <p:cNvPr id="3" name="Content Placeholder 2">
            <a:extLst>
              <a:ext uri="{FF2B5EF4-FFF2-40B4-BE49-F238E27FC236}">
                <a16:creationId xmlns:a16="http://schemas.microsoft.com/office/drawing/2014/main" id="{DB3D1A6B-7AC5-4589-AB81-E7855B65D005}"/>
              </a:ext>
            </a:extLst>
          </p:cNvPr>
          <p:cNvSpPr>
            <a:spLocks noGrp="1"/>
          </p:cNvSpPr>
          <p:nvPr>
            <p:ph idx="1"/>
          </p:nvPr>
        </p:nvSpPr>
        <p:spPr>
          <a:xfrm>
            <a:off x="643812" y="2341984"/>
            <a:ext cx="10403599" cy="4432041"/>
          </a:xfrm>
        </p:spPr>
        <p:txBody>
          <a:bodyPr>
            <a:normAutofit lnSpcReduction="10000"/>
          </a:bodyPr>
          <a:lstStyle/>
          <a:p>
            <a:r>
              <a:rPr lang="en-US" sz="3200" b="1" dirty="0"/>
              <a:t>1 John 4:7-8 (KJV) </a:t>
            </a:r>
            <a:br>
              <a:rPr lang="en-US" sz="3200" dirty="0"/>
            </a:br>
            <a:r>
              <a:rPr lang="en-US" sz="3200" baseline="30000" dirty="0"/>
              <a:t>7 </a:t>
            </a:r>
            <a:r>
              <a:rPr lang="en-US" sz="3200" dirty="0"/>
              <a:t> Beloved, let us love one another: for love is of God; and every one that loveth is born of God, and </a:t>
            </a:r>
            <a:r>
              <a:rPr lang="en-US" sz="3200" dirty="0" err="1"/>
              <a:t>knoweth</a:t>
            </a:r>
            <a:r>
              <a:rPr lang="en-US" sz="3200" dirty="0"/>
              <a:t> God. </a:t>
            </a:r>
            <a:br>
              <a:rPr lang="en-US" sz="3200" dirty="0"/>
            </a:br>
            <a:r>
              <a:rPr lang="en-US" sz="3200" baseline="30000" dirty="0"/>
              <a:t>8 </a:t>
            </a:r>
            <a:r>
              <a:rPr lang="en-US" sz="3200" dirty="0"/>
              <a:t> He that loveth not </a:t>
            </a:r>
            <a:r>
              <a:rPr lang="en-US" sz="3200" dirty="0" err="1"/>
              <a:t>knoweth</a:t>
            </a:r>
            <a:r>
              <a:rPr lang="en-US" sz="3200" dirty="0"/>
              <a:t> not God; </a:t>
            </a:r>
            <a:r>
              <a:rPr lang="en-US" sz="3200" b="1" dirty="0">
                <a:solidFill>
                  <a:srgbClr val="FFFF00"/>
                </a:solidFill>
              </a:rPr>
              <a:t>for God is love. </a:t>
            </a:r>
          </a:p>
          <a:p>
            <a:r>
              <a:rPr lang="en-US" sz="3200" b="1" dirty="0" err="1">
                <a:solidFill>
                  <a:schemeClr val="tx1"/>
                </a:solidFill>
              </a:rPr>
              <a:t>ἀγά</a:t>
            </a:r>
            <a:r>
              <a:rPr lang="en-US" sz="3200" b="1" dirty="0">
                <a:solidFill>
                  <a:schemeClr val="tx1"/>
                </a:solidFill>
              </a:rPr>
              <a:t>πη:</a:t>
            </a:r>
            <a:r>
              <a:rPr lang="en-US" sz="3200" dirty="0">
                <a:solidFill>
                  <a:schemeClr val="tx1"/>
                </a:solidFill>
              </a:rPr>
              <a:t> love, i.e. affection, benevolence, charitable dear.</a:t>
            </a:r>
          </a:p>
          <a:p>
            <a:pPr marL="0" indent="0">
              <a:buNone/>
            </a:pPr>
            <a:r>
              <a:rPr lang="en-US" sz="2600" dirty="0">
                <a:solidFill>
                  <a:schemeClr val="tx1"/>
                </a:solidFill>
              </a:rPr>
              <a:t>-Strong's Talking Greek &amp; Hebrew Dictionary</a:t>
            </a:r>
          </a:p>
          <a:p>
            <a:pPr marL="0" indent="0">
              <a:buNone/>
            </a:pPr>
            <a:endParaRPr lang="en-US" dirty="0"/>
          </a:p>
        </p:txBody>
      </p:sp>
    </p:spTree>
    <p:extLst>
      <p:ext uri="{BB962C8B-B14F-4D97-AF65-F5344CB8AC3E}">
        <p14:creationId xmlns:p14="http://schemas.microsoft.com/office/powerpoint/2010/main" val="20794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CA14-6659-4770-B673-C4098D6A16AD}"/>
              </a:ext>
            </a:extLst>
          </p:cNvPr>
          <p:cNvSpPr>
            <a:spLocks noGrp="1"/>
          </p:cNvSpPr>
          <p:nvPr>
            <p:ph type="title"/>
          </p:nvPr>
        </p:nvSpPr>
        <p:spPr>
          <a:xfrm>
            <a:off x="740196" y="-71535"/>
            <a:ext cx="9905998" cy="1905000"/>
          </a:xfrm>
        </p:spPr>
        <p:txBody>
          <a:bodyPr>
            <a:normAutofit/>
          </a:bodyPr>
          <a:lstStyle/>
          <a:p>
            <a:r>
              <a:rPr lang="en-US" sz="5400" dirty="0"/>
              <a:t>God Showed Love First</a:t>
            </a:r>
          </a:p>
        </p:txBody>
      </p:sp>
      <p:sp>
        <p:nvSpPr>
          <p:cNvPr id="3" name="Content Placeholder 2">
            <a:extLst>
              <a:ext uri="{FF2B5EF4-FFF2-40B4-BE49-F238E27FC236}">
                <a16:creationId xmlns:a16="http://schemas.microsoft.com/office/drawing/2014/main" id="{368C36FC-9731-40DE-9E96-94458135E9EB}"/>
              </a:ext>
            </a:extLst>
          </p:cNvPr>
          <p:cNvSpPr>
            <a:spLocks noGrp="1"/>
          </p:cNvSpPr>
          <p:nvPr>
            <p:ph idx="1"/>
          </p:nvPr>
        </p:nvSpPr>
        <p:spPr>
          <a:xfrm>
            <a:off x="587829" y="1548882"/>
            <a:ext cx="10459582" cy="5178489"/>
          </a:xfrm>
        </p:spPr>
        <p:txBody>
          <a:bodyPr>
            <a:normAutofit/>
          </a:bodyPr>
          <a:lstStyle/>
          <a:p>
            <a:pPr marL="0" indent="0">
              <a:buNone/>
            </a:pPr>
            <a:r>
              <a:rPr lang="en-US" sz="2800" b="1" dirty="0"/>
              <a:t>1 John 4:19 (KJV) </a:t>
            </a:r>
            <a:br>
              <a:rPr lang="en-US" sz="2800" dirty="0"/>
            </a:br>
            <a:r>
              <a:rPr lang="en-US" sz="2800" baseline="30000" dirty="0"/>
              <a:t>19 </a:t>
            </a:r>
            <a:r>
              <a:rPr lang="en-US" sz="2800" dirty="0"/>
              <a:t> We love him, because he first loved us. </a:t>
            </a:r>
          </a:p>
          <a:p>
            <a:pPr marL="0" indent="0">
              <a:buNone/>
            </a:pPr>
            <a:r>
              <a:rPr lang="en-US" sz="2800" b="1" dirty="0"/>
              <a:t>John 15:13 (KJV) </a:t>
            </a:r>
            <a:br>
              <a:rPr lang="en-US" sz="2800" dirty="0"/>
            </a:br>
            <a:r>
              <a:rPr lang="en-US" sz="2800" baseline="30000" dirty="0"/>
              <a:t>13 </a:t>
            </a:r>
            <a:r>
              <a:rPr lang="en-US" sz="2800" dirty="0"/>
              <a:t> Greater love hath no man than this, that a man lay down his life for his friends. </a:t>
            </a:r>
            <a:br>
              <a:rPr lang="en-US" sz="2800" dirty="0"/>
            </a:br>
            <a:r>
              <a:rPr lang="en-US" sz="2800" b="1" dirty="0"/>
              <a:t>Romans 5:8 (KJV) </a:t>
            </a:r>
            <a:br>
              <a:rPr lang="en-US" sz="2800" dirty="0"/>
            </a:br>
            <a:r>
              <a:rPr lang="en-US" sz="2800" baseline="30000" dirty="0"/>
              <a:t>8 </a:t>
            </a:r>
            <a:r>
              <a:rPr lang="en-US" sz="2800" dirty="0"/>
              <a:t> But God </a:t>
            </a:r>
            <a:r>
              <a:rPr lang="en-US" sz="2800" dirty="0" err="1"/>
              <a:t>commendeth</a:t>
            </a:r>
            <a:r>
              <a:rPr lang="en-US" sz="2800" dirty="0"/>
              <a:t> his love toward us, in that, while we were yet sinners, Christ died for us. </a:t>
            </a:r>
          </a:p>
          <a:p>
            <a:pPr marL="0" indent="0">
              <a:buNone/>
            </a:pPr>
            <a:r>
              <a:rPr lang="en-US" sz="2800" b="1" dirty="0"/>
              <a:t>1 John 4:10 (KJV) </a:t>
            </a:r>
            <a:br>
              <a:rPr lang="en-US" sz="2800" dirty="0"/>
            </a:br>
            <a:r>
              <a:rPr lang="en-US" sz="2800" baseline="30000" dirty="0"/>
              <a:t>10 </a:t>
            </a:r>
            <a:r>
              <a:rPr lang="en-US" sz="2800" dirty="0"/>
              <a:t> Herein is love, not that we loved God, but that he loved us, and sent his Son </a:t>
            </a:r>
            <a:r>
              <a:rPr lang="en-US" sz="2800" i="1" dirty="0"/>
              <a:t>to be</a:t>
            </a:r>
            <a:r>
              <a:rPr lang="en-US" sz="2800" dirty="0"/>
              <a:t> the propitiation for our sins.</a:t>
            </a:r>
          </a:p>
        </p:txBody>
      </p:sp>
    </p:spTree>
    <p:extLst>
      <p:ext uri="{BB962C8B-B14F-4D97-AF65-F5344CB8AC3E}">
        <p14:creationId xmlns:p14="http://schemas.microsoft.com/office/powerpoint/2010/main" val="217010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19FB-BCE5-4D62-85A1-D9295DABC3EA}"/>
              </a:ext>
            </a:extLst>
          </p:cNvPr>
          <p:cNvSpPr>
            <a:spLocks noGrp="1"/>
          </p:cNvSpPr>
          <p:nvPr>
            <p:ph type="title"/>
          </p:nvPr>
        </p:nvSpPr>
        <p:spPr>
          <a:xfrm>
            <a:off x="852164" y="289249"/>
            <a:ext cx="9905998" cy="1905000"/>
          </a:xfrm>
        </p:spPr>
        <p:txBody>
          <a:bodyPr>
            <a:normAutofit/>
          </a:bodyPr>
          <a:lstStyle/>
          <a:p>
            <a:r>
              <a:rPr lang="en-US" sz="4800" dirty="0"/>
              <a:t>Does God Just Love Some?</a:t>
            </a:r>
          </a:p>
        </p:txBody>
      </p:sp>
      <p:sp>
        <p:nvSpPr>
          <p:cNvPr id="3" name="Content Placeholder 2">
            <a:extLst>
              <a:ext uri="{FF2B5EF4-FFF2-40B4-BE49-F238E27FC236}">
                <a16:creationId xmlns:a16="http://schemas.microsoft.com/office/drawing/2014/main" id="{B7C2AC28-96A1-4F53-9EA1-14BA5CBAE94E}"/>
              </a:ext>
            </a:extLst>
          </p:cNvPr>
          <p:cNvSpPr>
            <a:spLocks noGrp="1"/>
          </p:cNvSpPr>
          <p:nvPr>
            <p:ph idx="1"/>
          </p:nvPr>
        </p:nvSpPr>
        <p:spPr>
          <a:xfrm>
            <a:off x="553585" y="1800808"/>
            <a:ext cx="11081688" cy="4767943"/>
          </a:xfrm>
        </p:spPr>
        <p:txBody>
          <a:bodyPr>
            <a:normAutofit/>
          </a:bodyPr>
          <a:lstStyle/>
          <a:p>
            <a:r>
              <a:rPr lang="en-US" sz="2800" b="1" dirty="0"/>
              <a:t>John 3:16-18 (KJV) </a:t>
            </a:r>
            <a:br>
              <a:rPr lang="en-US" sz="2800" dirty="0"/>
            </a:br>
            <a:r>
              <a:rPr lang="en-US" sz="2800" baseline="30000" dirty="0"/>
              <a:t>16 </a:t>
            </a:r>
            <a:r>
              <a:rPr lang="en-US" sz="2800" dirty="0"/>
              <a:t> For God so </a:t>
            </a:r>
            <a:r>
              <a:rPr lang="en-US" sz="2800" b="1" dirty="0">
                <a:solidFill>
                  <a:srgbClr val="FFFF00"/>
                </a:solidFill>
              </a:rPr>
              <a:t>loved the world</a:t>
            </a:r>
            <a:r>
              <a:rPr lang="en-US" sz="2800" dirty="0"/>
              <a:t>, that he gave his only begotten Son, that whosoever believeth in him should not perish, but have everlasting life. </a:t>
            </a:r>
            <a:br>
              <a:rPr lang="en-US" sz="2800" dirty="0"/>
            </a:br>
            <a:r>
              <a:rPr lang="en-US" sz="2800" baseline="30000" dirty="0"/>
              <a:t>17 </a:t>
            </a:r>
            <a:r>
              <a:rPr lang="en-US" sz="2800" dirty="0"/>
              <a:t> For God sent not his Son into the world to condemn the world; but that the world through him might be saved. </a:t>
            </a:r>
            <a:br>
              <a:rPr lang="en-US" sz="2800" dirty="0"/>
            </a:br>
            <a:r>
              <a:rPr lang="en-US" sz="2800" baseline="30000" dirty="0"/>
              <a:t>18 </a:t>
            </a:r>
            <a:r>
              <a:rPr lang="en-US" sz="2800" dirty="0"/>
              <a:t> He that believeth on him is not condemned: but he that believeth not is condemned already, because he hath not believed in the name of the only begotten Son of God.</a:t>
            </a:r>
            <a:br>
              <a:rPr lang="en-US" dirty="0"/>
            </a:br>
            <a:endParaRPr lang="en-US" dirty="0"/>
          </a:p>
        </p:txBody>
      </p:sp>
    </p:spTree>
    <p:extLst>
      <p:ext uri="{BB962C8B-B14F-4D97-AF65-F5344CB8AC3E}">
        <p14:creationId xmlns:p14="http://schemas.microsoft.com/office/powerpoint/2010/main" val="380107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24FCC-390D-4DF4-8A25-F272F2DD5F54}"/>
              </a:ext>
            </a:extLst>
          </p:cNvPr>
          <p:cNvSpPr>
            <a:spLocks noGrp="1"/>
          </p:cNvSpPr>
          <p:nvPr>
            <p:ph type="title"/>
          </p:nvPr>
        </p:nvSpPr>
        <p:spPr>
          <a:xfrm>
            <a:off x="1512912" y="3041034"/>
            <a:ext cx="8998223" cy="1802297"/>
          </a:xfrm>
        </p:spPr>
        <p:txBody>
          <a:bodyPr vert="horz" lIns="91440" tIns="45720" rIns="91440" bIns="45720" rtlCol="0" anchor="b">
            <a:noAutofit/>
          </a:bodyPr>
          <a:lstStyle/>
          <a:p>
            <a:pPr algn="ctr"/>
            <a:r>
              <a:rPr lang="en-US" sz="9600" dirty="0">
                <a:effectLst>
                  <a:glow rad="38100">
                    <a:schemeClr val="bg1">
                      <a:lumMod val="65000"/>
                      <a:lumOff val="35000"/>
                      <a:alpha val="50000"/>
                    </a:schemeClr>
                  </a:glow>
                  <a:outerShdw blurRad="28575" dist="31750" dir="13200000" algn="tl" rotWithShape="0">
                    <a:srgbClr val="000000">
                      <a:alpha val="25000"/>
                    </a:srgbClr>
                  </a:outerShdw>
                </a:effectLst>
              </a:rPr>
              <a:t>Who We should Love</a:t>
            </a:r>
          </a:p>
        </p:txBody>
      </p:sp>
    </p:spTree>
    <p:extLst>
      <p:ext uri="{BB962C8B-B14F-4D97-AF65-F5344CB8AC3E}">
        <p14:creationId xmlns:p14="http://schemas.microsoft.com/office/powerpoint/2010/main" val="373354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DD37-12E0-46A2-999D-33A7A579719B}"/>
              </a:ext>
            </a:extLst>
          </p:cNvPr>
          <p:cNvSpPr>
            <a:spLocks noGrp="1"/>
          </p:cNvSpPr>
          <p:nvPr>
            <p:ph type="title"/>
          </p:nvPr>
        </p:nvSpPr>
        <p:spPr>
          <a:xfrm>
            <a:off x="534923" y="114300"/>
            <a:ext cx="9905998" cy="1905000"/>
          </a:xfrm>
        </p:spPr>
        <p:txBody>
          <a:bodyPr>
            <a:normAutofit/>
          </a:bodyPr>
          <a:lstStyle/>
          <a:p>
            <a:r>
              <a:rPr lang="en-US" sz="6000" dirty="0"/>
              <a:t>Love God</a:t>
            </a:r>
          </a:p>
        </p:txBody>
      </p:sp>
      <p:sp>
        <p:nvSpPr>
          <p:cNvPr id="3" name="Content Placeholder 2">
            <a:extLst>
              <a:ext uri="{FF2B5EF4-FFF2-40B4-BE49-F238E27FC236}">
                <a16:creationId xmlns:a16="http://schemas.microsoft.com/office/drawing/2014/main" id="{91446AF0-0BB8-4A1E-AECF-FFEDD85B40A5}"/>
              </a:ext>
            </a:extLst>
          </p:cNvPr>
          <p:cNvSpPr>
            <a:spLocks noGrp="1"/>
          </p:cNvSpPr>
          <p:nvPr>
            <p:ph idx="1"/>
          </p:nvPr>
        </p:nvSpPr>
        <p:spPr>
          <a:xfrm>
            <a:off x="401216" y="2666999"/>
            <a:ext cx="11495315" cy="3124201"/>
          </a:xfrm>
        </p:spPr>
        <p:txBody>
          <a:bodyPr>
            <a:noAutofit/>
          </a:bodyPr>
          <a:lstStyle/>
          <a:p>
            <a:r>
              <a:rPr lang="en-US" sz="3200" b="1" dirty="0"/>
              <a:t>1 John 4:19 (KJV) </a:t>
            </a:r>
            <a:br>
              <a:rPr lang="en-US" sz="3200" dirty="0"/>
            </a:br>
            <a:r>
              <a:rPr lang="en-US" sz="3200" baseline="30000" dirty="0"/>
              <a:t>19 </a:t>
            </a:r>
            <a:r>
              <a:rPr lang="en-US" sz="3200" dirty="0"/>
              <a:t> We love him, because he first loved us. </a:t>
            </a:r>
            <a:br>
              <a:rPr lang="en-US" sz="3200" dirty="0"/>
            </a:br>
            <a:r>
              <a:rPr lang="en-US" sz="3200" dirty="0"/>
              <a:t> </a:t>
            </a:r>
            <a:r>
              <a:rPr lang="en-US" sz="3200" b="1" dirty="0"/>
              <a:t>Matthew 22:37-38 (KJV) </a:t>
            </a:r>
            <a:br>
              <a:rPr lang="en-US" sz="3200" dirty="0"/>
            </a:br>
            <a:r>
              <a:rPr lang="en-US" sz="3200" baseline="30000" dirty="0"/>
              <a:t>37 </a:t>
            </a:r>
            <a:r>
              <a:rPr lang="en-US" sz="3200" dirty="0"/>
              <a:t>  Jesus said unto him, Thou shalt love the Lord thy God with all thy heart, and with all thy soul, and with all thy mind. </a:t>
            </a:r>
            <a:br>
              <a:rPr lang="en-US" sz="3200" dirty="0"/>
            </a:br>
            <a:r>
              <a:rPr lang="en-US" sz="3200" baseline="30000" dirty="0"/>
              <a:t>38 </a:t>
            </a:r>
            <a:r>
              <a:rPr lang="en-US" sz="3200" dirty="0"/>
              <a:t> This is the first and great commandment.</a:t>
            </a:r>
          </a:p>
          <a:p>
            <a:r>
              <a:rPr lang="en-US" sz="3200" b="1" dirty="0"/>
              <a:t>John 14:15 (KJV) </a:t>
            </a:r>
            <a:br>
              <a:rPr lang="en-US" sz="3200" dirty="0"/>
            </a:br>
            <a:r>
              <a:rPr lang="en-US" sz="3200" baseline="30000" dirty="0"/>
              <a:t>15 </a:t>
            </a:r>
            <a:r>
              <a:rPr lang="en-US" sz="3200" dirty="0"/>
              <a:t> If ye love me, keep my commandments. </a:t>
            </a:r>
          </a:p>
        </p:txBody>
      </p:sp>
    </p:spTree>
    <p:extLst>
      <p:ext uri="{BB962C8B-B14F-4D97-AF65-F5344CB8AC3E}">
        <p14:creationId xmlns:p14="http://schemas.microsoft.com/office/powerpoint/2010/main" val="379889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DD37-12E0-46A2-999D-33A7A579719B}"/>
              </a:ext>
            </a:extLst>
          </p:cNvPr>
          <p:cNvSpPr>
            <a:spLocks noGrp="1"/>
          </p:cNvSpPr>
          <p:nvPr>
            <p:ph type="title"/>
          </p:nvPr>
        </p:nvSpPr>
        <p:spPr>
          <a:xfrm>
            <a:off x="534923" y="114300"/>
            <a:ext cx="9905998" cy="1905000"/>
          </a:xfrm>
        </p:spPr>
        <p:txBody>
          <a:bodyPr>
            <a:normAutofit/>
          </a:bodyPr>
          <a:lstStyle/>
          <a:p>
            <a:r>
              <a:rPr lang="en-US" sz="6000" dirty="0"/>
              <a:t>Love Others</a:t>
            </a:r>
          </a:p>
        </p:txBody>
      </p:sp>
      <p:sp>
        <p:nvSpPr>
          <p:cNvPr id="3" name="Content Placeholder 2">
            <a:extLst>
              <a:ext uri="{FF2B5EF4-FFF2-40B4-BE49-F238E27FC236}">
                <a16:creationId xmlns:a16="http://schemas.microsoft.com/office/drawing/2014/main" id="{91446AF0-0BB8-4A1E-AECF-FFEDD85B40A5}"/>
              </a:ext>
            </a:extLst>
          </p:cNvPr>
          <p:cNvSpPr>
            <a:spLocks noGrp="1"/>
          </p:cNvSpPr>
          <p:nvPr>
            <p:ph idx="1"/>
          </p:nvPr>
        </p:nvSpPr>
        <p:spPr>
          <a:xfrm>
            <a:off x="348342" y="1819470"/>
            <a:ext cx="11495315" cy="4447592"/>
          </a:xfrm>
        </p:spPr>
        <p:txBody>
          <a:bodyPr>
            <a:noAutofit/>
          </a:bodyPr>
          <a:lstStyle/>
          <a:p>
            <a:r>
              <a:rPr lang="en-US" sz="2800" b="1" dirty="0"/>
              <a:t>1 John 4:11 (KJV) </a:t>
            </a:r>
            <a:br>
              <a:rPr lang="en-US" sz="2800" dirty="0"/>
            </a:br>
            <a:r>
              <a:rPr lang="en-US" sz="2800" baseline="30000" dirty="0"/>
              <a:t>11 </a:t>
            </a:r>
            <a:r>
              <a:rPr lang="en-US" sz="2800" dirty="0"/>
              <a:t> Beloved, if God so loved us, we ought also to love one another. </a:t>
            </a:r>
            <a:br>
              <a:rPr lang="en-US" sz="2800" dirty="0"/>
            </a:br>
            <a:r>
              <a:rPr lang="en-US" sz="2800" b="1" dirty="0"/>
              <a:t>Matthew 22:39-40 (KJV) </a:t>
            </a:r>
            <a:br>
              <a:rPr lang="en-US" sz="2800" dirty="0"/>
            </a:br>
            <a:r>
              <a:rPr lang="en-US" sz="2800" baseline="30000" dirty="0"/>
              <a:t>39 </a:t>
            </a:r>
            <a:r>
              <a:rPr lang="en-US" sz="2800" dirty="0"/>
              <a:t> And the second </a:t>
            </a:r>
            <a:r>
              <a:rPr lang="en-US" sz="2800" i="1" dirty="0"/>
              <a:t>is</a:t>
            </a:r>
            <a:r>
              <a:rPr lang="en-US" sz="2800" dirty="0"/>
              <a:t> like unto it, Thou shalt love thy </a:t>
            </a:r>
            <a:r>
              <a:rPr lang="en-US" sz="2800" dirty="0" err="1"/>
              <a:t>neighbour</a:t>
            </a:r>
            <a:r>
              <a:rPr lang="en-US" sz="2800" dirty="0"/>
              <a:t> as thyself. </a:t>
            </a:r>
            <a:br>
              <a:rPr lang="en-US" sz="2800" dirty="0"/>
            </a:br>
            <a:r>
              <a:rPr lang="en-US" sz="2800" baseline="30000" dirty="0"/>
              <a:t>40 </a:t>
            </a:r>
            <a:r>
              <a:rPr lang="en-US" sz="2800" dirty="0"/>
              <a:t> On these two commandments hang all the law and the prophets.</a:t>
            </a:r>
            <a:endParaRPr lang="en-US" sz="3200" dirty="0"/>
          </a:p>
        </p:txBody>
      </p:sp>
    </p:spTree>
    <p:extLst>
      <p:ext uri="{BB962C8B-B14F-4D97-AF65-F5344CB8AC3E}">
        <p14:creationId xmlns:p14="http://schemas.microsoft.com/office/powerpoint/2010/main" val="375444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69BA26BC-113C-4698-8859-A985C8324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A68B73B6-D77B-4B55-8538-206CEFD2A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6889" y="1846512"/>
            <a:ext cx="8998224" cy="3164976"/>
          </a:xfrm>
          <a:prstGeom prst="roundRect">
            <a:avLst>
              <a:gd name="adj" fmla="val 4629"/>
            </a:avLst>
          </a:prstGeom>
          <a:solidFill>
            <a:schemeClr val="bg2"/>
          </a:solidFill>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24FCC-390D-4DF4-8A25-F272F2DD5F54}"/>
              </a:ext>
            </a:extLst>
          </p:cNvPr>
          <p:cNvSpPr>
            <a:spLocks noGrp="1"/>
          </p:cNvSpPr>
          <p:nvPr>
            <p:ph type="title"/>
          </p:nvPr>
        </p:nvSpPr>
        <p:spPr>
          <a:xfrm>
            <a:off x="1596887" y="3050366"/>
            <a:ext cx="8998223" cy="1802297"/>
          </a:xfrm>
        </p:spPr>
        <p:txBody>
          <a:bodyPr vert="horz" lIns="91440" tIns="45720" rIns="91440" bIns="45720" rtlCol="0" anchor="b">
            <a:noAutofit/>
          </a:bodyPr>
          <a:lstStyle/>
          <a:p>
            <a:pPr algn="ctr"/>
            <a:r>
              <a:rPr lang="en-US" sz="9600" dirty="0">
                <a:effectLst>
                  <a:glow rad="38100">
                    <a:schemeClr val="bg1">
                      <a:lumMod val="65000"/>
                      <a:lumOff val="35000"/>
                      <a:alpha val="50000"/>
                    </a:schemeClr>
                  </a:glow>
                  <a:outerShdw blurRad="28575" dist="31750" dir="13200000" algn="tl" rotWithShape="0">
                    <a:srgbClr val="000000">
                      <a:alpha val="25000"/>
                    </a:srgbClr>
                  </a:outerShdw>
                </a:effectLst>
              </a:rPr>
              <a:t>How we should love</a:t>
            </a:r>
          </a:p>
        </p:txBody>
      </p:sp>
    </p:spTree>
    <p:extLst>
      <p:ext uri="{BB962C8B-B14F-4D97-AF65-F5344CB8AC3E}">
        <p14:creationId xmlns:p14="http://schemas.microsoft.com/office/powerpoint/2010/main" val="136433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DD37-12E0-46A2-999D-33A7A579719B}"/>
              </a:ext>
            </a:extLst>
          </p:cNvPr>
          <p:cNvSpPr>
            <a:spLocks noGrp="1"/>
          </p:cNvSpPr>
          <p:nvPr>
            <p:ph type="title"/>
          </p:nvPr>
        </p:nvSpPr>
        <p:spPr>
          <a:xfrm>
            <a:off x="749528" y="74645"/>
            <a:ext cx="9905998" cy="1905000"/>
          </a:xfrm>
        </p:spPr>
        <p:txBody>
          <a:bodyPr>
            <a:normAutofit fontScale="90000"/>
          </a:bodyPr>
          <a:lstStyle/>
          <a:p>
            <a:r>
              <a:rPr lang="en-US" sz="6600" dirty="0"/>
              <a:t>Love Sacrificially (P1) </a:t>
            </a:r>
          </a:p>
        </p:txBody>
      </p:sp>
      <p:sp>
        <p:nvSpPr>
          <p:cNvPr id="3" name="Content Placeholder 2">
            <a:extLst>
              <a:ext uri="{FF2B5EF4-FFF2-40B4-BE49-F238E27FC236}">
                <a16:creationId xmlns:a16="http://schemas.microsoft.com/office/drawing/2014/main" id="{91446AF0-0BB8-4A1E-AECF-FFEDD85B40A5}"/>
              </a:ext>
            </a:extLst>
          </p:cNvPr>
          <p:cNvSpPr>
            <a:spLocks noGrp="1"/>
          </p:cNvSpPr>
          <p:nvPr>
            <p:ph idx="1"/>
          </p:nvPr>
        </p:nvSpPr>
        <p:spPr>
          <a:xfrm>
            <a:off x="541175" y="1399592"/>
            <a:ext cx="11650825" cy="5383763"/>
          </a:xfrm>
        </p:spPr>
        <p:txBody>
          <a:bodyPr>
            <a:normAutofit/>
          </a:bodyPr>
          <a:lstStyle/>
          <a:p>
            <a:r>
              <a:rPr lang="en-US" sz="3200" b="1" dirty="0"/>
              <a:t>Luke 6:31-35 (KJV) </a:t>
            </a:r>
            <a:br>
              <a:rPr lang="en-US" sz="3200" dirty="0"/>
            </a:br>
            <a:r>
              <a:rPr lang="en-US" sz="3200" baseline="30000" dirty="0"/>
              <a:t>31 </a:t>
            </a:r>
            <a:r>
              <a:rPr lang="en-US" sz="3200" dirty="0"/>
              <a:t> And as ye would that men should do to you, do ye also to them likewise. </a:t>
            </a:r>
            <a:br>
              <a:rPr lang="en-US" sz="3200" dirty="0"/>
            </a:br>
            <a:r>
              <a:rPr lang="en-US" sz="3200" baseline="30000" dirty="0"/>
              <a:t>32 </a:t>
            </a:r>
            <a:r>
              <a:rPr lang="en-US" sz="3200" dirty="0"/>
              <a:t> For if ye love them which love you, what thank have ye? for sinners also love those that love them. </a:t>
            </a:r>
            <a:br>
              <a:rPr lang="en-US" sz="3200" dirty="0"/>
            </a:br>
            <a:r>
              <a:rPr lang="en-US" sz="3200" baseline="30000" dirty="0"/>
              <a:t>33 </a:t>
            </a:r>
            <a:r>
              <a:rPr lang="en-US" sz="3200" dirty="0"/>
              <a:t> And if ye do good to them which do good to you, what thank have ye? for sinners also do even the same. </a:t>
            </a:r>
            <a:br>
              <a:rPr lang="en-US" sz="2400" dirty="0"/>
            </a:br>
            <a:endParaRPr lang="en-US" sz="2400" dirty="0"/>
          </a:p>
        </p:txBody>
      </p:sp>
    </p:spTree>
    <p:extLst>
      <p:ext uri="{BB962C8B-B14F-4D97-AF65-F5344CB8AC3E}">
        <p14:creationId xmlns:p14="http://schemas.microsoft.com/office/powerpoint/2010/main" val="300535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DD37-12E0-46A2-999D-33A7A579719B}"/>
              </a:ext>
            </a:extLst>
          </p:cNvPr>
          <p:cNvSpPr>
            <a:spLocks noGrp="1"/>
          </p:cNvSpPr>
          <p:nvPr>
            <p:ph type="title"/>
          </p:nvPr>
        </p:nvSpPr>
        <p:spPr>
          <a:xfrm>
            <a:off x="749528" y="74645"/>
            <a:ext cx="9905998" cy="1905000"/>
          </a:xfrm>
        </p:spPr>
        <p:txBody>
          <a:bodyPr>
            <a:normAutofit fontScale="90000"/>
          </a:bodyPr>
          <a:lstStyle/>
          <a:p>
            <a:r>
              <a:rPr lang="en-US" sz="6600" dirty="0"/>
              <a:t>Love Sacrificially (P2) </a:t>
            </a:r>
          </a:p>
        </p:txBody>
      </p:sp>
      <p:sp>
        <p:nvSpPr>
          <p:cNvPr id="3" name="Content Placeholder 2">
            <a:extLst>
              <a:ext uri="{FF2B5EF4-FFF2-40B4-BE49-F238E27FC236}">
                <a16:creationId xmlns:a16="http://schemas.microsoft.com/office/drawing/2014/main" id="{91446AF0-0BB8-4A1E-AECF-FFEDD85B40A5}"/>
              </a:ext>
            </a:extLst>
          </p:cNvPr>
          <p:cNvSpPr>
            <a:spLocks noGrp="1"/>
          </p:cNvSpPr>
          <p:nvPr>
            <p:ph idx="1"/>
          </p:nvPr>
        </p:nvSpPr>
        <p:spPr>
          <a:xfrm>
            <a:off x="541175" y="1399592"/>
            <a:ext cx="11849877" cy="5383763"/>
          </a:xfrm>
        </p:spPr>
        <p:txBody>
          <a:bodyPr>
            <a:normAutofit/>
          </a:bodyPr>
          <a:lstStyle/>
          <a:p>
            <a:r>
              <a:rPr lang="en-US" sz="3200" b="1" dirty="0"/>
              <a:t>Luke 6:31-35 (KJV) </a:t>
            </a:r>
            <a:br>
              <a:rPr lang="en-US" sz="3200" dirty="0"/>
            </a:br>
            <a:r>
              <a:rPr lang="en-US" sz="3200" baseline="30000" dirty="0"/>
              <a:t>34 </a:t>
            </a:r>
            <a:r>
              <a:rPr lang="en-US" sz="3200" dirty="0"/>
              <a:t> And if ye lend </a:t>
            </a:r>
            <a:r>
              <a:rPr lang="en-US" sz="3200" i="1" dirty="0"/>
              <a:t>to them</a:t>
            </a:r>
            <a:r>
              <a:rPr lang="en-US" sz="3200" dirty="0"/>
              <a:t> of whom ye hope to receive, what thank have ye? for sinners also lend to sinners, to receive as much again. </a:t>
            </a:r>
            <a:br>
              <a:rPr lang="en-US" sz="3200" dirty="0"/>
            </a:br>
            <a:r>
              <a:rPr lang="en-US" sz="3200" baseline="30000" dirty="0"/>
              <a:t>35 </a:t>
            </a:r>
            <a:r>
              <a:rPr lang="en-US" sz="3200" dirty="0"/>
              <a:t> But love ye your enemies, and do good, and lend, hoping for nothing again; and your reward shall be great, and ye shall be the children of the Highest: for he is kind unto the unthankful and </a:t>
            </a:r>
            <a:r>
              <a:rPr lang="en-US" sz="3200" i="1" dirty="0"/>
              <a:t>to</a:t>
            </a:r>
            <a:r>
              <a:rPr lang="en-US" sz="3200" dirty="0"/>
              <a:t> the evil.</a:t>
            </a:r>
            <a:br>
              <a:rPr lang="en-US" sz="2400" dirty="0"/>
            </a:br>
            <a:endParaRPr lang="en-US" sz="2400" dirty="0"/>
          </a:p>
        </p:txBody>
      </p:sp>
    </p:spTree>
    <p:extLst>
      <p:ext uri="{BB962C8B-B14F-4D97-AF65-F5344CB8AC3E}">
        <p14:creationId xmlns:p14="http://schemas.microsoft.com/office/powerpoint/2010/main" val="298996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2D919-D1FC-4C87-9DDD-0EC1EA319AC6}"/>
              </a:ext>
            </a:extLst>
          </p:cNvPr>
          <p:cNvSpPr>
            <a:spLocks noGrp="1"/>
          </p:cNvSpPr>
          <p:nvPr>
            <p:ph type="title"/>
          </p:nvPr>
        </p:nvSpPr>
        <p:spPr>
          <a:xfrm>
            <a:off x="962022" y="643467"/>
            <a:ext cx="4340023" cy="5571064"/>
          </a:xfrm>
        </p:spPr>
        <p:txBody>
          <a:bodyPr vert="horz" lIns="91440" tIns="45720" rIns="91440" bIns="45720" rtlCol="0" anchor="ctr">
            <a:normAutofit/>
          </a:bodyPr>
          <a:lstStyle/>
          <a:p>
            <a:r>
              <a:rPr lang="en-US" sz="5400" dirty="0"/>
              <a:t>Who is God?</a:t>
            </a:r>
          </a:p>
        </p:txBody>
      </p:sp>
      <p:sp>
        <p:nvSpPr>
          <p:cNvPr id="4" name="Title 1">
            <a:extLst>
              <a:ext uri="{FF2B5EF4-FFF2-40B4-BE49-F238E27FC236}">
                <a16:creationId xmlns:a16="http://schemas.microsoft.com/office/drawing/2014/main" id="{568E0329-376C-4501-A9D4-009AF28006A2}"/>
              </a:ext>
            </a:extLst>
          </p:cNvPr>
          <p:cNvSpPr txBox="1">
            <a:spLocks/>
          </p:cNvSpPr>
          <p:nvPr/>
        </p:nvSpPr>
        <p:spPr>
          <a:xfrm>
            <a:off x="6287352" y="643467"/>
            <a:ext cx="5658842" cy="557106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20000"/>
              </a:spcBef>
              <a:spcAft>
                <a:spcPts val="600"/>
              </a:spcAft>
              <a:buClr>
                <a:schemeClr val="tx1"/>
              </a:buClr>
              <a:buSzPct val="100000"/>
            </a:pPr>
            <a:r>
              <a:rPr lang="en-US" sz="54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What is God like?</a:t>
            </a:r>
          </a:p>
        </p:txBody>
      </p:sp>
    </p:spTree>
    <p:extLst>
      <p:ext uri="{BB962C8B-B14F-4D97-AF65-F5344CB8AC3E}">
        <p14:creationId xmlns:p14="http://schemas.microsoft.com/office/powerpoint/2010/main" val="424346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9972-309C-4250-B20F-83BA03AF4B21}"/>
              </a:ext>
            </a:extLst>
          </p:cNvPr>
          <p:cNvSpPr>
            <a:spLocks noGrp="1"/>
          </p:cNvSpPr>
          <p:nvPr>
            <p:ph type="title"/>
          </p:nvPr>
        </p:nvSpPr>
        <p:spPr>
          <a:xfrm>
            <a:off x="68826" y="1430179"/>
            <a:ext cx="3970331" cy="3675908"/>
          </a:xfrm>
        </p:spPr>
        <p:txBody>
          <a:bodyPr anchor="ctr">
            <a:normAutofit/>
          </a:bodyPr>
          <a:lstStyle/>
          <a:p>
            <a:r>
              <a:rPr lang="en-US" sz="4400" dirty="0"/>
              <a:t>Conclusion</a:t>
            </a:r>
          </a:p>
        </p:txBody>
      </p:sp>
      <p:sp>
        <p:nvSpPr>
          <p:cNvPr id="19" name="Rectangle 1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3" name="Rectangle 2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963F3279-FB3D-494C-91E2-38E0E107BC09}"/>
              </a:ext>
            </a:extLst>
          </p:cNvPr>
          <p:cNvGraphicFramePr>
            <a:graphicFrameLocks noGrp="1"/>
          </p:cNvGraphicFramePr>
          <p:nvPr>
            <p:ph idx="1"/>
            <p:extLst>
              <p:ext uri="{D42A27DB-BD31-4B8C-83A1-F6EECF244321}">
                <p14:modId xmlns:p14="http://schemas.microsoft.com/office/powerpoint/2010/main" val="3816718243"/>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36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82E9-09C9-4907-A053-C7A2540AEA57}"/>
              </a:ext>
            </a:extLst>
          </p:cNvPr>
          <p:cNvSpPr>
            <a:spLocks noGrp="1"/>
          </p:cNvSpPr>
          <p:nvPr>
            <p:ph type="title"/>
          </p:nvPr>
        </p:nvSpPr>
        <p:spPr>
          <a:xfrm>
            <a:off x="628229" y="167951"/>
            <a:ext cx="9905998" cy="1905000"/>
          </a:xfrm>
        </p:spPr>
        <p:txBody>
          <a:bodyPr>
            <a:normAutofit/>
          </a:bodyPr>
          <a:lstStyle/>
          <a:p>
            <a:r>
              <a:rPr lang="en-US" sz="4800" b="1" dirty="0"/>
              <a:t>Transcendence of God</a:t>
            </a:r>
          </a:p>
        </p:txBody>
      </p:sp>
      <p:sp>
        <p:nvSpPr>
          <p:cNvPr id="3" name="Content Placeholder 2">
            <a:extLst>
              <a:ext uri="{FF2B5EF4-FFF2-40B4-BE49-F238E27FC236}">
                <a16:creationId xmlns:a16="http://schemas.microsoft.com/office/drawing/2014/main" id="{BCCC2431-DB02-4E3B-968D-65D45FF99F81}"/>
              </a:ext>
            </a:extLst>
          </p:cNvPr>
          <p:cNvSpPr>
            <a:spLocks noGrp="1"/>
          </p:cNvSpPr>
          <p:nvPr>
            <p:ph idx="1"/>
          </p:nvPr>
        </p:nvSpPr>
        <p:spPr>
          <a:xfrm>
            <a:off x="446314" y="1740157"/>
            <a:ext cx="11299371" cy="4567336"/>
          </a:xfrm>
        </p:spPr>
        <p:txBody>
          <a:bodyPr>
            <a:normAutofit lnSpcReduction="10000"/>
          </a:bodyPr>
          <a:lstStyle/>
          <a:p>
            <a:r>
              <a:rPr lang="en-US" sz="3200" b="1" dirty="0">
                <a:latin typeface="Times New Roman" panose="02020603050405020304" pitchFamily="18" charset="0"/>
                <a:cs typeface="Times New Roman" panose="02020603050405020304" pitchFamily="18" charset="0"/>
              </a:rPr>
              <a:t>Isaiah 55:8-9</a:t>
            </a:r>
          </a:p>
          <a:p>
            <a:r>
              <a:rPr lang="en-US" sz="3200" dirty="0">
                <a:latin typeface="Times New Roman" panose="02020603050405020304" pitchFamily="18" charset="0"/>
                <a:cs typeface="Times New Roman" panose="02020603050405020304" pitchFamily="18" charset="0"/>
              </a:rPr>
              <a:t>For my thoughts are not your thoughts, neither are your ways my ways, saith the Lord. For as the heavens are higher than the earth, so are my ways higher than your ways, and my thoughts than your thoughts.</a:t>
            </a:r>
          </a:p>
          <a:p>
            <a:r>
              <a:rPr lang="en-US" sz="3200" b="1" dirty="0">
                <a:latin typeface="Times New Roman" panose="02020603050405020304" pitchFamily="18" charset="0"/>
                <a:cs typeface="Times New Roman" panose="02020603050405020304" pitchFamily="18" charset="0"/>
              </a:rPr>
              <a:t>Psalm 113:4-5 (KJV)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The </a:t>
            </a:r>
            <a:r>
              <a:rPr lang="en-US" sz="3200" cap="small" dirty="0">
                <a:effectLst/>
                <a:latin typeface="Times New Roman" panose="02020603050405020304" pitchFamily="18" charset="0"/>
                <a:cs typeface="Times New Roman" panose="02020603050405020304" pitchFamily="18" charset="0"/>
              </a:rPr>
              <a:t>LORD</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is</a:t>
            </a:r>
            <a:r>
              <a:rPr lang="en-US" sz="3200" dirty="0">
                <a:latin typeface="Times New Roman" panose="02020603050405020304" pitchFamily="18" charset="0"/>
                <a:cs typeface="Times New Roman" panose="02020603050405020304" pitchFamily="18" charset="0"/>
              </a:rPr>
              <a:t> high above all nations, </a:t>
            </a:r>
            <a:r>
              <a:rPr lang="en-US" sz="3200" i="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his glory above the heavens. Who </a:t>
            </a:r>
            <a:r>
              <a:rPr lang="en-US" sz="3200" i="1" dirty="0">
                <a:latin typeface="Times New Roman" panose="02020603050405020304" pitchFamily="18" charset="0"/>
                <a:cs typeface="Times New Roman" panose="02020603050405020304" pitchFamily="18" charset="0"/>
              </a:rPr>
              <a:t>is</a:t>
            </a:r>
            <a:r>
              <a:rPr lang="en-US" sz="3200" dirty="0">
                <a:latin typeface="Times New Roman" panose="02020603050405020304" pitchFamily="18" charset="0"/>
                <a:cs typeface="Times New Roman" panose="02020603050405020304" pitchFamily="18" charset="0"/>
              </a:rPr>
              <a:t> like unto the </a:t>
            </a:r>
            <a:r>
              <a:rPr lang="en-US" sz="3200" cap="small" dirty="0">
                <a:effectLst/>
                <a:latin typeface="Times New Roman" panose="02020603050405020304" pitchFamily="18" charset="0"/>
                <a:cs typeface="Times New Roman" panose="02020603050405020304" pitchFamily="18" charset="0"/>
              </a:rPr>
              <a:t>LORD</a:t>
            </a:r>
            <a:r>
              <a:rPr lang="en-US" sz="3200" dirty="0">
                <a:latin typeface="Times New Roman" panose="02020603050405020304" pitchFamily="18" charset="0"/>
                <a:cs typeface="Times New Roman" panose="02020603050405020304" pitchFamily="18" charset="0"/>
              </a:rPr>
              <a:t> our God, who dwelleth on high, </a:t>
            </a:r>
          </a:p>
        </p:txBody>
      </p:sp>
    </p:spTree>
    <p:extLst>
      <p:ext uri="{BB962C8B-B14F-4D97-AF65-F5344CB8AC3E}">
        <p14:creationId xmlns:p14="http://schemas.microsoft.com/office/powerpoint/2010/main" val="279512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B095-A47E-4A8B-8A48-4702EA75F829}"/>
              </a:ext>
            </a:extLst>
          </p:cNvPr>
          <p:cNvSpPr>
            <a:spLocks noGrp="1"/>
          </p:cNvSpPr>
          <p:nvPr>
            <p:ph type="title"/>
          </p:nvPr>
        </p:nvSpPr>
        <p:spPr>
          <a:xfrm>
            <a:off x="0" y="1430179"/>
            <a:ext cx="3873909" cy="3675908"/>
          </a:xfrm>
        </p:spPr>
        <p:txBody>
          <a:bodyPr anchor="ctr">
            <a:normAutofit/>
          </a:bodyPr>
          <a:lstStyle/>
          <a:p>
            <a:pPr algn="ctr"/>
            <a:r>
              <a:rPr lang="en-US" sz="6000" dirty="0"/>
              <a:t>Two Extremes</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7534CD79-4C10-40C2-ABC4-CDA55F7CB441}"/>
              </a:ext>
            </a:extLst>
          </p:cNvPr>
          <p:cNvGraphicFramePr>
            <a:graphicFrameLocks noGrp="1"/>
          </p:cNvGraphicFramePr>
          <p:nvPr>
            <p:ph idx="1"/>
            <p:extLst>
              <p:ext uri="{D42A27DB-BD31-4B8C-83A1-F6EECF244321}">
                <p14:modId xmlns:p14="http://schemas.microsoft.com/office/powerpoint/2010/main" val="1106103687"/>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91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3452-AF6F-42BD-8DD4-5E8E629D6F71}"/>
              </a:ext>
            </a:extLst>
          </p:cNvPr>
          <p:cNvSpPr>
            <a:spLocks noGrp="1"/>
          </p:cNvSpPr>
          <p:nvPr>
            <p:ph type="title"/>
          </p:nvPr>
        </p:nvSpPr>
        <p:spPr/>
        <p:txBody>
          <a:bodyPr>
            <a:normAutofit/>
          </a:bodyPr>
          <a:lstStyle/>
          <a:p>
            <a:r>
              <a:rPr lang="en-US" sz="7200" dirty="0"/>
              <a:t>Knowing God</a:t>
            </a:r>
          </a:p>
        </p:txBody>
      </p:sp>
      <p:sp>
        <p:nvSpPr>
          <p:cNvPr id="3" name="Content Placeholder 2">
            <a:extLst>
              <a:ext uri="{FF2B5EF4-FFF2-40B4-BE49-F238E27FC236}">
                <a16:creationId xmlns:a16="http://schemas.microsoft.com/office/drawing/2014/main" id="{9F6A9695-9F07-499C-8941-FCB2C45351EB}"/>
              </a:ext>
            </a:extLst>
          </p:cNvPr>
          <p:cNvSpPr>
            <a:spLocks noGrp="1"/>
          </p:cNvSpPr>
          <p:nvPr>
            <p:ph idx="1"/>
          </p:nvPr>
        </p:nvSpPr>
        <p:spPr/>
        <p:txBody>
          <a:bodyPr>
            <a:normAutofit/>
          </a:bodyPr>
          <a:lstStyle/>
          <a:p>
            <a:r>
              <a:rPr lang="en-US" sz="4800" dirty="0"/>
              <a:t>We can know about God</a:t>
            </a:r>
          </a:p>
          <a:p>
            <a:r>
              <a:rPr lang="en-US" sz="4800" dirty="0"/>
              <a:t>And we can know God</a:t>
            </a:r>
          </a:p>
        </p:txBody>
      </p:sp>
    </p:spTree>
    <p:extLst>
      <p:ext uri="{BB962C8B-B14F-4D97-AF65-F5344CB8AC3E}">
        <p14:creationId xmlns:p14="http://schemas.microsoft.com/office/powerpoint/2010/main" val="347082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C633-1AFC-4474-9454-E127EFAB1194}"/>
              </a:ext>
            </a:extLst>
          </p:cNvPr>
          <p:cNvSpPr>
            <a:spLocks noGrp="1"/>
          </p:cNvSpPr>
          <p:nvPr>
            <p:ph type="title"/>
          </p:nvPr>
        </p:nvSpPr>
        <p:spPr>
          <a:xfrm>
            <a:off x="669851" y="1430179"/>
            <a:ext cx="3029313" cy="3675908"/>
          </a:xfrm>
        </p:spPr>
        <p:txBody>
          <a:bodyPr anchor="ctr">
            <a:normAutofit/>
          </a:bodyPr>
          <a:lstStyle/>
          <a:p>
            <a:r>
              <a:rPr lang="en-US" sz="4000"/>
              <a:t>God reveals Himself</a:t>
            </a:r>
          </a:p>
        </p:txBody>
      </p:sp>
      <p:sp>
        <p:nvSpPr>
          <p:cNvPr id="9" name="Rectangle 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95237D45-F89B-48AC-9736-72A7D90148EF}"/>
              </a:ext>
            </a:extLst>
          </p:cNvPr>
          <p:cNvGraphicFramePr>
            <a:graphicFrameLocks noGrp="1"/>
          </p:cNvGraphicFramePr>
          <p:nvPr>
            <p:ph idx="1"/>
            <p:extLst>
              <p:ext uri="{D42A27DB-BD31-4B8C-83A1-F6EECF244321}">
                <p14:modId xmlns:p14="http://schemas.microsoft.com/office/powerpoint/2010/main" val="437631192"/>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89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1644-4A7E-414D-A58F-4C8D0A259211}"/>
              </a:ext>
            </a:extLst>
          </p:cNvPr>
          <p:cNvSpPr>
            <a:spLocks noGrp="1"/>
          </p:cNvSpPr>
          <p:nvPr>
            <p:ph type="title"/>
          </p:nvPr>
        </p:nvSpPr>
        <p:spPr>
          <a:xfrm>
            <a:off x="1141413" y="208383"/>
            <a:ext cx="9905998" cy="1905000"/>
          </a:xfrm>
        </p:spPr>
        <p:txBody>
          <a:bodyPr>
            <a:normAutofit/>
          </a:bodyPr>
          <a:lstStyle/>
          <a:p>
            <a:r>
              <a:rPr lang="en-US" sz="5400" b="1" dirty="0"/>
              <a:t>General Revelation:</a:t>
            </a:r>
          </a:p>
        </p:txBody>
      </p:sp>
      <p:sp>
        <p:nvSpPr>
          <p:cNvPr id="3" name="Content Placeholder 2">
            <a:extLst>
              <a:ext uri="{FF2B5EF4-FFF2-40B4-BE49-F238E27FC236}">
                <a16:creationId xmlns:a16="http://schemas.microsoft.com/office/drawing/2014/main" id="{2B147603-59FF-4476-ACDB-A483F5B2F97A}"/>
              </a:ext>
            </a:extLst>
          </p:cNvPr>
          <p:cNvSpPr>
            <a:spLocks noGrp="1"/>
          </p:cNvSpPr>
          <p:nvPr>
            <p:ph idx="1"/>
          </p:nvPr>
        </p:nvSpPr>
        <p:spPr>
          <a:xfrm>
            <a:off x="1141413" y="1959429"/>
            <a:ext cx="9905998" cy="4525347"/>
          </a:xfrm>
        </p:spPr>
        <p:txBody>
          <a:bodyPr>
            <a:normAutofit/>
          </a:bodyPr>
          <a:lstStyle/>
          <a:p>
            <a:r>
              <a:rPr lang="en-US" sz="3600" dirty="0"/>
              <a:t>God Exists</a:t>
            </a:r>
          </a:p>
          <a:p>
            <a:r>
              <a:rPr lang="en-US" sz="3600" dirty="0"/>
              <a:t>God is Eternal</a:t>
            </a:r>
          </a:p>
          <a:p>
            <a:r>
              <a:rPr lang="en-US" sz="3600" dirty="0"/>
              <a:t>God is Necessary</a:t>
            </a:r>
          </a:p>
          <a:p>
            <a:r>
              <a:rPr lang="en-US" sz="3600" dirty="0"/>
              <a:t>God is Self-existent</a:t>
            </a:r>
          </a:p>
          <a:p>
            <a:r>
              <a:rPr lang="en-US" sz="3600" dirty="0"/>
              <a:t>God is Likely Moral</a:t>
            </a:r>
          </a:p>
          <a:p>
            <a:r>
              <a:rPr lang="en-US" sz="3600" dirty="0"/>
              <a:t>God is Likely intelligent</a:t>
            </a:r>
          </a:p>
        </p:txBody>
      </p:sp>
    </p:spTree>
    <p:extLst>
      <p:ext uri="{BB962C8B-B14F-4D97-AF65-F5344CB8AC3E}">
        <p14:creationId xmlns:p14="http://schemas.microsoft.com/office/powerpoint/2010/main" val="184966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1644-4A7E-414D-A58F-4C8D0A259211}"/>
              </a:ext>
            </a:extLst>
          </p:cNvPr>
          <p:cNvSpPr>
            <a:spLocks noGrp="1"/>
          </p:cNvSpPr>
          <p:nvPr>
            <p:ph type="title"/>
          </p:nvPr>
        </p:nvSpPr>
        <p:spPr>
          <a:xfrm>
            <a:off x="1141413" y="208383"/>
            <a:ext cx="9905998" cy="1905000"/>
          </a:xfrm>
        </p:spPr>
        <p:txBody>
          <a:bodyPr>
            <a:normAutofit/>
          </a:bodyPr>
          <a:lstStyle/>
          <a:p>
            <a:r>
              <a:rPr lang="en-US" sz="5400" b="1" dirty="0"/>
              <a:t>Special Revelation:</a:t>
            </a:r>
          </a:p>
        </p:txBody>
      </p:sp>
      <p:sp>
        <p:nvSpPr>
          <p:cNvPr id="3" name="Content Placeholder 2">
            <a:extLst>
              <a:ext uri="{FF2B5EF4-FFF2-40B4-BE49-F238E27FC236}">
                <a16:creationId xmlns:a16="http://schemas.microsoft.com/office/drawing/2014/main" id="{2B147603-59FF-4476-ACDB-A483F5B2F97A}"/>
              </a:ext>
            </a:extLst>
          </p:cNvPr>
          <p:cNvSpPr>
            <a:spLocks noGrp="1"/>
          </p:cNvSpPr>
          <p:nvPr>
            <p:ph idx="1"/>
          </p:nvPr>
        </p:nvSpPr>
        <p:spPr>
          <a:xfrm>
            <a:off x="1141413" y="1959429"/>
            <a:ext cx="9905998" cy="4525347"/>
          </a:xfrm>
        </p:spPr>
        <p:txBody>
          <a:bodyPr numCol="2">
            <a:normAutofit/>
          </a:bodyPr>
          <a:lstStyle/>
          <a:p>
            <a:r>
              <a:rPr lang="en-US" sz="3600" dirty="0"/>
              <a:t>God is All Powerful </a:t>
            </a:r>
          </a:p>
          <a:p>
            <a:r>
              <a:rPr lang="en-US" sz="3600" dirty="0"/>
              <a:t>God is All knowing</a:t>
            </a:r>
          </a:p>
          <a:p>
            <a:r>
              <a:rPr lang="en-US" sz="3600" dirty="0"/>
              <a:t>God is Present Everywhere</a:t>
            </a:r>
          </a:p>
          <a:p>
            <a:r>
              <a:rPr lang="en-US" sz="3600" dirty="0"/>
              <a:t>God is Sovereign </a:t>
            </a:r>
          </a:p>
          <a:p>
            <a:r>
              <a:rPr lang="en-US" sz="3600" dirty="0"/>
              <a:t>God is Holy</a:t>
            </a:r>
          </a:p>
          <a:p>
            <a:r>
              <a:rPr lang="en-US" sz="3600" dirty="0"/>
              <a:t>God is Just</a:t>
            </a:r>
          </a:p>
          <a:p>
            <a:r>
              <a:rPr lang="en-US" sz="3600" dirty="0"/>
              <a:t>God is unchanging</a:t>
            </a:r>
          </a:p>
          <a:p>
            <a:r>
              <a:rPr lang="en-US" sz="3600" dirty="0"/>
              <a:t>God is Praiseworthy</a:t>
            </a:r>
          </a:p>
          <a:p>
            <a:r>
              <a:rPr lang="en-US" sz="3600" dirty="0"/>
              <a:t>God is Love</a:t>
            </a:r>
          </a:p>
          <a:p>
            <a:r>
              <a:rPr lang="en-US" sz="3600" dirty="0"/>
              <a:t>Etc.</a:t>
            </a:r>
          </a:p>
        </p:txBody>
      </p:sp>
    </p:spTree>
    <p:extLst>
      <p:ext uri="{BB962C8B-B14F-4D97-AF65-F5344CB8AC3E}">
        <p14:creationId xmlns:p14="http://schemas.microsoft.com/office/powerpoint/2010/main" val="194907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9972-309C-4250-B20F-83BA03AF4B21}"/>
              </a:ext>
            </a:extLst>
          </p:cNvPr>
          <p:cNvSpPr>
            <a:spLocks noGrp="1"/>
          </p:cNvSpPr>
          <p:nvPr>
            <p:ph type="title"/>
          </p:nvPr>
        </p:nvSpPr>
        <p:spPr>
          <a:xfrm>
            <a:off x="68826" y="1430179"/>
            <a:ext cx="3970331" cy="3675908"/>
          </a:xfrm>
        </p:spPr>
        <p:txBody>
          <a:bodyPr anchor="ctr">
            <a:normAutofit/>
          </a:bodyPr>
          <a:lstStyle/>
          <a:p>
            <a:pPr algn="ctr"/>
            <a:r>
              <a:rPr lang="en-US" sz="4400" dirty="0"/>
              <a:t>Topics to Discuss </a:t>
            </a:r>
          </a:p>
        </p:txBody>
      </p:sp>
      <p:sp>
        <p:nvSpPr>
          <p:cNvPr id="19" name="Rectangle 18">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3" name="Rectangle 22">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5" name="Content Placeholder 2">
            <a:extLst>
              <a:ext uri="{FF2B5EF4-FFF2-40B4-BE49-F238E27FC236}">
                <a16:creationId xmlns:a16="http://schemas.microsoft.com/office/drawing/2014/main" id="{963F3279-FB3D-494C-91E2-38E0E107BC09}"/>
              </a:ext>
            </a:extLst>
          </p:cNvPr>
          <p:cNvGraphicFramePr>
            <a:graphicFrameLocks noGrp="1"/>
          </p:cNvGraphicFramePr>
          <p:nvPr>
            <p:ph idx="1"/>
            <p:extLst>
              <p:ext uri="{D42A27DB-BD31-4B8C-83A1-F6EECF244321}">
                <p14:modId xmlns:p14="http://schemas.microsoft.com/office/powerpoint/2010/main" val="1923807192"/>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67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4308</TotalTime>
  <Words>895</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Times New Roman</vt:lpstr>
      <vt:lpstr>Mesh</vt:lpstr>
      <vt:lpstr>מִי־אֵל</vt:lpstr>
      <vt:lpstr>Who is God?</vt:lpstr>
      <vt:lpstr>Transcendence of God</vt:lpstr>
      <vt:lpstr>Two Extremes</vt:lpstr>
      <vt:lpstr>Knowing God</vt:lpstr>
      <vt:lpstr>God reveals Himself</vt:lpstr>
      <vt:lpstr>General Revelation:</vt:lpstr>
      <vt:lpstr>Special Revelation:</vt:lpstr>
      <vt:lpstr>Topics to Discuss </vt:lpstr>
      <vt:lpstr>Why We should Love</vt:lpstr>
      <vt:lpstr>God is Love</vt:lpstr>
      <vt:lpstr>God Showed Love First</vt:lpstr>
      <vt:lpstr>Does God Just Love Some?</vt:lpstr>
      <vt:lpstr>Who We should Love</vt:lpstr>
      <vt:lpstr>Love God</vt:lpstr>
      <vt:lpstr>Love Others</vt:lpstr>
      <vt:lpstr>How we should love</vt:lpstr>
      <vt:lpstr>Love Sacrificially (P1) </vt:lpstr>
      <vt:lpstr>Love Sacrificially (P2)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מִי־אֵל</dc:title>
  <dc:creator>Daniel Peters</dc:creator>
  <cp:lastModifiedBy>Daniel Peters</cp:lastModifiedBy>
  <cp:revision>3</cp:revision>
  <dcterms:created xsi:type="dcterms:W3CDTF">2021-09-14T18:35:30Z</dcterms:created>
  <dcterms:modified xsi:type="dcterms:W3CDTF">2021-09-19T14:15:10Z</dcterms:modified>
</cp:coreProperties>
</file>