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5" r:id="rId21"/>
    <p:sldId id="278" r:id="rId22"/>
    <p:sldId id="276" r:id="rId23"/>
    <p:sldId id="277" r:id="rId24"/>
    <p:sldId id="279" r:id="rId25"/>
    <p:sldId id="281" r:id="rId26"/>
    <p:sldId id="28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4" d="100"/>
          <a:sy n="74" d="100"/>
        </p:scale>
        <p:origin x="104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CAA7C-A7D0-4776-A77A-BD9B7372527A}"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4A78365-B7C0-4DB6-B447-4841AD45C9C6}">
      <dgm:prSet/>
      <dgm:spPr/>
      <dgm:t>
        <a:bodyPr/>
        <a:lstStyle/>
        <a:p>
          <a:r>
            <a:rPr lang="en-US"/>
            <a:t>Everyone Should Trust that God is in Control</a:t>
          </a:r>
        </a:p>
      </dgm:t>
    </dgm:pt>
    <dgm:pt modelId="{B64DF355-059F-4B71-ABB2-4D75529F21BF}" type="parTrans" cxnId="{27B1FD78-3C13-4E88-90C9-754EA7D85338}">
      <dgm:prSet/>
      <dgm:spPr/>
      <dgm:t>
        <a:bodyPr/>
        <a:lstStyle/>
        <a:p>
          <a:endParaRPr lang="en-US"/>
        </a:p>
      </dgm:t>
    </dgm:pt>
    <dgm:pt modelId="{CB6C791C-AD44-4569-8719-EA6DC1CD8AA3}" type="sibTrans" cxnId="{27B1FD78-3C13-4E88-90C9-754EA7D85338}">
      <dgm:prSet/>
      <dgm:spPr/>
      <dgm:t>
        <a:bodyPr/>
        <a:lstStyle/>
        <a:p>
          <a:endParaRPr lang="en-US"/>
        </a:p>
      </dgm:t>
    </dgm:pt>
    <dgm:pt modelId="{258F39D7-1C40-4380-9144-941CCA8946B7}">
      <dgm:prSet/>
      <dgm:spPr/>
      <dgm:t>
        <a:bodyPr/>
        <a:lstStyle/>
        <a:p>
          <a:r>
            <a:rPr lang="en-US"/>
            <a:t>Because of These Three Examples</a:t>
          </a:r>
        </a:p>
      </dgm:t>
    </dgm:pt>
    <dgm:pt modelId="{48329619-9B09-41BE-BE39-6C6B807A21B2}" type="parTrans" cxnId="{BB6D7848-D6D9-4609-BC3B-72DA56D927F5}">
      <dgm:prSet/>
      <dgm:spPr/>
      <dgm:t>
        <a:bodyPr/>
        <a:lstStyle/>
        <a:p>
          <a:endParaRPr lang="en-US"/>
        </a:p>
      </dgm:t>
    </dgm:pt>
    <dgm:pt modelId="{76C2C6B5-EC63-4308-B798-30A870BD3118}" type="sibTrans" cxnId="{BB6D7848-D6D9-4609-BC3B-72DA56D927F5}">
      <dgm:prSet/>
      <dgm:spPr/>
      <dgm:t>
        <a:bodyPr/>
        <a:lstStyle/>
        <a:p>
          <a:endParaRPr lang="en-US"/>
        </a:p>
      </dgm:t>
    </dgm:pt>
    <dgm:pt modelId="{79072118-4DAD-49DF-BAD3-22093355AD3A}" type="pres">
      <dgm:prSet presAssocID="{F77CAA7C-A7D0-4776-A77A-BD9B7372527A}" presName="hierChild1" presStyleCnt="0">
        <dgm:presLayoutVars>
          <dgm:chPref val="1"/>
          <dgm:dir/>
          <dgm:animOne val="branch"/>
          <dgm:animLvl val="lvl"/>
          <dgm:resizeHandles/>
        </dgm:presLayoutVars>
      </dgm:prSet>
      <dgm:spPr/>
    </dgm:pt>
    <dgm:pt modelId="{91C94B41-636D-49B8-913C-739A84937202}" type="pres">
      <dgm:prSet presAssocID="{64A78365-B7C0-4DB6-B447-4841AD45C9C6}" presName="hierRoot1" presStyleCnt="0"/>
      <dgm:spPr/>
    </dgm:pt>
    <dgm:pt modelId="{31D1D58C-5019-4069-AD14-B346B08B59C8}" type="pres">
      <dgm:prSet presAssocID="{64A78365-B7C0-4DB6-B447-4841AD45C9C6}" presName="composite" presStyleCnt="0"/>
      <dgm:spPr/>
    </dgm:pt>
    <dgm:pt modelId="{B39715A6-DF37-43AD-9495-3AEB21C0119D}" type="pres">
      <dgm:prSet presAssocID="{64A78365-B7C0-4DB6-B447-4841AD45C9C6}" presName="background" presStyleLbl="node0" presStyleIdx="0" presStyleCnt="2"/>
      <dgm:spPr/>
    </dgm:pt>
    <dgm:pt modelId="{F01FDBA3-CA7D-40BA-A250-DC11AD69EC1F}" type="pres">
      <dgm:prSet presAssocID="{64A78365-B7C0-4DB6-B447-4841AD45C9C6}" presName="text" presStyleLbl="fgAcc0" presStyleIdx="0" presStyleCnt="2">
        <dgm:presLayoutVars>
          <dgm:chPref val="3"/>
        </dgm:presLayoutVars>
      </dgm:prSet>
      <dgm:spPr/>
    </dgm:pt>
    <dgm:pt modelId="{84B26DC8-9ACC-47FB-B819-8E31236854CE}" type="pres">
      <dgm:prSet presAssocID="{64A78365-B7C0-4DB6-B447-4841AD45C9C6}" presName="hierChild2" presStyleCnt="0"/>
      <dgm:spPr/>
    </dgm:pt>
    <dgm:pt modelId="{C0F9C271-134E-4E23-97AE-789B34E09363}" type="pres">
      <dgm:prSet presAssocID="{258F39D7-1C40-4380-9144-941CCA8946B7}" presName="hierRoot1" presStyleCnt="0"/>
      <dgm:spPr/>
    </dgm:pt>
    <dgm:pt modelId="{87BC412C-9985-4A04-BB3E-8F505EA7FC04}" type="pres">
      <dgm:prSet presAssocID="{258F39D7-1C40-4380-9144-941CCA8946B7}" presName="composite" presStyleCnt="0"/>
      <dgm:spPr/>
    </dgm:pt>
    <dgm:pt modelId="{E451BB3D-B4EC-41A0-9B5F-8C343538F890}" type="pres">
      <dgm:prSet presAssocID="{258F39D7-1C40-4380-9144-941CCA8946B7}" presName="background" presStyleLbl="node0" presStyleIdx="1" presStyleCnt="2"/>
      <dgm:spPr/>
    </dgm:pt>
    <dgm:pt modelId="{72FF1B4D-F932-466E-BA10-C8EF74AB2866}" type="pres">
      <dgm:prSet presAssocID="{258F39D7-1C40-4380-9144-941CCA8946B7}" presName="text" presStyleLbl="fgAcc0" presStyleIdx="1" presStyleCnt="2">
        <dgm:presLayoutVars>
          <dgm:chPref val="3"/>
        </dgm:presLayoutVars>
      </dgm:prSet>
      <dgm:spPr/>
    </dgm:pt>
    <dgm:pt modelId="{F0F9ABE5-1D1B-44D7-9EE7-E30E67B56ABE}" type="pres">
      <dgm:prSet presAssocID="{258F39D7-1C40-4380-9144-941CCA8946B7}" presName="hierChild2" presStyleCnt="0"/>
      <dgm:spPr/>
    </dgm:pt>
  </dgm:ptLst>
  <dgm:cxnLst>
    <dgm:cxn modelId="{BB6D7848-D6D9-4609-BC3B-72DA56D927F5}" srcId="{F77CAA7C-A7D0-4776-A77A-BD9B7372527A}" destId="{258F39D7-1C40-4380-9144-941CCA8946B7}" srcOrd="1" destOrd="0" parTransId="{48329619-9B09-41BE-BE39-6C6B807A21B2}" sibTransId="{76C2C6B5-EC63-4308-B798-30A870BD3118}"/>
    <dgm:cxn modelId="{27B1FD78-3C13-4E88-90C9-754EA7D85338}" srcId="{F77CAA7C-A7D0-4776-A77A-BD9B7372527A}" destId="{64A78365-B7C0-4DB6-B447-4841AD45C9C6}" srcOrd="0" destOrd="0" parTransId="{B64DF355-059F-4B71-ABB2-4D75529F21BF}" sibTransId="{CB6C791C-AD44-4569-8719-EA6DC1CD8AA3}"/>
    <dgm:cxn modelId="{19E68D89-817E-4D83-A0BA-FBA0F92DD2A9}" type="presOf" srcId="{F77CAA7C-A7D0-4776-A77A-BD9B7372527A}" destId="{79072118-4DAD-49DF-BAD3-22093355AD3A}" srcOrd="0" destOrd="0" presId="urn:microsoft.com/office/officeart/2005/8/layout/hierarchy1"/>
    <dgm:cxn modelId="{1421C0D3-9610-41E5-8DBE-B06D6D0723C5}" type="presOf" srcId="{258F39D7-1C40-4380-9144-941CCA8946B7}" destId="{72FF1B4D-F932-466E-BA10-C8EF74AB2866}" srcOrd="0" destOrd="0" presId="urn:microsoft.com/office/officeart/2005/8/layout/hierarchy1"/>
    <dgm:cxn modelId="{FB963EE2-629E-42DF-82D1-01805A15C08F}" type="presOf" srcId="{64A78365-B7C0-4DB6-B447-4841AD45C9C6}" destId="{F01FDBA3-CA7D-40BA-A250-DC11AD69EC1F}" srcOrd="0" destOrd="0" presId="urn:microsoft.com/office/officeart/2005/8/layout/hierarchy1"/>
    <dgm:cxn modelId="{F623B19C-0D95-4C38-AD44-7E9FDF5CD8F7}" type="presParOf" srcId="{79072118-4DAD-49DF-BAD3-22093355AD3A}" destId="{91C94B41-636D-49B8-913C-739A84937202}" srcOrd="0" destOrd="0" presId="urn:microsoft.com/office/officeart/2005/8/layout/hierarchy1"/>
    <dgm:cxn modelId="{8C0150CE-DAC3-4BDD-8CEF-E3F630FC08CB}" type="presParOf" srcId="{91C94B41-636D-49B8-913C-739A84937202}" destId="{31D1D58C-5019-4069-AD14-B346B08B59C8}" srcOrd="0" destOrd="0" presId="urn:microsoft.com/office/officeart/2005/8/layout/hierarchy1"/>
    <dgm:cxn modelId="{E8C5865E-9A33-4504-A6D0-70D9EB7CF34D}" type="presParOf" srcId="{31D1D58C-5019-4069-AD14-B346B08B59C8}" destId="{B39715A6-DF37-43AD-9495-3AEB21C0119D}" srcOrd="0" destOrd="0" presId="urn:microsoft.com/office/officeart/2005/8/layout/hierarchy1"/>
    <dgm:cxn modelId="{20406BA0-CDE1-4D41-99FE-A2E13EE54461}" type="presParOf" srcId="{31D1D58C-5019-4069-AD14-B346B08B59C8}" destId="{F01FDBA3-CA7D-40BA-A250-DC11AD69EC1F}" srcOrd="1" destOrd="0" presId="urn:microsoft.com/office/officeart/2005/8/layout/hierarchy1"/>
    <dgm:cxn modelId="{58A6DB9C-BEF9-466E-94C2-6BCCBAD536E1}" type="presParOf" srcId="{91C94B41-636D-49B8-913C-739A84937202}" destId="{84B26DC8-9ACC-47FB-B819-8E31236854CE}" srcOrd="1" destOrd="0" presId="urn:microsoft.com/office/officeart/2005/8/layout/hierarchy1"/>
    <dgm:cxn modelId="{D6BA7975-4C9A-4C15-8757-46D6EC17034B}" type="presParOf" srcId="{79072118-4DAD-49DF-BAD3-22093355AD3A}" destId="{C0F9C271-134E-4E23-97AE-789B34E09363}" srcOrd="1" destOrd="0" presId="urn:microsoft.com/office/officeart/2005/8/layout/hierarchy1"/>
    <dgm:cxn modelId="{29CDC7C9-4FFA-4025-9725-37226FB1F108}" type="presParOf" srcId="{C0F9C271-134E-4E23-97AE-789B34E09363}" destId="{87BC412C-9985-4A04-BB3E-8F505EA7FC04}" srcOrd="0" destOrd="0" presId="urn:microsoft.com/office/officeart/2005/8/layout/hierarchy1"/>
    <dgm:cxn modelId="{4DD033EC-1776-4E1E-B83E-75AD46B684C3}" type="presParOf" srcId="{87BC412C-9985-4A04-BB3E-8F505EA7FC04}" destId="{E451BB3D-B4EC-41A0-9B5F-8C343538F890}" srcOrd="0" destOrd="0" presId="urn:microsoft.com/office/officeart/2005/8/layout/hierarchy1"/>
    <dgm:cxn modelId="{16B2C78E-DDFC-4946-9ECC-DE339CE1C881}" type="presParOf" srcId="{87BC412C-9985-4A04-BB3E-8F505EA7FC04}" destId="{72FF1B4D-F932-466E-BA10-C8EF74AB2866}" srcOrd="1" destOrd="0" presId="urn:microsoft.com/office/officeart/2005/8/layout/hierarchy1"/>
    <dgm:cxn modelId="{55375DEF-44D8-4A93-A68C-6D11697129C3}" type="presParOf" srcId="{C0F9C271-134E-4E23-97AE-789B34E09363}" destId="{F0F9ABE5-1D1B-44D7-9EE7-E30E67B56AB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4A6EF5-8B1C-4C76-8106-4B9BD3229758}"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en-US"/>
        </a:p>
      </dgm:t>
    </dgm:pt>
    <dgm:pt modelId="{995C50F6-3725-4FB7-939E-57D98683AD8E}">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dirty="0"/>
            <a:t>God’s Control over Babylon</a:t>
          </a:r>
        </a:p>
      </dgm:t>
    </dgm:pt>
    <dgm:pt modelId="{758E8550-9C42-4A2D-A5D3-65A6D6F22278}" type="parTrans" cxnId="{ACB9DD5D-DB09-4610-B9DE-D6AA7C20A579}">
      <dgm:prSet/>
      <dgm:spPr/>
      <dgm:t>
        <a:bodyPr/>
        <a:lstStyle/>
        <a:p>
          <a:endParaRPr lang="en-US"/>
        </a:p>
      </dgm:t>
    </dgm:pt>
    <dgm:pt modelId="{F08D22F9-6B12-4BC1-9588-0FC1726457D9}" type="sibTrans" cxnId="{ACB9DD5D-DB09-4610-B9DE-D6AA7C20A579}">
      <dgm:prSet/>
      <dgm:spPr/>
      <dgm:t>
        <a:bodyPr/>
        <a:lstStyle/>
        <a:p>
          <a:endParaRPr lang="en-US"/>
        </a:p>
      </dgm:t>
    </dgm:pt>
    <dgm:pt modelId="{5F32001E-6CD6-4414-A0E6-CBB64233B227}">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dirty="0"/>
            <a:t>God’s Control over Medio-Persia</a:t>
          </a:r>
        </a:p>
      </dgm:t>
    </dgm:pt>
    <dgm:pt modelId="{E62E9FB8-6887-49F8-8821-85D521FEC31D}" type="parTrans" cxnId="{FCF98BAA-9986-4476-B812-30440983F8CA}">
      <dgm:prSet/>
      <dgm:spPr/>
      <dgm:t>
        <a:bodyPr/>
        <a:lstStyle/>
        <a:p>
          <a:endParaRPr lang="en-US"/>
        </a:p>
      </dgm:t>
    </dgm:pt>
    <dgm:pt modelId="{80A11802-2E38-4740-A2D5-C14481897B3F}" type="sibTrans" cxnId="{FCF98BAA-9986-4476-B812-30440983F8CA}">
      <dgm:prSet/>
      <dgm:spPr/>
      <dgm:t>
        <a:bodyPr/>
        <a:lstStyle/>
        <a:p>
          <a:endParaRPr lang="en-US"/>
        </a:p>
      </dgm:t>
    </dgm:pt>
    <dgm:pt modelId="{C4F23F5B-1839-4466-920A-3BFFA9D3E452}">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a:t>God’s Control over Greece</a:t>
          </a:r>
        </a:p>
      </dgm:t>
    </dgm:pt>
    <dgm:pt modelId="{1CA61BF6-C6C9-456A-882D-0F7DE6D7AA43}" type="parTrans" cxnId="{82A53FF6-85B6-46D4-B1E7-2EDF9120159D}">
      <dgm:prSet/>
      <dgm:spPr/>
      <dgm:t>
        <a:bodyPr/>
        <a:lstStyle/>
        <a:p>
          <a:endParaRPr lang="en-US"/>
        </a:p>
      </dgm:t>
    </dgm:pt>
    <dgm:pt modelId="{ADAED5BA-5067-4478-8E45-E0B9E350AE34}" type="sibTrans" cxnId="{82A53FF6-85B6-46D4-B1E7-2EDF9120159D}">
      <dgm:prSet/>
      <dgm:spPr/>
      <dgm:t>
        <a:bodyPr/>
        <a:lstStyle/>
        <a:p>
          <a:endParaRPr lang="en-US"/>
        </a:p>
      </dgm:t>
    </dgm:pt>
    <dgm:pt modelId="{809F963D-8F50-4BC8-864F-6EEBEB350E5D}" type="pres">
      <dgm:prSet presAssocID="{E14A6EF5-8B1C-4C76-8106-4B9BD3229758}" presName="outerComposite" presStyleCnt="0">
        <dgm:presLayoutVars>
          <dgm:chMax val="5"/>
          <dgm:dir/>
          <dgm:resizeHandles val="exact"/>
        </dgm:presLayoutVars>
      </dgm:prSet>
      <dgm:spPr/>
    </dgm:pt>
    <dgm:pt modelId="{6B21EED7-CBC0-47EC-9984-BB46658748E0}" type="pres">
      <dgm:prSet presAssocID="{E14A6EF5-8B1C-4C76-8106-4B9BD3229758}" presName="dummyMaxCanvas" presStyleCnt="0">
        <dgm:presLayoutVars/>
      </dgm:prSet>
      <dgm:spPr/>
    </dgm:pt>
    <dgm:pt modelId="{C7562A37-4E81-4A62-A2DC-325CCFAEF6AA}" type="pres">
      <dgm:prSet presAssocID="{E14A6EF5-8B1C-4C76-8106-4B9BD3229758}" presName="ThreeNodes_1" presStyleLbl="node1" presStyleIdx="0" presStyleCnt="3">
        <dgm:presLayoutVars>
          <dgm:bulletEnabled val="1"/>
        </dgm:presLayoutVars>
      </dgm:prSet>
      <dgm:spPr/>
    </dgm:pt>
    <dgm:pt modelId="{C5A5A4BE-74E1-4981-B475-CDEFDAF5B372}" type="pres">
      <dgm:prSet presAssocID="{E14A6EF5-8B1C-4C76-8106-4B9BD3229758}" presName="ThreeNodes_2" presStyleLbl="node1" presStyleIdx="1" presStyleCnt="3">
        <dgm:presLayoutVars>
          <dgm:bulletEnabled val="1"/>
        </dgm:presLayoutVars>
      </dgm:prSet>
      <dgm:spPr/>
    </dgm:pt>
    <dgm:pt modelId="{33CFC43A-802A-4DBD-B979-FA077E193ACE}" type="pres">
      <dgm:prSet presAssocID="{E14A6EF5-8B1C-4C76-8106-4B9BD3229758}" presName="ThreeNodes_3" presStyleLbl="node1" presStyleIdx="2" presStyleCnt="3">
        <dgm:presLayoutVars>
          <dgm:bulletEnabled val="1"/>
        </dgm:presLayoutVars>
      </dgm:prSet>
      <dgm:spPr/>
    </dgm:pt>
    <dgm:pt modelId="{90FA39AB-4ECB-4A8D-9C18-83685F6A6CE6}" type="pres">
      <dgm:prSet presAssocID="{E14A6EF5-8B1C-4C76-8106-4B9BD3229758}" presName="ThreeConn_1-2" presStyleLbl="fgAccFollowNode1" presStyleIdx="0" presStyleCnt="2">
        <dgm:presLayoutVars>
          <dgm:bulletEnabled val="1"/>
        </dgm:presLayoutVars>
      </dgm:prSet>
      <dgm:spPr/>
    </dgm:pt>
    <dgm:pt modelId="{55C95B46-B3CB-4056-A254-7516E4ABFC16}" type="pres">
      <dgm:prSet presAssocID="{E14A6EF5-8B1C-4C76-8106-4B9BD3229758}" presName="ThreeConn_2-3" presStyleLbl="fgAccFollowNode1" presStyleIdx="1" presStyleCnt="2">
        <dgm:presLayoutVars>
          <dgm:bulletEnabled val="1"/>
        </dgm:presLayoutVars>
      </dgm:prSet>
      <dgm:spPr/>
    </dgm:pt>
    <dgm:pt modelId="{BF27B1BA-F489-42CB-8D7F-20F7F46E4267}" type="pres">
      <dgm:prSet presAssocID="{E14A6EF5-8B1C-4C76-8106-4B9BD3229758}" presName="ThreeNodes_1_text" presStyleLbl="node1" presStyleIdx="2" presStyleCnt="3">
        <dgm:presLayoutVars>
          <dgm:bulletEnabled val="1"/>
        </dgm:presLayoutVars>
      </dgm:prSet>
      <dgm:spPr/>
    </dgm:pt>
    <dgm:pt modelId="{56636BFE-B55C-49C8-A576-4DBA4A62B16E}" type="pres">
      <dgm:prSet presAssocID="{E14A6EF5-8B1C-4C76-8106-4B9BD3229758}" presName="ThreeNodes_2_text" presStyleLbl="node1" presStyleIdx="2" presStyleCnt="3">
        <dgm:presLayoutVars>
          <dgm:bulletEnabled val="1"/>
        </dgm:presLayoutVars>
      </dgm:prSet>
      <dgm:spPr/>
    </dgm:pt>
    <dgm:pt modelId="{9FE29BAB-A9C0-4F9E-BE3B-3E6ECAA1A585}" type="pres">
      <dgm:prSet presAssocID="{E14A6EF5-8B1C-4C76-8106-4B9BD3229758}" presName="ThreeNodes_3_text" presStyleLbl="node1" presStyleIdx="2" presStyleCnt="3">
        <dgm:presLayoutVars>
          <dgm:bulletEnabled val="1"/>
        </dgm:presLayoutVars>
      </dgm:prSet>
      <dgm:spPr/>
    </dgm:pt>
  </dgm:ptLst>
  <dgm:cxnLst>
    <dgm:cxn modelId="{464D1118-0CD2-429D-9357-8EBDA0C6C78B}" type="presOf" srcId="{995C50F6-3725-4FB7-939E-57D98683AD8E}" destId="{C7562A37-4E81-4A62-A2DC-325CCFAEF6AA}" srcOrd="0" destOrd="0" presId="urn:microsoft.com/office/officeart/2005/8/layout/vProcess5"/>
    <dgm:cxn modelId="{C7657A25-2372-4184-9600-C8F69C7D7446}" type="presOf" srcId="{F08D22F9-6B12-4BC1-9588-0FC1726457D9}" destId="{90FA39AB-4ECB-4A8D-9C18-83685F6A6CE6}" srcOrd="0" destOrd="0" presId="urn:microsoft.com/office/officeart/2005/8/layout/vProcess5"/>
    <dgm:cxn modelId="{78217933-CA59-4D46-88D8-88E0E2E0CC75}" type="presOf" srcId="{80A11802-2E38-4740-A2D5-C14481897B3F}" destId="{55C95B46-B3CB-4056-A254-7516E4ABFC16}" srcOrd="0" destOrd="0" presId="urn:microsoft.com/office/officeart/2005/8/layout/vProcess5"/>
    <dgm:cxn modelId="{ACB9DD5D-DB09-4610-B9DE-D6AA7C20A579}" srcId="{E14A6EF5-8B1C-4C76-8106-4B9BD3229758}" destId="{995C50F6-3725-4FB7-939E-57D98683AD8E}" srcOrd="0" destOrd="0" parTransId="{758E8550-9C42-4A2D-A5D3-65A6D6F22278}" sibTransId="{F08D22F9-6B12-4BC1-9588-0FC1726457D9}"/>
    <dgm:cxn modelId="{B4DA3970-5417-4E2D-94AD-8A6D3CCA3189}" type="presOf" srcId="{5F32001E-6CD6-4414-A0E6-CBB64233B227}" destId="{56636BFE-B55C-49C8-A576-4DBA4A62B16E}" srcOrd="1" destOrd="0" presId="urn:microsoft.com/office/officeart/2005/8/layout/vProcess5"/>
    <dgm:cxn modelId="{80D51E94-BC29-43D4-AE85-0F2070F48DCC}" type="presOf" srcId="{5F32001E-6CD6-4414-A0E6-CBB64233B227}" destId="{C5A5A4BE-74E1-4981-B475-CDEFDAF5B372}" srcOrd="0" destOrd="0" presId="urn:microsoft.com/office/officeart/2005/8/layout/vProcess5"/>
    <dgm:cxn modelId="{5BD9CC95-9F76-4A50-B4A1-BAE2D67E8E4D}" type="presOf" srcId="{E14A6EF5-8B1C-4C76-8106-4B9BD3229758}" destId="{809F963D-8F50-4BC8-864F-6EEBEB350E5D}" srcOrd="0" destOrd="0" presId="urn:microsoft.com/office/officeart/2005/8/layout/vProcess5"/>
    <dgm:cxn modelId="{FAAEDF99-BEE8-48A1-B460-4061DDC24DE7}" type="presOf" srcId="{995C50F6-3725-4FB7-939E-57D98683AD8E}" destId="{BF27B1BA-F489-42CB-8D7F-20F7F46E4267}" srcOrd="1" destOrd="0" presId="urn:microsoft.com/office/officeart/2005/8/layout/vProcess5"/>
    <dgm:cxn modelId="{181FD7A1-1345-4B72-859C-2FF9AA5B73CD}" type="presOf" srcId="{C4F23F5B-1839-4466-920A-3BFFA9D3E452}" destId="{9FE29BAB-A9C0-4F9E-BE3B-3E6ECAA1A585}" srcOrd="1" destOrd="0" presId="urn:microsoft.com/office/officeart/2005/8/layout/vProcess5"/>
    <dgm:cxn modelId="{FCF98BAA-9986-4476-B812-30440983F8CA}" srcId="{E14A6EF5-8B1C-4C76-8106-4B9BD3229758}" destId="{5F32001E-6CD6-4414-A0E6-CBB64233B227}" srcOrd="1" destOrd="0" parTransId="{E62E9FB8-6887-49F8-8821-85D521FEC31D}" sibTransId="{80A11802-2E38-4740-A2D5-C14481897B3F}"/>
    <dgm:cxn modelId="{92E9D5C1-C9FF-4F86-9D2B-7937C2A836F7}" type="presOf" srcId="{C4F23F5B-1839-4466-920A-3BFFA9D3E452}" destId="{33CFC43A-802A-4DBD-B979-FA077E193ACE}" srcOrd="0" destOrd="0" presId="urn:microsoft.com/office/officeart/2005/8/layout/vProcess5"/>
    <dgm:cxn modelId="{82A53FF6-85B6-46D4-B1E7-2EDF9120159D}" srcId="{E14A6EF5-8B1C-4C76-8106-4B9BD3229758}" destId="{C4F23F5B-1839-4466-920A-3BFFA9D3E452}" srcOrd="2" destOrd="0" parTransId="{1CA61BF6-C6C9-456A-882D-0F7DE6D7AA43}" sibTransId="{ADAED5BA-5067-4478-8E45-E0B9E350AE34}"/>
    <dgm:cxn modelId="{CDF706DE-593E-455C-AEB5-92F616D75556}" type="presParOf" srcId="{809F963D-8F50-4BC8-864F-6EEBEB350E5D}" destId="{6B21EED7-CBC0-47EC-9984-BB46658748E0}" srcOrd="0" destOrd="0" presId="urn:microsoft.com/office/officeart/2005/8/layout/vProcess5"/>
    <dgm:cxn modelId="{C661C5F5-AB70-4DC8-9F43-40BA4303A000}" type="presParOf" srcId="{809F963D-8F50-4BC8-864F-6EEBEB350E5D}" destId="{C7562A37-4E81-4A62-A2DC-325CCFAEF6AA}" srcOrd="1" destOrd="0" presId="urn:microsoft.com/office/officeart/2005/8/layout/vProcess5"/>
    <dgm:cxn modelId="{0FABEFBA-88B4-4BAD-A5E5-1E972CC13E78}" type="presParOf" srcId="{809F963D-8F50-4BC8-864F-6EEBEB350E5D}" destId="{C5A5A4BE-74E1-4981-B475-CDEFDAF5B372}" srcOrd="2" destOrd="0" presId="urn:microsoft.com/office/officeart/2005/8/layout/vProcess5"/>
    <dgm:cxn modelId="{FD0839FD-897E-4753-9C67-CDA06F8E33FD}" type="presParOf" srcId="{809F963D-8F50-4BC8-864F-6EEBEB350E5D}" destId="{33CFC43A-802A-4DBD-B979-FA077E193ACE}" srcOrd="3" destOrd="0" presId="urn:microsoft.com/office/officeart/2005/8/layout/vProcess5"/>
    <dgm:cxn modelId="{6BC505D6-0EAD-42D8-A3F7-68586B9AED26}" type="presParOf" srcId="{809F963D-8F50-4BC8-864F-6EEBEB350E5D}" destId="{90FA39AB-4ECB-4A8D-9C18-83685F6A6CE6}" srcOrd="4" destOrd="0" presId="urn:microsoft.com/office/officeart/2005/8/layout/vProcess5"/>
    <dgm:cxn modelId="{CDA7657E-B5BC-4751-BECE-C9C9E73AD798}" type="presParOf" srcId="{809F963D-8F50-4BC8-864F-6EEBEB350E5D}" destId="{55C95B46-B3CB-4056-A254-7516E4ABFC16}" srcOrd="5" destOrd="0" presId="urn:microsoft.com/office/officeart/2005/8/layout/vProcess5"/>
    <dgm:cxn modelId="{7F6880D7-8344-4521-9D8F-9E56C93CD5E4}" type="presParOf" srcId="{809F963D-8F50-4BC8-864F-6EEBEB350E5D}" destId="{BF27B1BA-F489-42CB-8D7F-20F7F46E4267}" srcOrd="6" destOrd="0" presId="urn:microsoft.com/office/officeart/2005/8/layout/vProcess5"/>
    <dgm:cxn modelId="{8658C235-CB72-461B-B544-575851038E8B}" type="presParOf" srcId="{809F963D-8F50-4BC8-864F-6EEBEB350E5D}" destId="{56636BFE-B55C-49C8-A576-4DBA4A62B16E}" srcOrd="7" destOrd="0" presId="urn:microsoft.com/office/officeart/2005/8/layout/vProcess5"/>
    <dgm:cxn modelId="{97BB6BA8-AF47-41C4-B0B2-E2228BF5265C}" type="presParOf" srcId="{809F963D-8F50-4BC8-864F-6EEBEB350E5D}" destId="{9FE29BAB-A9C0-4F9E-BE3B-3E6ECAA1A585}"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4A6EF5-8B1C-4C76-8106-4B9BD3229758}" type="doc">
      <dgm:prSet loTypeId="urn:microsoft.com/office/officeart/2005/8/layout/vProcess5" loCatId="process" qsTypeId="urn:microsoft.com/office/officeart/2005/8/quickstyle/3d1" qsCatId="3D" csTypeId="urn:microsoft.com/office/officeart/2005/8/colors/accent0_3" csCatId="mainScheme" phldr="1"/>
      <dgm:spPr/>
      <dgm:t>
        <a:bodyPr/>
        <a:lstStyle/>
        <a:p>
          <a:endParaRPr lang="en-US"/>
        </a:p>
      </dgm:t>
    </dgm:pt>
    <dgm:pt modelId="{995C50F6-3725-4FB7-939E-57D98683AD8E}">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dirty="0"/>
            <a:t>God’s Control over Babylon</a:t>
          </a:r>
        </a:p>
      </dgm:t>
    </dgm:pt>
    <dgm:pt modelId="{758E8550-9C42-4A2D-A5D3-65A6D6F22278}" type="parTrans" cxnId="{ACB9DD5D-DB09-4610-B9DE-D6AA7C20A579}">
      <dgm:prSet/>
      <dgm:spPr/>
      <dgm:t>
        <a:bodyPr/>
        <a:lstStyle/>
        <a:p>
          <a:endParaRPr lang="en-US"/>
        </a:p>
      </dgm:t>
    </dgm:pt>
    <dgm:pt modelId="{F08D22F9-6B12-4BC1-9588-0FC1726457D9}" type="sibTrans" cxnId="{ACB9DD5D-DB09-4610-B9DE-D6AA7C20A579}">
      <dgm:prSet/>
      <dgm:spPr/>
      <dgm:t>
        <a:bodyPr/>
        <a:lstStyle/>
        <a:p>
          <a:endParaRPr lang="en-US"/>
        </a:p>
      </dgm:t>
    </dgm:pt>
    <dgm:pt modelId="{5F32001E-6CD6-4414-A0E6-CBB64233B227}">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dirty="0"/>
            <a:t>God’s Control over Medio-Persia</a:t>
          </a:r>
        </a:p>
      </dgm:t>
    </dgm:pt>
    <dgm:pt modelId="{E62E9FB8-6887-49F8-8821-85D521FEC31D}" type="parTrans" cxnId="{FCF98BAA-9986-4476-B812-30440983F8CA}">
      <dgm:prSet/>
      <dgm:spPr/>
      <dgm:t>
        <a:bodyPr/>
        <a:lstStyle/>
        <a:p>
          <a:endParaRPr lang="en-US"/>
        </a:p>
      </dgm:t>
    </dgm:pt>
    <dgm:pt modelId="{80A11802-2E38-4740-A2D5-C14481897B3F}" type="sibTrans" cxnId="{FCF98BAA-9986-4476-B812-30440983F8CA}">
      <dgm:prSet/>
      <dgm:spPr/>
      <dgm:t>
        <a:bodyPr/>
        <a:lstStyle/>
        <a:p>
          <a:endParaRPr lang="en-US"/>
        </a:p>
      </dgm:t>
    </dgm:pt>
    <dgm:pt modelId="{C4F23F5B-1839-4466-920A-3BFFA9D3E452}">
      <dgm:prSet/>
      <dgm:spPr>
        <a:solidFill>
          <a:schemeClr val="bg2">
            <a:lumMod val="75000"/>
          </a:schemeClr>
        </a:solidFill>
        <a:effectLst>
          <a:outerShdw blurRad="50800" dist="38100" dir="18900000" algn="bl" rotWithShape="0">
            <a:prstClr val="black">
              <a:alpha val="40000"/>
            </a:prstClr>
          </a:outerShdw>
        </a:effectLst>
      </dgm:spPr>
      <dgm:t>
        <a:bodyPr/>
        <a:lstStyle/>
        <a:p>
          <a:r>
            <a:rPr lang="en-US"/>
            <a:t>God’s Control over Greece</a:t>
          </a:r>
        </a:p>
      </dgm:t>
    </dgm:pt>
    <dgm:pt modelId="{1CA61BF6-C6C9-456A-882D-0F7DE6D7AA43}" type="parTrans" cxnId="{82A53FF6-85B6-46D4-B1E7-2EDF9120159D}">
      <dgm:prSet/>
      <dgm:spPr/>
      <dgm:t>
        <a:bodyPr/>
        <a:lstStyle/>
        <a:p>
          <a:endParaRPr lang="en-US"/>
        </a:p>
      </dgm:t>
    </dgm:pt>
    <dgm:pt modelId="{ADAED5BA-5067-4478-8E45-E0B9E350AE34}" type="sibTrans" cxnId="{82A53FF6-85B6-46D4-B1E7-2EDF9120159D}">
      <dgm:prSet/>
      <dgm:spPr/>
      <dgm:t>
        <a:bodyPr/>
        <a:lstStyle/>
        <a:p>
          <a:endParaRPr lang="en-US"/>
        </a:p>
      </dgm:t>
    </dgm:pt>
    <dgm:pt modelId="{809F963D-8F50-4BC8-864F-6EEBEB350E5D}" type="pres">
      <dgm:prSet presAssocID="{E14A6EF5-8B1C-4C76-8106-4B9BD3229758}" presName="outerComposite" presStyleCnt="0">
        <dgm:presLayoutVars>
          <dgm:chMax val="5"/>
          <dgm:dir/>
          <dgm:resizeHandles val="exact"/>
        </dgm:presLayoutVars>
      </dgm:prSet>
      <dgm:spPr/>
    </dgm:pt>
    <dgm:pt modelId="{6B21EED7-CBC0-47EC-9984-BB46658748E0}" type="pres">
      <dgm:prSet presAssocID="{E14A6EF5-8B1C-4C76-8106-4B9BD3229758}" presName="dummyMaxCanvas" presStyleCnt="0">
        <dgm:presLayoutVars/>
      </dgm:prSet>
      <dgm:spPr/>
    </dgm:pt>
    <dgm:pt modelId="{C7562A37-4E81-4A62-A2DC-325CCFAEF6AA}" type="pres">
      <dgm:prSet presAssocID="{E14A6EF5-8B1C-4C76-8106-4B9BD3229758}" presName="ThreeNodes_1" presStyleLbl="node1" presStyleIdx="0" presStyleCnt="3">
        <dgm:presLayoutVars>
          <dgm:bulletEnabled val="1"/>
        </dgm:presLayoutVars>
      </dgm:prSet>
      <dgm:spPr/>
    </dgm:pt>
    <dgm:pt modelId="{C5A5A4BE-74E1-4981-B475-CDEFDAF5B372}" type="pres">
      <dgm:prSet presAssocID="{E14A6EF5-8B1C-4C76-8106-4B9BD3229758}" presName="ThreeNodes_2" presStyleLbl="node1" presStyleIdx="1" presStyleCnt="3">
        <dgm:presLayoutVars>
          <dgm:bulletEnabled val="1"/>
        </dgm:presLayoutVars>
      </dgm:prSet>
      <dgm:spPr/>
    </dgm:pt>
    <dgm:pt modelId="{33CFC43A-802A-4DBD-B979-FA077E193ACE}" type="pres">
      <dgm:prSet presAssocID="{E14A6EF5-8B1C-4C76-8106-4B9BD3229758}" presName="ThreeNodes_3" presStyleLbl="node1" presStyleIdx="2" presStyleCnt="3">
        <dgm:presLayoutVars>
          <dgm:bulletEnabled val="1"/>
        </dgm:presLayoutVars>
      </dgm:prSet>
      <dgm:spPr/>
    </dgm:pt>
    <dgm:pt modelId="{90FA39AB-4ECB-4A8D-9C18-83685F6A6CE6}" type="pres">
      <dgm:prSet presAssocID="{E14A6EF5-8B1C-4C76-8106-4B9BD3229758}" presName="ThreeConn_1-2" presStyleLbl="fgAccFollowNode1" presStyleIdx="0" presStyleCnt="2">
        <dgm:presLayoutVars>
          <dgm:bulletEnabled val="1"/>
        </dgm:presLayoutVars>
      </dgm:prSet>
      <dgm:spPr/>
    </dgm:pt>
    <dgm:pt modelId="{55C95B46-B3CB-4056-A254-7516E4ABFC16}" type="pres">
      <dgm:prSet presAssocID="{E14A6EF5-8B1C-4C76-8106-4B9BD3229758}" presName="ThreeConn_2-3" presStyleLbl="fgAccFollowNode1" presStyleIdx="1" presStyleCnt="2">
        <dgm:presLayoutVars>
          <dgm:bulletEnabled val="1"/>
        </dgm:presLayoutVars>
      </dgm:prSet>
      <dgm:spPr/>
    </dgm:pt>
    <dgm:pt modelId="{BF27B1BA-F489-42CB-8D7F-20F7F46E4267}" type="pres">
      <dgm:prSet presAssocID="{E14A6EF5-8B1C-4C76-8106-4B9BD3229758}" presName="ThreeNodes_1_text" presStyleLbl="node1" presStyleIdx="2" presStyleCnt="3">
        <dgm:presLayoutVars>
          <dgm:bulletEnabled val="1"/>
        </dgm:presLayoutVars>
      </dgm:prSet>
      <dgm:spPr/>
    </dgm:pt>
    <dgm:pt modelId="{56636BFE-B55C-49C8-A576-4DBA4A62B16E}" type="pres">
      <dgm:prSet presAssocID="{E14A6EF5-8B1C-4C76-8106-4B9BD3229758}" presName="ThreeNodes_2_text" presStyleLbl="node1" presStyleIdx="2" presStyleCnt="3">
        <dgm:presLayoutVars>
          <dgm:bulletEnabled val="1"/>
        </dgm:presLayoutVars>
      </dgm:prSet>
      <dgm:spPr/>
    </dgm:pt>
    <dgm:pt modelId="{9FE29BAB-A9C0-4F9E-BE3B-3E6ECAA1A585}" type="pres">
      <dgm:prSet presAssocID="{E14A6EF5-8B1C-4C76-8106-4B9BD3229758}" presName="ThreeNodes_3_text" presStyleLbl="node1" presStyleIdx="2" presStyleCnt="3">
        <dgm:presLayoutVars>
          <dgm:bulletEnabled val="1"/>
        </dgm:presLayoutVars>
      </dgm:prSet>
      <dgm:spPr/>
    </dgm:pt>
  </dgm:ptLst>
  <dgm:cxnLst>
    <dgm:cxn modelId="{464D1118-0CD2-429D-9357-8EBDA0C6C78B}" type="presOf" srcId="{995C50F6-3725-4FB7-939E-57D98683AD8E}" destId="{C7562A37-4E81-4A62-A2DC-325CCFAEF6AA}" srcOrd="0" destOrd="0" presId="urn:microsoft.com/office/officeart/2005/8/layout/vProcess5"/>
    <dgm:cxn modelId="{C7657A25-2372-4184-9600-C8F69C7D7446}" type="presOf" srcId="{F08D22F9-6B12-4BC1-9588-0FC1726457D9}" destId="{90FA39AB-4ECB-4A8D-9C18-83685F6A6CE6}" srcOrd="0" destOrd="0" presId="urn:microsoft.com/office/officeart/2005/8/layout/vProcess5"/>
    <dgm:cxn modelId="{78217933-CA59-4D46-88D8-88E0E2E0CC75}" type="presOf" srcId="{80A11802-2E38-4740-A2D5-C14481897B3F}" destId="{55C95B46-B3CB-4056-A254-7516E4ABFC16}" srcOrd="0" destOrd="0" presId="urn:microsoft.com/office/officeart/2005/8/layout/vProcess5"/>
    <dgm:cxn modelId="{ACB9DD5D-DB09-4610-B9DE-D6AA7C20A579}" srcId="{E14A6EF5-8B1C-4C76-8106-4B9BD3229758}" destId="{995C50F6-3725-4FB7-939E-57D98683AD8E}" srcOrd="0" destOrd="0" parTransId="{758E8550-9C42-4A2D-A5D3-65A6D6F22278}" sibTransId="{F08D22F9-6B12-4BC1-9588-0FC1726457D9}"/>
    <dgm:cxn modelId="{B4DA3970-5417-4E2D-94AD-8A6D3CCA3189}" type="presOf" srcId="{5F32001E-6CD6-4414-A0E6-CBB64233B227}" destId="{56636BFE-B55C-49C8-A576-4DBA4A62B16E}" srcOrd="1" destOrd="0" presId="urn:microsoft.com/office/officeart/2005/8/layout/vProcess5"/>
    <dgm:cxn modelId="{80D51E94-BC29-43D4-AE85-0F2070F48DCC}" type="presOf" srcId="{5F32001E-6CD6-4414-A0E6-CBB64233B227}" destId="{C5A5A4BE-74E1-4981-B475-CDEFDAF5B372}" srcOrd="0" destOrd="0" presId="urn:microsoft.com/office/officeart/2005/8/layout/vProcess5"/>
    <dgm:cxn modelId="{5BD9CC95-9F76-4A50-B4A1-BAE2D67E8E4D}" type="presOf" srcId="{E14A6EF5-8B1C-4C76-8106-4B9BD3229758}" destId="{809F963D-8F50-4BC8-864F-6EEBEB350E5D}" srcOrd="0" destOrd="0" presId="urn:microsoft.com/office/officeart/2005/8/layout/vProcess5"/>
    <dgm:cxn modelId="{FAAEDF99-BEE8-48A1-B460-4061DDC24DE7}" type="presOf" srcId="{995C50F6-3725-4FB7-939E-57D98683AD8E}" destId="{BF27B1BA-F489-42CB-8D7F-20F7F46E4267}" srcOrd="1" destOrd="0" presId="urn:microsoft.com/office/officeart/2005/8/layout/vProcess5"/>
    <dgm:cxn modelId="{181FD7A1-1345-4B72-859C-2FF9AA5B73CD}" type="presOf" srcId="{C4F23F5B-1839-4466-920A-3BFFA9D3E452}" destId="{9FE29BAB-A9C0-4F9E-BE3B-3E6ECAA1A585}" srcOrd="1" destOrd="0" presId="urn:microsoft.com/office/officeart/2005/8/layout/vProcess5"/>
    <dgm:cxn modelId="{FCF98BAA-9986-4476-B812-30440983F8CA}" srcId="{E14A6EF5-8B1C-4C76-8106-4B9BD3229758}" destId="{5F32001E-6CD6-4414-A0E6-CBB64233B227}" srcOrd="1" destOrd="0" parTransId="{E62E9FB8-6887-49F8-8821-85D521FEC31D}" sibTransId="{80A11802-2E38-4740-A2D5-C14481897B3F}"/>
    <dgm:cxn modelId="{92E9D5C1-C9FF-4F86-9D2B-7937C2A836F7}" type="presOf" srcId="{C4F23F5B-1839-4466-920A-3BFFA9D3E452}" destId="{33CFC43A-802A-4DBD-B979-FA077E193ACE}" srcOrd="0" destOrd="0" presId="urn:microsoft.com/office/officeart/2005/8/layout/vProcess5"/>
    <dgm:cxn modelId="{82A53FF6-85B6-46D4-B1E7-2EDF9120159D}" srcId="{E14A6EF5-8B1C-4C76-8106-4B9BD3229758}" destId="{C4F23F5B-1839-4466-920A-3BFFA9D3E452}" srcOrd="2" destOrd="0" parTransId="{1CA61BF6-C6C9-456A-882D-0F7DE6D7AA43}" sibTransId="{ADAED5BA-5067-4478-8E45-E0B9E350AE34}"/>
    <dgm:cxn modelId="{CDF706DE-593E-455C-AEB5-92F616D75556}" type="presParOf" srcId="{809F963D-8F50-4BC8-864F-6EEBEB350E5D}" destId="{6B21EED7-CBC0-47EC-9984-BB46658748E0}" srcOrd="0" destOrd="0" presId="urn:microsoft.com/office/officeart/2005/8/layout/vProcess5"/>
    <dgm:cxn modelId="{C661C5F5-AB70-4DC8-9F43-40BA4303A000}" type="presParOf" srcId="{809F963D-8F50-4BC8-864F-6EEBEB350E5D}" destId="{C7562A37-4E81-4A62-A2DC-325CCFAEF6AA}" srcOrd="1" destOrd="0" presId="urn:microsoft.com/office/officeart/2005/8/layout/vProcess5"/>
    <dgm:cxn modelId="{0FABEFBA-88B4-4BAD-A5E5-1E972CC13E78}" type="presParOf" srcId="{809F963D-8F50-4BC8-864F-6EEBEB350E5D}" destId="{C5A5A4BE-74E1-4981-B475-CDEFDAF5B372}" srcOrd="2" destOrd="0" presId="urn:microsoft.com/office/officeart/2005/8/layout/vProcess5"/>
    <dgm:cxn modelId="{FD0839FD-897E-4753-9C67-CDA06F8E33FD}" type="presParOf" srcId="{809F963D-8F50-4BC8-864F-6EEBEB350E5D}" destId="{33CFC43A-802A-4DBD-B979-FA077E193ACE}" srcOrd="3" destOrd="0" presId="urn:microsoft.com/office/officeart/2005/8/layout/vProcess5"/>
    <dgm:cxn modelId="{6BC505D6-0EAD-42D8-A3F7-68586B9AED26}" type="presParOf" srcId="{809F963D-8F50-4BC8-864F-6EEBEB350E5D}" destId="{90FA39AB-4ECB-4A8D-9C18-83685F6A6CE6}" srcOrd="4" destOrd="0" presId="urn:microsoft.com/office/officeart/2005/8/layout/vProcess5"/>
    <dgm:cxn modelId="{CDA7657E-B5BC-4751-BECE-C9C9E73AD798}" type="presParOf" srcId="{809F963D-8F50-4BC8-864F-6EEBEB350E5D}" destId="{55C95B46-B3CB-4056-A254-7516E4ABFC16}" srcOrd="5" destOrd="0" presId="urn:microsoft.com/office/officeart/2005/8/layout/vProcess5"/>
    <dgm:cxn modelId="{7F6880D7-8344-4521-9D8F-9E56C93CD5E4}" type="presParOf" srcId="{809F963D-8F50-4BC8-864F-6EEBEB350E5D}" destId="{BF27B1BA-F489-42CB-8D7F-20F7F46E4267}" srcOrd="6" destOrd="0" presId="urn:microsoft.com/office/officeart/2005/8/layout/vProcess5"/>
    <dgm:cxn modelId="{8658C235-CB72-461B-B544-575851038E8B}" type="presParOf" srcId="{809F963D-8F50-4BC8-864F-6EEBEB350E5D}" destId="{56636BFE-B55C-49C8-A576-4DBA4A62B16E}" srcOrd="7" destOrd="0" presId="urn:microsoft.com/office/officeart/2005/8/layout/vProcess5"/>
    <dgm:cxn modelId="{97BB6BA8-AF47-41C4-B0B2-E2228BF5265C}" type="presParOf" srcId="{809F963D-8F50-4BC8-864F-6EEBEB350E5D}" destId="{9FE29BAB-A9C0-4F9E-BE3B-3E6ECAA1A585}"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9715A6-DF37-43AD-9495-3AEB21C0119D}">
      <dsp:nvSpPr>
        <dsp:cNvPr id="0" name=""/>
        <dsp:cNvSpPr/>
      </dsp:nvSpPr>
      <dsp:spPr>
        <a:xfrm>
          <a:off x="1173" y="274402"/>
          <a:ext cx="4119220" cy="26157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1FDBA3-CA7D-40BA-A250-DC11AD69EC1F}">
      <dsp:nvSpPr>
        <dsp:cNvPr id="0" name=""/>
        <dsp:cNvSpPr/>
      </dsp:nvSpPr>
      <dsp:spPr>
        <a:xfrm>
          <a:off x="458864" y="709208"/>
          <a:ext cx="4119220" cy="26157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Everyone Should Trust that God is in Control</a:t>
          </a:r>
        </a:p>
      </dsp:txBody>
      <dsp:txXfrm>
        <a:off x="535475" y="785819"/>
        <a:ext cx="3965998" cy="2462482"/>
      </dsp:txXfrm>
    </dsp:sp>
    <dsp:sp modelId="{E451BB3D-B4EC-41A0-9B5F-8C343538F890}">
      <dsp:nvSpPr>
        <dsp:cNvPr id="0" name=""/>
        <dsp:cNvSpPr/>
      </dsp:nvSpPr>
      <dsp:spPr>
        <a:xfrm>
          <a:off x="5035776" y="274402"/>
          <a:ext cx="4119220" cy="26157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FF1B4D-F932-466E-BA10-C8EF74AB2866}">
      <dsp:nvSpPr>
        <dsp:cNvPr id="0" name=""/>
        <dsp:cNvSpPr/>
      </dsp:nvSpPr>
      <dsp:spPr>
        <a:xfrm>
          <a:off x="5493467" y="709208"/>
          <a:ext cx="4119220" cy="26157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a:t>Because of These Three Examples</a:t>
          </a:r>
        </a:p>
      </dsp:txBody>
      <dsp:txXfrm>
        <a:off x="5570078" y="785819"/>
        <a:ext cx="3965998" cy="2462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62A37-4E81-4A62-A2DC-325CCFAEF6AA}">
      <dsp:nvSpPr>
        <dsp:cNvPr id="0" name=""/>
        <dsp:cNvSpPr/>
      </dsp:nvSpPr>
      <dsp:spPr>
        <a:xfrm>
          <a:off x="0" y="0"/>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God’s Control over Babylon</a:t>
          </a:r>
        </a:p>
      </dsp:txBody>
      <dsp:txXfrm>
        <a:off x="41110" y="41110"/>
        <a:ext cx="4789989" cy="1321373"/>
      </dsp:txXfrm>
    </dsp:sp>
    <dsp:sp modelId="{C5A5A4BE-74E1-4981-B475-CDEFDAF5B372}">
      <dsp:nvSpPr>
        <dsp:cNvPr id="0" name=""/>
        <dsp:cNvSpPr/>
      </dsp:nvSpPr>
      <dsp:spPr>
        <a:xfrm>
          <a:off x="556286" y="1637525"/>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God’s Control over Medio-Persia</a:t>
          </a:r>
        </a:p>
      </dsp:txBody>
      <dsp:txXfrm>
        <a:off x="597396" y="1678635"/>
        <a:ext cx="4753734" cy="1321373"/>
      </dsp:txXfrm>
    </dsp:sp>
    <dsp:sp modelId="{33CFC43A-802A-4DBD-B979-FA077E193ACE}">
      <dsp:nvSpPr>
        <dsp:cNvPr id="0" name=""/>
        <dsp:cNvSpPr/>
      </dsp:nvSpPr>
      <dsp:spPr>
        <a:xfrm>
          <a:off x="1112572" y="3275051"/>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God’s Control over Greece</a:t>
          </a:r>
        </a:p>
      </dsp:txBody>
      <dsp:txXfrm>
        <a:off x="1153682" y="3316161"/>
        <a:ext cx="4753734" cy="1321373"/>
      </dsp:txXfrm>
    </dsp:sp>
    <dsp:sp modelId="{90FA39AB-4ECB-4A8D-9C18-83685F6A6CE6}">
      <dsp:nvSpPr>
        <dsp:cNvPr id="0" name=""/>
        <dsp:cNvSpPr/>
      </dsp:nvSpPr>
      <dsp:spPr>
        <a:xfrm>
          <a:off x="5392240" y="1064391"/>
          <a:ext cx="912335" cy="91233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97515" y="1064391"/>
        <a:ext cx="501785" cy="686532"/>
      </dsp:txXfrm>
    </dsp:sp>
    <dsp:sp modelId="{55C95B46-B3CB-4056-A254-7516E4ABFC16}">
      <dsp:nvSpPr>
        <dsp:cNvPr id="0" name=""/>
        <dsp:cNvSpPr/>
      </dsp:nvSpPr>
      <dsp:spPr>
        <a:xfrm>
          <a:off x="5948527" y="2692560"/>
          <a:ext cx="912335" cy="91233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53802" y="2692560"/>
        <a:ext cx="501785" cy="686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562A37-4E81-4A62-A2DC-325CCFAEF6AA}">
      <dsp:nvSpPr>
        <dsp:cNvPr id="0" name=""/>
        <dsp:cNvSpPr/>
      </dsp:nvSpPr>
      <dsp:spPr>
        <a:xfrm>
          <a:off x="0" y="0"/>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God’s Control over Babylon</a:t>
          </a:r>
        </a:p>
      </dsp:txBody>
      <dsp:txXfrm>
        <a:off x="41110" y="41110"/>
        <a:ext cx="4789989" cy="1321373"/>
      </dsp:txXfrm>
    </dsp:sp>
    <dsp:sp modelId="{C5A5A4BE-74E1-4981-B475-CDEFDAF5B372}">
      <dsp:nvSpPr>
        <dsp:cNvPr id="0" name=""/>
        <dsp:cNvSpPr/>
      </dsp:nvSpPr>
      <dsp:spPr>
        <a:xfrm>
          <a:off x="556286" y="1637525"/>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God’s Control over Medio-Persia</a:t>
          </a:r>
        </a:p>
      </dsp:txBody>
      <dsp:txXfrm>
        <a:off x="597396" y="1678635"/>
        <a:ext cx="4753734" cy="1321373"/>
      </dsp:txXfrm>
    </dsp:sp>
    <dsp:sp modelId="{33CFC43A-802A-4DBD-B979-FA077E193ACE}">
      <dsp:nvSpPr>
        <dsp:cNvPr id="0" name=""/>
        <dsp:cNvSpPr/>
      </dsp:nvSpPr>
      <dsp:spPr>
        <a:xfrm>
          <a:off x="1112572" y="3275051"/>
          <a:ext cx="6304576" cy="1403593"/>
        </a:xfrm>
        <a:prstGeom prst="roundRect">
          <a:avLst>
            <a:gd name="adj" fmla="val 10000"/>
          </a:avLst>
        </a:prstGeom>
        <a:solidFill>
          <a:schemeClr val="bg2">
            <a:lumMod val="75000"/>
          </a:schemeClr>
        </a:solidFill>
        <a:ln>
          <a:noFill/>
        </a:ln>
        <a:effectLst>
          <a:outerShdw blurRad="50800" dist="38100" dir="18900000" algn="b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a:t>God’s Control over Greece</a:t>
          </a:r>
        </a:p>
      </dsp:txBody>
      <dsp:txXfrm>
        <a:off x="1153682" y="3316161"/>
        <a:ext cx="4753734" cy="1321373"/>
      </dsp:txXfrm>
    </dsp:sp>
    <dsp:sp modelId="{90FA39AB-4ECB-4A8D-9C18-83685F6A6CE6}">
      <dsp:nvSpPr>
        <dsp:cNvPr id="0" name=""/>
        <dsp:cNvSpPr/>
      </dsp:nvSpPr>
      <dsp:spPr>
        <a:xfrm>
          <a:off x="5392240" y="1064391"/>
          <a:ext cx="912335" cy="91233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597515" y="1064391"/>
        <a:ext cx="501785" cy="686532"/>
      </dsp:txXfrm>
    </dsp:sp>
    <dsp:sp modelId="{55C95B46-B3CB-4056-A254-7516E4ABFC16}">
      <dsp:nvSpPr>
        <dsp:cNvPr id="0" name=""/>
        <dsp:cNvSpPr/>
      </dsp:nvSpPr>
      <dsp:spPr>
        <a:xfrm>
          <a:off x="5948527" y="2692560"/>
          <a:ext cx="912335" cy="912335"/>
        </a:xfrm>
        <a:prstGeom prst="downArrow">
          <a:avLst>
            <a:gd name="adj1" fmla="val 55000"/>
            <a:gd name="adj2" fmla="val 45000"/>
          </a:avLst>
        </a:prstGeom>
        <a:solidFill>
          <a:schemeClr val="dk2">
            <a:alpha val="90000"/>
            <a:tint val="40000"/>
            <a:hueOff val="0"/>
            <a:satOff val="0"/>
            <a:lumOff val="0"/>
            <a:alphaOff val="0"/>
          </a:schemeClr>
        </a:solidFill>
        <a:ln w="9525" cap="flat" cmpd="sng" algn="ctr">
          <a:solidFill>
            <a:schemeClr val="dk2">
              <a:alpha val="90000"/>
              <a:tint val="40000"/>
              <a:hueOff val="0"/>
              <a:satOff val="0"/>
              <a:lumOff val="0"/>
              <a:alphaOff val="0"/>
            </a:schemeClr>
          </a:solidFill>
          <a:prstDash val="solid"/>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153802" y="2692560"/>
        <a:ext cx="501785" cy="68653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FC28F6-5B28-461F-863C-A09D51831A3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1569202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1713339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4171808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55D5CB8-0984-44EE-B19B-0EA6CA1416DB}"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39521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567932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FC28F6-5B28-461F-863C-A09D51831A37}"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2365353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FC28F6-5B28-461F-863C-A09D51831A37}"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364988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FC28F6-5B28-461F-863C-A09D51831A3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2052282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CDFC28F6-5B28-461F-863C-A09D51831A37}" type="datetimeFigureOut">
              <a:rPr lang="en-US" smtClean="0"/>
              <a:t>6/7/2024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355D5CB8-0984-44EE-B19B-0EA6CA1416DB}" type="slidenum">
              <a:rPr lang="en-US" smtClean="0"/>
              <a:t>‹#›</a:t>
            </a:fld>
            <a:endParaRPr lang="en-US"/>
          </a:p>
        </p:txBody>
      </p:sp>
    </p:spTree>
    <p:extLst>
      <p:ext uri="{BB962C8B-B14F-4D97-AF65-F5344CB8AC3E}">
        <p14:creationId xmlns:p14="http://schemas.microsoft.com/office/powerpoint/2010/main" val="354710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FC28F6-5B28-461F-863C-A09D51831A3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417133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FC28F6-5B28-461F-863C-A09D51831A37}" type="datetimeFigureOut">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2077817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3155490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FC28F6-5B28-461F-863C-A09D51831A37}" type="datetimeFigureOut">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289212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FC28F6-5B28-461F-863C-A09D51831A37}" type="datetimeFigureOut">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1633719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DFC28F6-5B28-461F-863C-A09D51831A37}" type="datetimeFigureOut">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4103798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2568733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FC28F6-5B28-461F-863C-A09D51831A37}" type="datetimeFigureOut">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5D5CB8-0984-44EE-B19B-0EA6CA1416DB}" type="slidenum">
              <a:rPr lang="en-US" smtClean="0"/>
              <a:t>‹#›</a:t>
            </a:fld>
            <a:endParaRPr lang="en-US"/>
          </a:p>
        </p:txBody>
      </p:sp>
    </p:spTree>
    <p:extLst>
      <p:ext uri="{BB962C8B-B14F-4D97-AF65-F5344CB8AC3E}">
        <p14:creationId xmlns:p14="http://schemas.microsoft.com/office/powerpoint/2010/main" val="1061874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DFC28F6-5B28-461F-863C-A09D51831A37}" type="datetimeFigureOut">
              <a:rPr lang="en-US" smtClean="0"/>
              <a:t>6/7/2024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355D5CB8-0984-44EE-B19B-0EA6CA1416DB}" type="slidenum">
              <a:rPr lang="en-US" smtClean="0"/>
              <a:t>‹#›</a:t>
            </a:fld>
            <a:endParaRPr lang="en-US"/>
          </a:p>
        </p:txBody>
      </p:sp>
    </p:spTree>
    <p:extLst>
      <p:ext uri="{BB962C8B-B14F-4D97-AF65-F5344CB8AC3E}">
        <p14:creationId xmlns:p14="http://schemas.microsoft.com/office/powerpoint/2010/main" val="38852289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4.png"/><Relationship Id="rId18" Type="http://schemas.openxmlformats.org/officeDocument/2006/relationships/image" Target="../media/image150.png"/><Relationship Id="rId3" Type="http://schemas.openxmlformats.org/officeDocument/2006/relationships/image" Target="../media/image2.png"/><Relationship Id="rId7" Type="http://schemas.openxmlformats.org/officeDocument/2006/relationships/image" Target="../media/image12.png"/><Relationship Id="rId12" Type="http://schemas.openxmlformats.org/officeDocument/2006/relationships/image" Target="../media/image13.png"/><Relationship Id="rId17" Type="http://schemas.openxmlformats.org/officeDocument/2006/relationships/slide" Target="slide16.xml"/><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slide" Target="slide14.xml"/><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0.png"/><Relationship Id="rId14" Type="http://schemas.openxmlformats.org/officeDocument/2006/relationships/slide" Target="slide15.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3.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10.jpeg"/><Relationship Id="rId10" Type="http://schemas.openxmlformats.org/officeDocument/2006/relationships/image" Target="../media/image29.jpeg"/><Relationship Id="rId4" Type="http://schemas.openxmlformats.org/officeDocument/2006/relationships/image" Target="../media/image24.jpeg"/><Relationship Id="rId9" Type="http://schemas.openxmlformats.org/officeDocument/2006/relationships/image" Target="../media/image28.jpeg"/><Relationship Id="rId1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9.jpeg"/><Relationship Id="rId7" Type="http://schemas.openxmlformats.org/officeDocument/2006/relationships/diagramData" Target="../diagrams/data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11" Type="http://schemas.microsoft.com/office/2007/relationships/diagramDrawing" Target="../diagrams/drawing3.xml"/><Relationship Id="rId5" Type="http://schemas.openxmlformats.org/officeDocument/2006/relationships/image" Target="../media/image2.png"/><Relationship Id="rId10" Type="http://schemas.openxmlformats.org/officeDocument/2006/relationships/diagramColors" Target="../diagrams/colors3.xml"/><Relationship Id="rId4" Type="http://schemas.openxmlformats.org/officeDocument/2006/relationships/image" Target="../media/image10.jpeg"/><Relationship Id="rId9"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9.jpeg"/><Relationship Id="rId7" Type="http://schemas.openxmlformats.org/officeDocument/2006/relationships/diagramData" Target="../diagrams/data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jpeg"/><Relationship Id="rId11" Type="http://schemas.microsoft.com/office/2007/relationships/diagramDrawing" Target="../diagrams/drawing2.xml"/><Relationship Id="rId5" Type="http://schemas.openxmlformats.org/officeDocument/2006/relationships/image" Target="../media/image2.png"/><Relationship Id="rId10" Type="http://schemas.openxmlformats.org/officeDocument/2006/relationships/diagramColors" Target="../diagrams/colors2.xml"/><Relationship Id="rId4" Type="http://schemas.openxmlformats.org/officeDocument/2006/relationships/image" Target="../media/image10.jpeg"/><Relationship Id="rId9"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5" name="Picture 14" descr="A person wearing a helmet and armor&#10;&#10;Description automatically generated">
            <a:extLst>
              <a:ext uri="{FF2B5EF4-FFF2-40B4-BE49-F238E27FC236}">
                <a16:creationId xmlns:a16="http://schemas.microsoft.com/office/drawing/2014/main" id="{62BCA2CD-200D-8242-DE34-DFAF789F8811}"/>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496" b="1"/>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BD439F0-1B09-76D4-6CF3-F9FC21576F99}"/>
              </a:ext>
            </a:extLst>
          </p:cNvPr>
          <p:cNvSpPr>
            <a:spLocks noGrp="1"/>
          </p:cNvSpPr>
          <p:nvPr>
            <p:ph type="ctrTitle"/>
          </p:nvPr>
        </p:nvSpPr>
        <p:spPr>
          <a:xfrm>
            <a:off x="680322" y="4402666"/>
            <a:ext cx="8133478" cy="1369023"/>
          </a:xfrm>
        </p:spPr>
        <p:txBody>
          <a:bodyPr>
            <a:noAutofit/>
          </a:bodyPr>
          <a:lstStyle/>
          <a:p>
            <a:r>
              <a:rPr lang="en-US" sz="11500" dirty="0">
                <a:latin typeface="SBL Hebrew"/>
              </a:rPr>
              <a:t> </a:t>
            </a:r>
            <a:r>
              <a:rPr lang="he-IL" sz="11500" dirty="0">
                <a:latin typeface="SBL Hebrew"/>
              </a:rPr>
              <a:t>עִלָּיָא</a:t>
            </a:r>
            <a:r>
              <a:rPr lang="en-US" sz="11500" dirty="0">
                <a:latin typeface="SBL Hebrew"/>
              </a:rPr>
              <a:t> </a:t>
            </a:r>
            <a:r>
              <a:rPr lang="he-IL" sz="11500" dirty="0">
                <a:latin typeface="SBL Hebrew"/>
              </a:rPr>
              <a:t>דִּֽי־שַׁלִּ֤יט</a:t>
            </a:r>
            <a:r>
              <a:rPr lang="en-US" sz="11500" dirty="0">
                <a:latin typeface="SBL Hebrew"/>
              </a:rPr>
              <a:t> </a:t>
            </a:r>
            <a:endParaRPr lang="en-US" sz="11500" dirty="0"/>
          </a:p>
        </p:txBody>
      </p:sp>
      <p:sp>
        <p:nvSpPr>
          <p:cNvPr id="9" name="Rectangle 3">
            <a:hlinkClick r:id="rId3"/>
            <a:extLst>
              <a:ext uri="{FF2B5EF4-FFF2-40B4-BE49-F238E27FC236}">
                <a16:creationId xmlns:a16="http://schemas.microsoft.com/office/drawing/2014/main" id="{85E80C71-E97D-1CA5-6422-8DCD8AED9DED}"/>
              </a:ext>
            </a:extLst>
          </p:cNvPr>
          <p:cNvSpPr>
            <a:spLocks noGrp="1" noChangeArrowheads="1"/>
          </p:cNvSpPr>
          <p:nvPr>
            <p:ph type="subTitle" idx="1"/>
          </p:nvPr>
        </p:nvSpPr>
        <p:spPr bwMode="auto">
          <a:xfrm>
            <a:off x="836195" y="5902314"/>
            <a:ext cx="8133478" cy="40656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0" marR="0" lvl="0" indent="0" defTabSz="914400" rtl="0" eaLnBrk="0" fontAlgn="base" latinLnBrk="0" hangingPunct="0">
              <a:spcBef>
                <a:spcPct val="0"/>
              </a:spcBef>
              <a:spcAft>
                <a:spcPts val="600"/>
              </a:spcAft>
              <a:buClrTx/>
              <a:buSzTx/>
              <a:buFontTx/>
              <a:buNone/>
              <a:tabLst/>
            </a:pPr>
            <a:r>
              <a:rPr kumimoji="0" lang="en-US" altLang="en-US" sz="1800" b="0" i="0" u="none" strike="noStrike" cap="none" normalizeH="0" baseline="0" dirty="0">
                <a:ln>
                  <a:noFill/>
                </a:ln>
                <a:effectLst/>
                <a:latin typeface="Arial" panose="020B0604020202020204" pitchFamily="34" charset="0"/>
              </a:rPr>
              <a:t>By Joseph Peters</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4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9EE2-2656-BEC9-1966-9A9B688DFC8A}"/>
              </a:ext>
            </a:extLst>
          </p:cNvPr>
          <p:cNvSpPr>
            <a:spLocks noGrp="1"/>
          </p:cNvSpPr>
          <p:nvPr>
            <p:ph type="title"/>
          </p:nvPr>
        </p:nvSpPr>
        <p:spPr/>
        <p:txBody>
          <a:bodyPr/>
          <a:lstStyle/>
          <a:p>
            <a:r>
              <a:rPr lang="en-US" dirty="0"/>
              <a:t>Nebuchadnezzar’s Humility and Restoration</a:t>
            </a:r>
          </a:p>
        </p:txBody>
      </p:sp>
      <p:sp>
        <p:nvSpPr>
          <p:cNvPr id="3" name="Content Placeholder 2">
            <a:extLst>
              <a:ext uri="{FF2B5EF4-FFF2-40B4-BE49-F238E27FC236}">
                <a16:creationId xmlns:a16="http://schemas.microsoft.com/office/drawing/2014/main" id="{55C085F6-5A23-A6CC-0625-3D5FB9AB42D5}"/>
              </a:ext>
            </a:extLst>
          </p:cNvPr>
          <p:cNvSpPr>
            <a:spLocks noGrp="1"/>
          </p:cNvSpPr>
          <p:nvPr>
            <p:ph idx="1"/>
          </p:nvPr>
        </p:nvSpPr>
        <p:spPr>
          <a:xfrm>
            <a:off x="680321" y="2336873"/>
            <a:ext cx="10380969" cy="4172082"/>
          </a:xfrm>
        </p:spPr>
        <p:txBody>
          <a:bodyPr>
            <a:normAutofit fontScale="92500" lnSpcReduction="20000"/>
          </a:bodyPr>
          <a:lstStyle/>
          <a:p>
            <a:pPr marL="0" indent="0">
              <a:buNone/>
            </a:pPr>
            <a:r>
              <a:rPr lang="en-US" sz="3200" dirty="0"/>
              <a:t>And at the end of the days I Nebuchadnezzar lifted up mine eyes unto heaven, and mine understanding returned unto me, and I blessed the most High, and I praised and </a:t>
            </a:r>
            <a:r>
              <a:rPr lang="en-US" sz="3200" dirty="0" err="1"/>
              <a:t>honoured</a:t>
            </a:r>
            <a:r>
              <a:rPr lang="en-US" sz="3200" dirty="0"/>
              <a:t> him that </a:t>
            </a:r>
            <a:r>
              <a:rPr lang="en-US" sz="3200" dirty="0" err="1"/>
              <a:t>liveth</a:t>
            </a:r>
            <a:r>
              <a:rPr lang="en-US" sz="3200" dirty="0"/>
              <a:t> for ever, whose dominion is an everlasting dominion, and his kingdom is from generation to generation: And all the inhabitants of the earth are reputed as nothing: and he doeth according to his will in the army of heaven, and among the inhabitants of the earth: and none can stay his hand, or say unto him, What </a:t>
            </a:r>
            <a:r>
              <a:rPr lang="en-US" sz="3200" dirty="0" err="1"/>
              <a:t>doest</a:t>
            </a:r>
            <a:r>
              <a:rPr lang="en-US" sz="3200" dirty="0"/>
              <a:t> thou?</a:t>
            </a:r>
          </a:p>
          <a:p>
            <a:pPr marL="0" indent="0">
              <a:buNone/>
            </a:pPr>
            <a:r>
              <a:rPr lang="en-US" sz="3200" dirty="0"/>
              <a:t>Da 4:34–35</a:t>
            </a:r>
            <a:r>
              <a:rPr lang="en-US" dirty="0"/>
              <a:t>.</a:t>
            </a:r>
          </a:p>
        </p:txBody>
      </p:sp>
    </p:spTree>
    <p:extLst>
      <p:ext uri="{BB962C8B-B14F-4D97-AF65-F5344CB8AC3E}">
        <p14:creationId xmlns:p14="http://schemas.microsoft.com/office/powerpoint/2010/main" val="306830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9EE2-2656-BEC9-1966-9A9B688DFC8A}"/>
              </a:ext>
            </a:extLst>
          </p:cNvPr>
          <p:cNvSpPr>
            <a:spLocks noGrp="1"/>
          </p:cNvSpPr>
          <p:nvPr>
            <p:ph type="title"/>
          </p:nvPr>
        </p:nvSpPr>
        <p:spPr/>
        <p:txBody>
          <a:bodyPr/>
          <a:lstStyle/>
          <a:p>
            <a:r>
              <a:rPr lang="en-US" dirty="0"/>
              <a:t>Nebuchadnezzar’s Humility and Restoration</a:t>
            </a:r>
          </a:p>
        </p:txBody>
      </p:sp>
      <p:sp>
        <p:nvSpPr>
          <p:cNvPr id="3" name="Content Placeholder 2">
            <a:extLst>
              <a:ext uri="{FF2B5EF4-FFF2-40B4-BE49-F238E27FC236}">
                <a16:creationId xmlns:a16="http://schemas.microsoft.com/office/drawing/2014/main" id="{55C085F6-5A23-A6CC-0625-3D5FB9AB42D5}"/>
              </a:ext>
            </a:extLst>
          </p:cNvPr>
          <p:cNvSpPr>
            <a:spLocks noGrp="1"/>
          </p:cNvSpPr>
          <p:nvPr>
            <p:ph idx="1"/>
          </p:nvPr>
        </p:nvSpPr>
        <p:spPr>
          <a:xfrm>
            <a:off x="680321" y="2336872"/>
            <a:ext cx="10557950" cy="3975437"/>
          </a:xfrm>
        </p:spPr>
        <p:txBody>
          <a:bodyPr>
            <a:normAutofit fontScale="92500"/>
          </a:bodyPr>
          <a:lstStyle/>
          <a:p>
            <a:pPr marL="0" indent="0">
              <a:buNone/>
            </a:pPr>
            <a:r>
              <a:rPr lang="en-US" sz="3200" dirty="0"/>
              <a:t>At the same time my reason returned unto me; and for the glory of my kingdom, mine </a:t>
            </a:r>
            <a:r>
              <a:rPr lang="en-US" sz="3200" dirty="0" err="1"/>
              <a:t>honour</a:t>
            </a:r>
            <a:r>
              <a:rPr lang="en-US" sz="3200" dirty="0"/>
              <a:t> and brightness returned unto me; and my </a:t>
            </a:r>
            <a:r>
              <a:rPr lang="en-US" sz="3200" dirty="0" err="1"/>
              <a:t>counsellers</a:t>
            </a:r>
            <a:r>
              <a:rPr lang="en-US" sz="3200" dirty="0"/>
              <a:t> and my lords sought unto me; and I was established in my kingdom, and excellent majesty was added unto me. Now I Nebuchadnezzar praise and extol and </a:t>
            </a:r>
            <a:r>
              <a:rPr lang="en-US" sz="3200" dirty="0" err="1"/>
              <a:t>honour</a:t>
            </a:r>
            <a:r>
              <a:rPr lang="en-US" sz="3200" dirty="0"/>
              <a:t> the King of heaven, all whose works are truth, and his ways judgment: and those that walk in pride he is able to abase.</a:t>
            </a:r>
          </a:p>
          <a:p>
            <a:pPr marL="0" indent="0">
              <a:buNone/>
            </a:pPr>
            <a:r>
              <a:rPr lang="en-US" sz="3200" dirty="0"/>
              <a:t>Da 4:36–37.</a:t>
            </a:r>
          </a:p>
        </p:txBody>
      </p:sp>
    </p:spTree>
    <p:extLst>
      <p:ext uri="{BB962C8B-B14F-4D97-AF65-F5344CB8AC3E}">
        <p14:creationId xmlns:p14="http://schemas.microsoft.com/office/powerpoint/2010/main" val="3561112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942FCB7-D1B7-4F20-8B70-9735A08EB9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Picture 17">
            <a:extLst>
              <a:ext uri="{FF2B5EF4-FFF2-40B4-BE49-F238E27FC236}">
                <a16:creationId xmlns:a16="http://schemas.microsoft.com/office/drawing/2014/main" id="{6E82EE6F-2374-4443-8A3F-F342A1FEE3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0" name="Picture 19">
            <a:extLst>
              <a:ext uri="{FF2B5EF4-FFF2-40B4-BE49-F238E27FC236}">
                <a16:creationId xmlns:a16="http://schemas.microsoft.com/office/drawing/2014/main" id="{978818C7-5520-4AA4-B8C8-1E29137E3AC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22" name="Rectangle 21">
            <a:extLst>
              <a:ext uri="{FF2B5EF4-FFF2-40B4-BE49-F238E27FC236}">
                <a16:creationId xmlns:a16="http://schemas.microsoft.com/office/drawing/2014/main" id="{EE2923D5-2453-48AE-84D0-4F20C2817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87B2F32A-3C1B-4881-BDC9-094804BD2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6" name="Group 25">
            <a:extLst>
              <a:ext uri="{FF2B5EF4-FFF2-40B4-BE49-F238E27FC236}">
                <a16:creationId xmlns:a16="http://schemas.microsoft.com/office/drawing/2014/main" id="{D0216C70-B474-4E7F-BC86-D8924C71FA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7" name="Rectangle 26">
              <a:extLst>
                <a:ext uri="{FF2B5EF4-FFF2-40B4-BE49-F238E27FC236}">
                  <a16:creationId xmlns:a16="http://schemas.microsoft.com/office/drawing/2014/main" id="{1A48A0E1-99D6-46E0-B545-939DF48CD9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A0A1FC21-CF7D-41A2-B280-8F5CD4A74CB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0" name="Rectangle 29">
            <a:extLst>
              <a:ext uri="{FF2B5EF4-FFF2-40B4-BE49-F238E27FC236}">
                <a16:creationId xmlns:a16="http://schemas.microsoft.com/office/drawing/2014/main" id="{138FBA86-9EB7-4930-9037-593598624D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CC51B8-BBF2-4941-D1F7-6C9E49DAA0E8}"/>
              </a:ext>
            </a:extLst>
          </p:cNvPr>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4800"/>
              <a:t>Daniel’s First Vision</a:t>
            </a:r>
          </a:p>
        </p:txBody>
      </p:sp>
      <p:sp>
        <p:nvSpPr>
          <p:cNvPr id="32" name="Rectangle 31">
            <a:extLst>
              <a:ext uri="{FF2B5EF4-FFF2-40B4-BE49-F238E27FC236}">
                <a16:creationId xmlns:a16="http://schemas.microsoft.com/office/drawing/2014/main" id="{492174FA-36EE-4978-9C32-5268F4534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33">
            <a:extLst>
              <a:ext uri="{FF2B5EF4-FFF2-40B4-BE49-F238E27FC236}">
                <a16:creationId xmlns:a16="http://schemas.microsoft.com/office/drawing/2014/main" id="{72C3282A-4194-4E08-B865-BE828A0F0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323414F-54FD-491F-BDA4-622678BD75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425DF77D-A20A-4AB1-E6CF-9AC54444AEF2}"/>
                  </a:ext>
                </a:extLst>
              </p:cNvPr>
              <p:cNvGraphicFramePr>
                <a:graphicFrameLocks noChangeAspect="1"/>
              </p:cNvGraphicFramePr>
              <p:nvPr>
                <p:extLst>
                  <p:ext uri="{D42A27DB-BD31-4B8C-83A1-F6EECF244321}">
                    <p14:modId xmlns:p14="http://schemas.microsoft.com/office/powerpoint/2010/main" val="2156754408"/>
                  </p:ext>
                </p:extLst>
              </p:nvPr>
            </p:nvGraphicFramePr>
            <p:xfrm>
              <a:off x="2113568" y="59308"/>
              <a:ext cx="3838801" cy="2159325"/>
            </p:xfrm>
            <a:graphic>
              <a:graphicData uri="http://schemas.microsoft.com/office/powerpoint/2016/slidezoom">
                <pslz:sldZm>
                  <pslz:sldZmObj sldId="268" cId="2706934062">
                    <pslz:zmPr id="{DEF9BD49-C115-4C83-B238-D7E0E719ABE7}" returnToParent="0" transitionDur="1000">
                      <p166:blipFill xmlns:p166="http://schemas.microsoft.com/office/powerpoint/2016/6/main">
                        <a:blip r:embed="rId7"/>
                        <a:stretch>
                          <a:fillRect/>
                        </a:stretch>
                      </p166:blipFill>
                      <p166:spPr xmlns:p166="http://schemas.microsoft.com/office/powerpoint/2016/6/main">
                        <a:xfrm>
                          <a:off x="0" y="0"/>
                          <a:ext cx="3838801" cy="2159325"/>
                        </a:xfrm>
                        <a:prstGeom prst="rect">
                          <a:avLst/>
                        </a:prstGeom>
                        <a:ln w="3175">
                          <a:solidFill>
                            <a:prstClr val="ltGray"/>
                          </a:solidFill>
                        </a:ln>
                      </p166:spPr>
                    </pslz:zmPr>
                  </pslz:sldZmObj>
                </pslz:sldZm>
              </a:graphicData>
            </a:graphic>
          </p:graphicFrame>
        </mc:Choice>
        <mc:Fallback xmlns="">
          <p:pic>
            <p:nvPicPr>
              <p:cNvPr id="13" name="Slide Zoom 12">
                <a:hlinkClick r:id="rId8" action="ppaction://hlinksldjump"/>
                <a:extLst>
                  <a:ext uri="{FF2B5EF4-FFF2-40B4-BE49-F238E27FC236}">
                    <a16:creationId xmlns:a16="http://schemas.microsoft.com/office/drawing/2014/main" id="{425DF77D-A20A-4AB1-E6CF-9AC54444AEF2}"/>
                  </a:ext>
                </a:extLst>
              </p:cNvPr>
              <p:cNvPicPr>
                <a:picLocks noGrp="1" noRot="1" noChangeAspect="1" noMove="1" noResize="1" noEditPoints="1" noAdjustHandles="1" noChangeArrowheads="1" noChangeShapeType="1"/>
              </p:cNvPicPr>
              <p:nvPr/>
            </p:nvPicPr>
            <p:blipFill>
              <a:blip r:embed="rId9"/>
              <a:stretch>
                <a:fillRect/>
              </a:stretch>
            </p:blipFill>
            <p:spPr>
              <a:xfrm>
                <a:off x="2113568" y="59308"/>
                <a:ext cx="3838801" cy="21593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9E08C97-F041-461F-EE66-7CF0D8122B6D}"/>
                  </a:ext>
                </a:extLst>
              </p:cNvPr>
              <p:cNvGraphicFramePr>
                <a:graphicFrameLocks noChangeAspect="1"/>
              </p:cNvGraphicFramePr>
              <p:nvPr>
                <p:extLst>
                  <p:ext uri="{D42A27DB-BD31-4B8C-83A1-F6EECF244321}">
                    <p14:modId xmlns:p14="http://schemas.microsoft.com/office/powerpoint/2010/main" val="629637413"/>
                  </p:ext>
                </p:extLst>
              </p:nvPr>
            </p:nvGraphicFramePr>
            <p:xfrm>
              <a:off x="2113569" y="2334593"/>
              <a:ext cx="3838800" cy="2159325"/>
            </p:xfrm>
            <a:graphic>
              <a:graphicData uri="http://schemas.microsoft.com/office/powerpoint/2016/slidezoom">
                <pslz:sldZm>
                  <pslz:sldZmObj sldId="269" cId="3919339275">
                    <pslz:zmPr id="{4011D6E4-BDFC-4953-8148-C14B009536F6}" returnToParent="0" transitionDur="1000">
                      <p166:blipFill xmlns:p166="http://schemas.microsoft.com/office/powerpoint/2016/6/main">
                        <a:blip r:embed="rId10"/>
                        <a:stretch>
                          <a:fillRect/>
                        </a:stretch>
                      </p166:blipFill>
                      <p166:spPr xmlns:p166="http://schemas.microsoft.com/office/powerpoint/2016/6/main">
                        <a:xfrm>
                          <a:off x="0" y="0"/>
                          <a:ext cx="3838800" cy="2159325"/>
                        </a:xfrm>
                        <a:prstGeom prst="rect">
                          <a:avLst/>
                        </a:prstGeom>
                        <a:ln w="3175">
                          <a:solidFill>
                            <a:prstClr val="ltGray"/>
                          </a:solidFill>
                        </a:ln>
                      </p166:spPr>
                    </pslz:zmPr>
                  </pslz:sldZmObj>
                </pslz:sldZm>
              </a:graphicData>
            </a:graphic>
          </p:graphicFrame>
        </mc:Choice>
        <mc:Fallback xmlns="">
          <p:pic>
            <p:nvPicPr>
              <p:cNvPr id="15" name="Slide Zoom 14">
                <a:hlinkClick r:id="rId11" action="ppaction://hlinksldjump"/>
                <a:extLst>
                  <a:ext uri="{FF2B5EF4-FFF2-40B4-BE49-F238E27FC236}">
                    <a16:creationId xmlns:a16="http://schemas.microsoft.com/office/drawing/2014/main" id="{49E08C97-F041-461F-EE66-7CF0D8122B6D}"/>
                  </a:ext>
                </a:extLst>
              </p:cNvPr>
              <p:cNvPicPr>
                <a:picLocks noGrp="1" noRot="1" noChangeAspect="1" noMove="1" noResize="1" noEditPoints="1" noAdjustHandles="1" noChangeArrowheads="1" noChangeShapeType="1"/>
              </p:cNvPicPr>
              <p:nvPr/>
            </p:nvPicPr>
            <p:blipFill>
              <a:blip r:embed="rId12"/>
              <a:stretch>
                <a:fillRect/>
              </a:stretch>
            </p:blipFill>
            <p:spPr>
              <a:xfrm>
                <a:off x="2113569" y="2334593"/>
                <a:ext cx="3838800" cy="21593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9" name="Slide Zoom 18">
                <a:extLst>
                  <a:ext uri="{FF2B5EF4-FFF2-40B4-BE49-F238E27FC236}">
                    <a16:creationId xmlns:a16="http://schemas.microsoft.com/office/drawing/2014/main" id="{536FFBBD-9481-B356-C212-F866029733EC}"/>
                  </a:ext>
                </a:extLst>
              </p:cNvPr>
              <p:cNvGraphicFramePr>
                <a:graphicFrameLocks noChangeAspect="1"/>
              </p:cNvGraphicFramePr>
              <p:nvPr>
                <p:extLst>
                  <p:ext uri="{D42A27DB-BD31-4B8C-83A1-F6EECF244321}">
                    <p14:modId xmlns:p14="http://schemas.microsoft.com/office/powerpoint/2010/main" val="3523317512"/>
                  </p:ext>
                </p:extLst>
              </p:nvPr>
            </p:nvGraphicFramePr>
            <p:xfrm>
              <a:off x="6056188" y="52997"/>
              <a:ext cx="3838800" cy="2159325"/>
            </p:xfrm>
            <a:graphic>
              <a:graphicData uri="http://schemas.microsoft.com/office/powerpoint/2016/slidezoom">
                <pslz:sldZm>
                  <pslz:sldZmObj sldId="270" cId="2401645486">
                    <pslz:zmPr id="{8ECC74AF-555C-48A7-9EDB-EFD232A2E7F4}" returnToParent="0" transitionDur="1000">
                      <p166:blipFill xmlns:p166="http://schemas.microsoft.com/office/powerpoint/2016/6/main">
                        <a:blip r:embed="rId13"/>
                        <a:stretch>
                          <a:fillRect/>
                        </a:stretch>
                      </p166:blipFill>
                      <p166:spPr xmlns:p166="http://schemas.microsoft.com/office/powerpoint/2016/6/main">
                        <a:xfrm>
                          <a:off x="0" y="0"/>
                          <a:ext cx="3838800" cy="2159325"/>
                        </a:xfrm>
                        <a:prstGeom prst="rect">
                          <a:avLst/>
                        </a:prstGeom>
                        <a:ln w="3175">
                          <a:solidFill>
                            <a:prstClr val="ltGray"/>
                          </a:solidFill>
                        </a:ln>
                      </p166:spPr>
                    </pslz:zmPr>
                  </pslz:sldZmObj>
                </pslz:sldZm>
              </a:graphicData>
            </a:graphic>
          </p:graphicFrame>
        </mc:Choice>
        <mc:Fallback xmlns="">
          <p:pic>
            <p:nvPicPr>
              <p:cNvPr id="19" name="Slide Zoom 18">
                <a:hlinkClick r:id="rId14" action="ppaction://hlinksldjump"/>
                <a:extLst>
                  <a:ext uri="{FF2B5EF4-FFF2-40B4-BE49-F238E27FC236}">
                    <a16:creationId xmlns:a16="http://schemas.microsoft.com/office/drawing/2014/main" id="{536FFBBD-9481-B356-C212-F866029733EC}"/>
                  </a:ext>
                </a:extLst>
              </p:cNvPr>
              <p:cNvPicPr>
                <a:picLocks noGrp="1" noRot="1" noChangeAspect="1" noMove="1" noResize="1" noEditPoints="1" noAdjustHandles="1" noChangeArrowheads="1" noChangeShapeType="1"/>
              </p:cNvPicPr>
              <p:nvPr/>
            </p:nvPicPr>
            <p:blipFill>
              <a:blip r:embed="rId15"/>
              <a:stretch>
                <a:fillRect/>
              </a:stretch>
            </p:blipFill>
            <p:spPr>
              <a:xfrm>
                <a:off x="6056188" y="52997"/>
                <a:ext cx="3838800" cy="215932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1A65DF35-73F3-CB8D-66BD-033A559B6300}"/>
                  </a:ext>
                </a:extLst>
              </p:cNvPr>
              <p:cNvGraphicFramePr>
                <a:graphicFrameLocks noChangeAspect="1"/>
              </p:cNvGraphicFramePr>
              <p:nvPr>
                <p:extLst>
                  <p:ext uri="{D42A27DB-BD31-4B8C-83A1-F6EECF244321}">
                    <p14:modId xmlns:p14="http://schemas.microsoft.com/office/powerpoint/2010/main" val="1529562292"/>
                  </p:ext>
                </p:extLst>
              </p:nvPr>
            </p:nvGraphicFramePr>
            <p:xfrm>
              <a:off x="6096000" y="2349338"/>
              <a:ext cx="3838799" cy="2159324"/>
            </p:xfrm>
            <a:graphic>
              <a:graphicData uri="http://schemas.microsoft.com/office/powerpoint/2016/slidezoom">
                <pslz:sldZm>
                  <pslz:sldZmObj sldId="271" cId="985681588">
                    <pslz:zmPr id="{43A65549-A23F-4821-A60A-CA34DE2418BA}" returnToParent="0" transitionDur="1000">
                      <p166:blipFill xmlns:p166="http://schemas.microsoft.com/office/powerpoint/2016/6/main">
                        <a:blip r:embed="rId16"/>
                        <a:stretch>
                          <a:fillRect/>
                        </a:stretch>
                      </p166:blipFill>
                      <p166:spPr xmlns:p166="http://schemas.microsoft.com/office/powerpoint/2016/6/main">
                        <a:xfrm>
                          <a:off x="0" y="0"/>
                          <a:ext cx="3838799" cy="2159324"/>
                        </a:xfrm>
                        <a:prstGeom prst="rect">
                          <a:avLst/>
                        </a:prstGeom>
                        <a:ln w="3175">
                          <a:solidFill>
                            <a:prstClr val="ltGray"/>
                          </a:solidFill>
                        </a:ln>
                      </p166:spPr>
                    </pslz:zmPr>
                  </pslz:sldZmObj>
                </pslz:sldZm>
              </a:graphicData>
            </a:graphic>
          </p:graphicFrame>
        </mc:Choice>
        <mc:Fallback xmlns="">
          <p:pic>
            <p:nvPicPr>
              <p:cNvPr id="23" name="Slide Zoom 22">
                <a:hlinkClick r:id="rId17" action="ppaction://hlinksldjump"/>
                <a:extLst>
                  <a:ext uri="{FF2B5EF4-FFF2-40B4-BE49-F238E27FC236}">
                    <a16:creationId xmlns:a16="http://schemas.microsoft.com/office/drawing/2014/main" id="{1A65DF35-73F3-CB8D-66BD-033A559B6300}"/>
                  </a:ext>
                </a:extLst>
              </p:cNvPr>
              <p:cNvPicPr>
                <a:picLocks noGrp="1" noRot="1" noChangeAspect="1" noMove="1" noResize="1" noEditPoints="1" noAdjustHandles="1" noChangeArrowheads="1" noChangeShapeType="1"/>
              </p:cNvPicPr>
              <p:nvPr/>
            </p:nvPicPr>
            <p:blipFill>
              <a:blip r:embed="rId18"/>
              <a:stretch>
                <a:fillRect/>
              </a:stretch>
            </p:blipFill>
            <p:spPr>
              <a:xfrm>
                <a:off x="6096000" y="2349338"/>
                <a:ext cx="3838799" cy="2159324"/>
              </a:xfrm>
              <a:prstGeom prst="rect">
                <a:avLst/>
              </a:prstGeom>
              <a:ln w="3175">
                <a:solidFill>
                  <a:prstClr val="ltGray"/>
                </a:solidFill>
              </a:ln>
            </p:spPr>
          </p:pic>
        </mc:Fallback>
      </mc:AlternateContent>
    </p:spTree>
    <p:extLst>
      <p:ext uri="{BB962C8B-B14F-4D97-AF65-F5344CB8AC3E}">
        <p14:creationId xmlns:p14="http://schemas.microsoft.com/office/powerpoint/2010/main" val="41380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on with wings running on water&#10;&#10;Description automatically generated">
            <a:extLst>
              <a:ext uri="{FF2B5EF4-FFF2-40B4-BE49-F238E27FC236}">
                <a16:creationId xmlns:a16="http://schemas.microsoft.com/office/drawing/2014/main" id="{0CBE056F-85AB-14E1-F9D3-93914272ABBA}"/>
              </a:ext>
            </a:extLst>
          </p:cNvPr>
          <p:cNvPicPr>
            <a:picLocks noChangeAspect="1"/>
          </p:cNvPicPr>
          <p:nvPr/>
        </p:nvPicPr>
        <p:blipFill rotWithShape="1">
          <a:blip r:embed="rId4">
            <a:extLst>
              <a:ext uri="{28A0092B-C50C-407E-A947-70E740481C1C}">
                <a14:useLocalDpi xmlns:a14="http://schemas.microsoft.com/office/drawing/2010/main" val="0"/>
              </a:ext>
            </a:extLst>
          </a:blip>
          <a:srcRect t="15730"/>
          <a:stretch/>
        </p:blipFill>
        <p:spPr>
          <a:xfrm>
            <a:off x="20" y="10"/>
            <a:ext cx="12191980" cy="6857990"/>
          </a:xfrm>
          <a:prstGeom prst="rect">
            <a:avLst/>
          </a:prstGeom>
        </p:spPr>
      </p:pic>
    </p:spTree>
    <p:extLst>
      <p:ext uri="{BB962C8B-B14F-4D97-AF65-F5344CB8AC3E}">
        <p14:creationId xmlns:p14="http://schemas.microsoft.com/office/powerpoint/2010/main" val="2706934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ear in the water&#10;&#10;Description automatically generated">
            <a:extLst>
              <a:ext uri="{FF2B5EF4-FFF2-40B4-BE49-F238E27FC236}">
                <a16:creationId xmlns:a16="http://schemas.microsoft.com/office/drawing/2014/main" id="{F207BE60-4570-5767-114B-9235D4F9AE7A}"/>
              </a:ext>
            </a:extLst>
          </p:cNvPr>
          <p:cNvPicPr>
            <a:picLocks noChangeAspect="1"/>
          </p:cNvPicPr>
          <p:nvPr/>
        </p:nvPicPr>
        <p:blipFill rotWithShape="1">
          <a:blip r:embed="rId4">
            <a:extLst>
              <a:ext uri="{28A0092B-C50C-407E-A947-70E740481C1C}">
                <a14:useLocalDpi xmlns:a14="http://schemas.microsoft.com/office/drawing/2010/main" val="0"/>
              </a:ext>
            </a:extLst>
          </a:blip>
          <a:srcRect l="444"/>
          <a:stretch/>
        </p:blipFill>
        <p:spPr>
          <a:xfrm>
            <a:off x="20" y="10"/>
            <a:ext cx="12191980" cy="6857990"/>
          </a:xfrm>
          <a:prstGeom prst="rect">
            <a:avLst/>
          </a:prstGeom>
        </p:spPr>
      </p:pic>
    </p:spTree>
    <p:extLst>
      <p:ext uri="{BB962C8B-B14F-4D97-AF65-F5344CB8AC3E}">
        <p14:creationId xmlns:p14="http://schemas.microsoft.com/office/powerpoint/2010/main" val="3919339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5" name="Rectangle 24">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7" name="Rectangle 26">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iger with wings running&#10;&#10;Description automatically generated">
            <a:extLst>
              <a:ext uri="{FF2B5EF4-FFF2-40B4-BE49-F238E27FC236}">
                <a16:creationId xmlns:a16="http://schemas.microsoft.com/office/drawing/2014/main" id="{97C44858-DFD4-8656-3B09-225A748988C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0164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6" name="Rectangle 35">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8" name="Rectangle 37">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agon swimming in the water&#10;&#10;Description automatically generated">
            <a:extLst>
              <a:ext uri="{FF2B5EF4-FFF2-40B4-BE49-F238E27FC236}">
                <a16:creationId xmlns:a16="http://schemas.microsoft.com/office/drawing/2014/main" id="{23302FD3-1B6C-B97A-D7C4-0DBC910FA693}"/>
              </a:ext>
            </a:extLst>
          </p:cNvPr>
          <p:cNvPicPr>
            <a:picLocks noChangeAspect="1"/>
          </p:cNvPicPr>
          <p:nvPr/>
        </p:nvPicPr>
        <p:blipFill rotWithShape="1">
          <a:blip r:embed="rId4">
            <a:extLst>
              <a:ext uri="{28A0092B-C50C-407E-A947-70E740481C1C}">
                <a14:useLocalDpi xmlns:a14="http://schemas.microsoft.com/office/drawing/2010/main" val="0"/>
              </a:ext>
            </a:extLst>
          </a:blip>
          <a:srcRect t="6008" b="9722"/>
          <a:stretch/>
        </p:blipFill>
        <p:spPr>
          <a:xfrm>
            <a:off x="20" y="10"/>
            <a:ext cx="12191980" cy="6857990"/>
          </a:xfrm>
          <a:prstGeom prst="rect">
            <a:avLst/>
          </a:prstGeom>
        </p:spPr>
      </p:pic>
    </p:spTree>
    <p:extLst>
      <p:ext uri="{BB962C8B-B14F-4D97-AF65-F5344CB8AC3E}">
        <p14:creationId xmlns:p14="http://schemas.microsoft.com/office/powerpoint/2010/main" val="985681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5" name="Picture 34">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7" name="Rectangle 36">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descr="A person wearing a gold helmet&#10;&#10;Description automatically generated">
            <a:extLst>
              <a:ext uri="{FF2B5EF4-FFF2-40B4-BE49-F238E27FC236}">
                <a16:creationId xmlns:a16="http://schemas.microsoft.com/office/drawing/2014/main" id="{88C5805B-AA1C-47CB-74DD-924C1942151A}"/>
              </a:ext>
            </a:extLst>
          </p:cNvPr>
          <p:cNvPicPr>
            <a:picLocks noChangeAspect="1"/>
          </p:cNvPicPr>
          <p:nvPr/>
        </p:nvPicPr>
        <p:blipFill rotWithShape="1">
          <a:blip r:embed="rId5">
            <a:extLst>
              <a:ext uri="{28A0092B-C50C-407E-A947-70E740481C1C}">
                <a14:useLocalDpi xmlns:a14="http://schemas.microsoft.com/office/drawing/2010/main" val="0"/>
              </a:ext>
            </a:extLst>
          </a:blip>
          <a:srcRect t="9091" r="19192"/>
          <a:stretch/>
        </p:blipFill>
        <p:spPr>
          <a:xfrm>
            <a:off x="-3176" y="10"/>
            <a:ext cx="12192000" cy="6857991"/>
          </a:xfrm>
          <a:prstGeom prst="rect">
            <a:avLst/>
          </a:prstGeom>
        </p:spPr>
      </p:pic>
      <p:sp>
        <p:nvSpPr>
          <p:cNvPr id="41" name="Rectangle 40">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34AFE0C-CC51-DD26-282D-5831156BA2A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100"/>
              <a:t>God’s Control over Medio-Persia</a:t>
            </a:r>
          </a:p>
        </p:txBody>
      </p:sp>
      <p:sp>
        <p:nvSpPr>
          <p:cNvPr id="43" name="Rectangle 42">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5" name="Rectangle 44">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37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80A4C-F8DD-37DE-ED35-89D065168640}"/>
              </a:ext>
            </a:extLst>
          </p:cNvPr>
          <p:cNvSpPr>
            <a:spLocks noGrp="1"/>
          </p:cNvSpPr>
          <p:nvPr>
            <p:ph type="title"/>
          </p:nvPr>
        </p:nvSpPr>
        <p:spPr/>
        <p:txBody>
          <a:bodyPr/>
          <a:lstStyle/>
          <a:p>
            <a:r>
              <a:rPr lang="en-US" dirty="0"/>
              <a:t>The Rise of the Medio-Persian Empire</a:t>
            </a:r>
          </a:p>
        </p:txBody>
      </p:sp>
      <p:sp>
        <p:nvSpPr>
          <p:cNvPr id="3" name="Content Placeholder 2">
            <a:extLst>
              <a:ext uri="{FF2B5EF4-FFF2-40B4-BE49-F238E27FC236}">
                <a16:creationId xmlns:a16="http://schemas.microsoft.com/office/drawing/2014/main" id="{36593C63-E8EB-CD10-BB1F-ACD9B1A68F2A}"/>
              </a:ext>
            </a:extLst>
          </p:cNvPr>
          <p:cNvSpPr>
            <a:spLocks noGrp="1"/>
          </p:cNvSpPr>
          <p:nvPr>
            <p:ph idx="1"/>
          </p:nvPr>
        </p:nvSpPr>
        <p:spPr/>
        <p:txBody>
          <a:bodyPr>
            <a:normAutofit/>
          </a:bodyPr>
          <a:lstStyle/>
          <a:p>
            <a:r>
              <a:rPr lang="en-US" dirty="0"/>
              <a:t>The LORD has stirred up the spirit of the kings of the Medes, because his purpose concerning Babylon is to destroy it, for that is the vengeance of the LORD, the vengeance for his temple (</a:t>
            </a:r>
            <a:r>
              <a:rPr lang="en-US" dirty="0" err="1"/>
              <a:t>Jer</a:t>
            </a:r>
            <a:r>
              <a:rPr lang="en-US" dirty="0"/>
              <a:t> 51:11).</a:t>
            </a:r>
          </a:p>
          <a:p>
            <a:r>
              <a:rPr lang="en-US" dirty="0"/>
              <a:t>That saith of Cyrus, He is my shepherd, And shall perform all my pleasure: Even saying to Jerusalem, Thou shalt be built; And to the temple, Thy foundation shall be laid (Isa 44:28).</a:t>
            </a:r>
          </a:p>
          <a:p>
            <a:r>
              <a:rPr lang="en-US" dirty="0"/>
              <a:t>Thy kingdom is divided, and given to the Medes and Persians. (Dan 5:26–28).</a:t>
            </a:r>
          </a:p>
          <a:p>
            <a:endParaRPr lang="en-US" dirty="0"/>
          </a:p>
        </p:txBody>
      </p:sp>
    </p:spTree>
    <p:extLst>
      <p:ext uri="{BB962C8B-B14F-4D97-AF65-F5344CB8AC3E}">
        <p14:creationId xmlns:p14="http://schemas.microsoft.com/office/powerpoint/2010/main" val="1376009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F689-E886-5E80-4424-0B131ECDC21F}"/>
              </a:ext>
            </a:extLst>
          </p:cNvPr>
          <p:cNvSpPr>
            <a:spLocks noGrp="1"/>
          </p:cNvSpPr>
          <p:nvPr>
            <p:ph type="title"/>
          </p:nvPr>
        </p:nvSpPr>
        <p:spPr/>
        <p:txBody>
          <a:bodyPr/>
          <a:lstStyle/>
          <a:p>
            <a:r>
              <a:rPr lang="en-US" dirty="0"/>
              <a:t>Extra Biblical Record</a:t>
            </a:r>
          </a:p>
        </p:txBody>
      </p:sp>
      <p:sp>
        <p:nvSpPr>
          <p:cNvPr id="3" name="Content Placeholder 2">
            <a:extLst>
              <a:ext uri="{FF2B5EF4-FFF2-40B4-BE49-F238E27FC236}">
                <a16:creationId xmlns:a16="http://schemas.microsoft.com/office/drawing/2014/main" id="{50034C98-E3EC-4F5D-A9C4-E110EC973A42}"/>
              </a:ext>
            </a:extLst>
          </p:cNvPr>
          <p:cNvSpPr>
            <a:spLocks noGrp="1"/>
          </p:cNvSpPr>
          <p:nvPr>
            <p:ph idx="1"/>
          </p:nvPr>
        </p:nvSpPr>
        <p:spPr>
          <a:xfrm>
            <a:off x="324465" y="2113934"/>
            <a:ext cx="11277600" cy="4744065"/>
          </a:xfrm>
        </p:spPr>
        <p:txBody>
          <a:bodyPr>
            <a:normAutofit lnSpcReduction="10000"/>
          </a:bodyPr>
          <a:lstStyle/>
          <a:p>
            <a:r>
              <a:rPr lang="en-US" sz="2800" dirty="0"/>
              <a:t>But as it was, the Persians were upon them unawares, and by reason of the great size of the city—so say those who dwell there—those in the outer parts of it were overcome, yet the dwellers in the middle part knew nothing of it; all this time they were dancing and making merry at a festival which chanced to be toward, till they learnt the truth but too well (Herodotus, Hist. 1.191)</a:t>
            </a:r>
          </a:p>
          <a:p>
            <a:r>
              <a:rPr lang="en-US" sz="2800" dirty="0"/>
              <a:t> At last the ditches were completed. Then,* when he heard that a certain festival had come round in Babylon, during which all Babylon was accustomed to drink and revel all night long, Cyrus took a large number of men, just as soon as it was dark, and opened up the heads of the trenches at the river (Xen., </a:t>
            </a:r>
            <a:r>
              <a:rPr lang="en-US" sz="2800" dirty="0" err="1"/>
              <a:t>Cyrop</a:t>
            </a:r>
            <a:r>
              <a:rPr lang="en-US" sz="2800" dirty="0"/>
              <a:t>. 7.5.15).</a:t>
            </a:r>
          </a:p>
        </p:txBody>
      </p:sp>
    </p:spTree>
    <p:extLst>
      <p:ext uri="{BB962C8B-B14F-4D97-AF65-F5344CB8AC3E}">
        <p14:creationId xmlns:p14="http://schemas.microsoft.com/office/powerpoint/2010/main" val="1657587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middle east&#10;&#10;Description automatically generated">
            <a:extLst>
              <a:ext uri="{FF2B5EF4-FFF2-40B4-BE49-F238E27FC236}">
                <a16:creationId xmlns:a16="http://schemas.microsoft.com/office/drawing/2014/main" id="{6AA4FE06-3234-5758-3362-FDE7A4133FF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691"/>
            <a:ext cx="12192000" cy="6856617"/>
          </a:xfrm>
          <a:prstGeom prst="rect">
            <a:avLst/>
          </a:prstGeom>
        </p:spPr>
      </p:pic>
    </p:spTree>
    <p:extLst>
      <p:ext uri="{BB962C8B-B14F-4D97-AF65-F5344CB8AC3E}">
        <p14:creationId xmlns:p14="http://schemas.microsoft.com/office/powerpoint/2010/main" val="997801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8871-198E-6590-9F32-FBFBAAD34502}"/>
              </a:ext>
            </a:extLst>
          </p:cNvPr>
          <p:cNvSpPr>
            <a:spLocks noGrp="1"/>
          </p:cNvSpPr>
          <p:nvPr>
            <p:ph type="title"/>
          </p:nvPr>
        </p:nvSpPr>
        <p:spPr/>
        <p:txBody>
          <a:bodyPr/>
          <a:lstStyle/>
          <a:p>
            <a:r>
              <a:rPr lang="en-US" dirty="0"/>
              <a:t>Extra Biblical Record</a:t>
            </a:r>
          </a:p>
        </p:txBody>
      </p:sp>
      <p:sp>
        <p:nvSpPr>
          <p:cNvPr id="3" name="Content Placeholder 2">
            <a:extLst>
              <a:ext uri="{FF2B5EF4-FFF2-40B4-BE49-F238E27FC236}">
                <a16:creationId xmlns:a16="http://schemas.microsoft.com/office/drawing/2014/main" id="{4639EDEE-ABA2-CDE7-8130-40EB0135FA8E}"/>
              </a:ext>
            </a:extLst>
          </p:cNvPr>
          <p:cNvSpPr>
            <a:spLocks noGrp="1"/>
          </p:cNvSpPr>
          <p:nvPr>
            <p:ph idx="1"/>
          </p:nvPr>
        </p:nvSpPr>
        <p:spPr/>
        <p:txBody>
          <a:bodyPr>
            <a:normAutofit/>
          </a:bodyPr>
          <a:lstStyle/>
          <a:p>
            <a:r>
              <a:rPr lang="en-US" sz="3200" dirty="0"/>
              <a:t>Without any battle, he made him enter his town Babylon, sparing Babylon any calamity. He delivered into his (i.e. Cyrus’) hands Nabonidus, the king who did not worship him (i.e. </a:t>
            </a:r>
            <a:r>
              <a:rPr lang="en-US" sz="3200" dirty="0" err="1"/>
              <a:t>Marduk</a:t>
            </a:r>
            <a:r>
              <a:rPr lang="en-US" sz="3200" dirty="0"/>
              <a:t>) (Cyrus Cylinder: ANET 315–316).</a:t>
            </a:r>
          </a:p>
        </p:txBody>
      </p:sp>
    </p:spTree>
    <p:extLst>
      <p:ext uri="{BB962C8B-B14F-4D97-AF65-F5344CB8AC3E}">
        <p14:creationId xmlns:p14="http://schemas.microsoft.com/office/powerpoint/2010/main" val="1268437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4" name="Picture 53">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56" name="Picture 55">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58" name="Rectangle 57">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0" name="Rectangle 59">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wearing a helmet and armor&#10;&#10;Description automatically generated">
            <a:extLst>
              <a:ext uri="{FF2B5EF4-FFF2-40B4-BE49-F238E27FC236}">
                <a16:creationId xmlns:a16="http://schemas.microsoft.com/office/drawing/2014/main" id="{90EF878E-3F6F-FFCB-8C45-6FD779F48AB6}"/>
              </a:ext>
            </a:extLst>
          </p:cNvPr>
          <p:cNvPicPr>
            <a:picLocks noChangeAspect="1"/>
          </p:cNvPicPr>
          <p:nvPr/>
        </p:nvPicPr>
        <p:blipFill rotWithShape="1">
          <a:blip r:embed="rId5">
            <a:extLst>
              <a:ext uri="{28A0092B-C50C-407E-A947-70E740481C1C}">
                <a14:useLocalDpi xmlns:a14="http://schemas.microsoft.com/office/drawing/2010/main" val="0"/>
              </a:ext>
            </a:extLst>
          </a:blip>
          <a:srcRect t="9091" r="9496" b="1"/>
          <a:stretch/>
        </p:blipFill>
        <p:spPr>
          <a:xfrm>
            <a:off x="-3176" y="10"/>
            <a:ext cx="12192000" cy="6857991"/>
          </a:xfrm>
          <a:prstGeom prst="rect">
            <a:avLst/>
          </a:prstGeom>
        </p:spPr>
      </p:pic>
      <p:sp>
        <p:nvSpPr>
          <p:cNvPr id="62" name="Rectangle 61">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34AFE0C-CC51-DD26-282D-5831156BA2A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God’s Control over Greece</a:t>
            </a:r>
          </a:p>
        </p:txBody>
      </p:sp>
      <p:sp>
        <p:nvSpPr>
          <p:cNvPr id="64" name="Rectangle 63">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6" name="Rectangle 65">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3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4" name="Rectangle 13">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6" name="Rectangle 15">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animals fighting in water&#10;&#10;Description automatically generated">
            <a:extLst>
              <a:ext uri="{FF2B5EF4-FFF2-40B4-BE49-F238E27FC236}">
                <a16:creationId xmlns:a16="http://schemas.microsoft.com/office/drawing/2014/main" id="{C2B886F8-0750-AC6F-F7A7-1BF352E03E5A}"/>
              </a:ext>
            </a:extLst>
          </p:cNvPr>
          <p:cNvPicPr>
            <a:picLocks noChangeAspect="1"/>
          </p:cNvPicPr>
          <p:nvPr/>
        </p:nvPicPr>
        <p:blipFill rotWithShape="1">
          <a:blip r:embed="rId4">
            <a:extLst>
              <a:ext uri="{28A0092B-C50C-407E-A947-70E740481C1C}">
                <a14:useLocalDpi xmlns:a14="http://schemas.microsoft.com/office/drawing/2010/main" val="0"/>
              </a:ext>
            </a:extLst>
          </a:blip>
          <a:srcRect t="4890" b="10841"/>
          <a:stretch/>
        </p:blipFill>
        <p:spPr>
          <a:xfrm>
            <a:off x="20" y="10"/>
            <a:ext cx="12191980" cy="6857990"/>
          </a:xfrm>
          <a:prstGeom prst="rect">
            <a:avLst/>
          </a:prstGeom>
        </p:spPr>
      </p:pic>
    </p:spTree>
    <p:extLst>
      <p:ext uri="{BB962C8B-B14F-4D97-AF65-F5344CB8AC3E}">
        <p14:creationId xmlns:p14="http://schemas.microsoft.com/office/powerpoint/2010/main" val="4276842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B3F69963-1625-8848-1E3F-D53161D82CB1}"/>
              </a:ext>
            </a:extLst>
          </p:cNvPr>
          <p:cNvSpPr>
            <a:spLocks noGrp="1"/>
          </p:cNvSpPr>
          <p:nvPr>
            <p:ph idx="1"/>
          </p:nvPr>
        </p:nvSpPr>
        <p:spPr>
          <a:xfrm>
            <a:off x="186813" y="2113872"/>
            <a:ext cx="6823587" cy="4581895"/>
          </a:xfrm>
        </p:spPr>
        <p:txBody>
          <a:bodyPr>
            <a:normAutofit/>
          </a:bodyPr>
          <a:lstStyle/>
          <a:p>
            <a:r>
              <a:rPr lang="en-US" sz="3200" dirty="0"/>
              <a:t>The ram which thou </a:t>
            </a:r>
            <a:r>
              <a:rPr lang="en-US" sz="3200" dirty="0" err="1"/>
              <a:t>sawest</a:t>
            </a:r>
            <a:r>
              <a:rPr lang="en-US" sz="3200" dirty="0"/>
              <a:t> having two horns are the kings of Media and Persia. And the rough goat is the king of Grecia: and the great horn that is between his eyes is the first king. Now that being broken, whereas four stood up for it, four kingdoms shall stand up out of the nation, but not in his power (Da 8:20–22).</a:t>
            </a:r>
          </a:p>
        </p:txBody>
      </p:sp>
      <p:pic>
        <p:nvPicPr>
          <p:cNvPr id="6" name="Picture 5" descr="A goat with horns on its head&#10;&#10;Description automatically generated">
            <a:extLst>
              <a:ext uri="{FF2B5EF4-FFF2-40B4-BE49-F238E27FC236}">
                <a16:creationId xmlns:a16="http://schemas.microsoft.com/office/drawing/2014/main" id="{DA1435F7-AC63-A6EB-60E2-95C0702A0EAB}"/>
              </a:ext>
            </a:extLst>
          </p:cNvPr>
          <p:cNvPicPr>
            <a:picLocks noChangeAspect="1"/>
          </p:cNvPicPr>
          <p:nvPr/>
        </p:nvPicPr>
        <p:blipFill rotWithShape="1">
          <a:blip r:embed="rId3">
            <a:extLst>
              <a:ext uri="{28A0092B-C50C-407E-A947-70E740481C1C}">
                <a14:useLocalDpi xmlns:a14="http://schemas.microsoft.com/office/drawing/2010/main" val="0"/>
              </a:ext>
            </a:extLst>
          </a:blip>
          <a:srcRect l="25127" r="24886" b="-2"/>
          <a:stretch/>
        </p:blipFill>
        <p:spPr>
          <a:xfrm>
            <a:off x="6096000" y="10"/>
            <a:ext cx="6092823" cy="6856310"/>
          </a:xfrm>
          <a:prstGeom prst="rect">
            <a:avLst/>
          </a:prstGeom>
          <a:ln>
            <a:noFill/>
          </a:ln>
          <a:effectLst/>
        </p:spPr>
      </p:pic>
      <p:sp>
        <p:nvSpPr>
          <p:cNvPr id="15" name="Rectangle 1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949640-E68D-BD55-21BA-AA906613C4AE}"/>
              </a:ext>
            </a:extLst>
          </p:cNvPr>
          <p:cNvSpPr>
            <a:spLocks noGrp="1"/>
          </p:cNvSpPr>
          <p:nvPr>
            <p:ph type="title"/>
          </p:nvPr>
        </p:nvSpPr>
        <p:spPr>
          <a:xfrm>
            <a:off x="680321" y="753228"/>
            <a:ext cx="5041629" cy="1080938"/>
          </a:xfrm>
        </p:spPr>
        <p:txBody>
          <a:bodyPr>
            <a:normAutofit/>
          </a:bodyPr>
          <a:lstStyle/>
          <a:p>
            <a:r>
              <a:rPr lang="en-US" dirty="0"/>
              <a:t>The Rise of Greece</a:t>
            </a:r>
          </a:p>
        </p:txBody>
      </p:sp>
      <p:pic>
        <p:nvPicPr>
          <p:cNvPr id="17" name="Picture 1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4" name="Rectangle 1">
            <a:extLst>
              <a:ext uri="{FF2B5EF4-FFF2-40B4-BE49-F238E27FC236}">
                <a16:creationId xmlns:a16="http://schemas.microsoft.com/office/drawing/2014/main" id="{1FC71467-3F15-41BD-189F-0E1D8CEA57B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79807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04DE6-A54B-872C-3E77-E666314EC9BF}"/>
              </a:ext>
            </a:extLst>
          </p:cNvPr>
          <p:cNvSpPr>
            <a:spLocks noGrp="1"/>
          </p:cNvSpPr>
          <p:nvPr>
            <p:ph type="title"/>
          </p:nvPr>
        </p:nvSpPr>
        <p:spPr/>
        <p:txBody>
          <a:bodyPr/>
          <a:lstStyle/>
          <a:p>
            <a:r>
              <a:rPr lang="en-US" dirty="0"/>
              <a:t>The fall of Greece/Antiochus/the Anti-Christ</a:t>
            </a:r>
          </a:p>
        </p:txBody>
      </p:sp>
      <p:sp>
        <p:nvSpPr>
          <p:cNvPr id="3" name="Content Placeholder 2">
            <a:extLst>
              <a:ext uri="{FF2B5EF4-FFF2-40B4-BE49-F238E27FC236}">
                <a16:creationId xmlns:a16="http://schemas.microsoft.com/office/drawing/2014/main" id="{98E66904-3849-71A6-A581-106D7B6DB473}"/>
              </a:ext>
            </a:extLst>
          </p:cNvPr>
          <p:cNvSpPr>
            <a:spLocks noGrp="1"/>
          </p:cNvSpPr>
          <p:nvPr>
            <p:ph idx="1"/>
          </p:nvPr>
        </p:nvSpPr>
        <p:spPr>
          <a:xfrm>
            <a:off x="680321" y="2336873"/>
            <a:ext cx="10351473" cy="4181914"/>
          </a:xfrm>
        </p:spPr>
        <p:txBody>
          <a:bodyPr>
            <a:normAutofit fontScale="92500" lnSpcReduction="10000"/>
          </a:bodyPr>
          <a:lstStyle/>
          <a:p>
            <a:r>
              <a:rPr lang="en-US" sz="3200" dirty="0"/>
              <a:t>And in the latter time of their kingdom, when the transgressors are come to the full, a king of fierce countenance, and understanding dark sentences, shall stand up. And his power shall be mighty, but not by his own power: and he shall destroy wonderfully, and shall prosper, and </a:t>
            </a:r>
            <a:r>
              <a:rPr lang="en-US" sz="3200" dirty="0" err="1"/>
              <a:t>practise</a:t>
            </a:r>
            <a:r>
              <a:rPr lang="en-US" sz="3200" dirty="0"/>
              <a:t>, and shall destroy the mighty and the holy people. And through his policy also he shall cause craft to prosper in his hand; and he shall magnify himself in his heart, and by peace shall destroy many: he shall also stand up against the Prince of princes; but he shall be broken without hand (Da 8:23–25).</a:t>
            </a:r>
          </a:p>
        </p:txBody>
      </p:sp>
    </p:spTree>
    <p:extLst>
      <p:ext uri="{BB962C8B-B14F-4D97-AF65-F5344CB8AC3E}">
        <p14:creationId xmlns:p14="http://schemas.microsoft.com/office/powerpoint/2010/main" val="2839177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w angle view of lightning against cloudy sky at dusk">
            <a:extLst>
              <a:ext uri="{FF2B5EF4-FFF2-40B4-BE49-F238E27FC236}">
                <a16:creationId xmlns:a16="http://schemas.microsoft.com/office/drawing/2014/main" id="{969C548C-0DD4-62A0-AF3B-5BC9DD16EAC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367"/>
          <a:stretch/>
        </p:blipFill>
        <p:spPr>
          <a:xfrm>
            <a:off x="-120126" y="-22123"/>
            <a:ext cx="12312126" cy="6880123"/>
          </a:xfrm>
        </p:spPr>
      </p:pic>
      <p:pic>
        <p:nvPicPr>
          <p:cNvPr id="18" name="Picture 17" descr="A person in a skirt sleeping on a bed next to a statue&#10;&#10;Description automatically generated">
            <a:extLst>
              <a:ext uri="{FF2B5EF4-FFF2-40B4-BE49-F238E27FC236}">
                <a16:creationId xmlns:a16="http://schemas.microsoft.com/office/drawing/2014/main" id="{25D70B6E-B35F-6920-B2B9-D759ECB8C3D8}"/>
              </a:ext>
            </a:extLst>
          </p:cNvPr>
          <p:cNvPicPr>
            <a:picLocks noChangeAspect="1"/>
          </p:cNvPicPr>
          <p:nvPr/>
        </p:nvPicPr>
        <p:blipFill rotWithShape="1">
          <a:blip r:embed="rId3">
            <a:extLst>
              <a:ext uri="{28A0092B-C50C-407E-A947-70E740481C1C}">
                <a14:useLocalDpi xmlns:a14="http://schemas.microsoft.com/office/drawing/2010/main" val="0"/>
              </a:ext>
            </a:extLst>
          </a:blip>
          <a:srcRect l="20628" t="11434" r="64366" b="25905"/>
          <a:stretch/>
        </p:blipFill>
        <p:spPr>
          <a:xfrm>
            <a:off x="4280241" y="-22123"/>
            <a:ext cx="2463562" cy="6858000"/>
          </a:xfrm>
          <a:prstGeom prst="rect">
            <a:avLst/>
          </a:prstGeom>
        </p:spPr>
      </p:pic>
      <p:pic>
        <p:nvPicPr>
          <p:cNvPr id="19" name="Picture 18" descr="A person wearing a helmet and armor&#10;&#10;Description automatically generated">
            <a:extLst>
              <a:ext uri="{FF2B5EF4-FFF2-40B4-BE49-F238E27FC236}">
                <a16:creationId xmlns:a16="http://schemas.microsoft.com/office/drawing/2014/main" id="{76FC9DC0-5B4A-1DD1-B3C8-12AD88472041}"/>
              </a:ext>
            </a:extLst>
          </p:cNvPr>
          <p:cNvPicPr>
            <a:picLocks noChangeAspect="1"/>
          </p:cNvPicPr>
          <p:nvPr/>
        </p:nvPicPr>
        <p:blipFill rotWithShape="1">
          <a:blip r:embed="rId4">
            <a:extLst>
              <a:ext uri="{28A0092B-C50C-407E-A947-70E740481C1C}">
                <a14:useLocalDpi xmlns:a14="http://schemas.microsoft.com/office/drawing/2010/main" val="0"/>
              </a:ext>
            </a:extLst>
          </a:blip>
          <a:srcRect l="16369"/>
          <a:stretch/>
        </p:blipFill>
        <p:spPr>
          <a:xfrm>
            <a:off x="2008606" y="3002465"/>
            <a:ext cx="2271633" cy="1523048"/>
          </a:xfrm>
          <a:prstGeom prst="rect">
            <a:avLst/>
          </a:prstGeom>
        </p:spPr>
      </p:pic>
      <p:pic>
        <p:nvPicPr>
          <p:cNvPr id="20" name="Picture 19" descr="A person in a gold crown and armor&#10;&#10;Description automatically generated">
            <a:extLst>
              <a:ext uri="{FF2B5EF4-FFF2-40B4-BE49-F238E27FC236}">
                <a16:creationId xmlns:a16="http://schemas.microsoft.com/office/drawing/2014/main" id="{D452980B-BB6A-C884-CF0C-B71B9391C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8608" y="-22123"/>
            <a:ext cx="2271633" cy="1514131"/>
          </a:xfrm>
          <a:prstGeom prst="rect">
            <a:avLst/>
          </a:prstGeom>
        </p:spPr>
      </p:pic>
      <p:pic>
        <p:nvPicPr>
          <p:cNvPr id="21" name="Picture 20" descr="A group of animals fighting in water&#10;&#10;Description automatically generated">
            <a:extLst>
              <a:ext uri="{FF2B5EF4-FFF2-40B4-BE49-F238E27FC236}">
                <a16:creationId xmlns:a16="http://schemas.microsoft.com/office/drawing/2014/main" id="{928B0B9C-2762-AFD3-351E-3C1F04A4B869}"/>
              </a:ext>
            </a:extLst>
          </p:cNvPr>
          <p:cNvPicPr>
            <a:picLocks noChangeAspect="1"/>
          </p:cNvPicPr>
          <p:nvPr/>
        </p:nvPicPr>
        <p:blipFill rotWithShape="1">
          <a:blip r:embed="rId6">
            <a:extLst>
              <a:ext uri="{28A0092B-C50C-407E-A947-70E740481C1C}">
                <a14:useLocalDpi xmlns:a14="http://schemas.microsoft.com/office/drawing/2010/main" val="0"/>
              </a:ext>
            </a:extLst>
          </a:blip>
          <a:srcRect l="44978" t="15344" r="6971" b="19641"/>
          <a:stretch/>
        </p:blipFill>
        <p:spPr>
          <a:xfrm>
            <a:off x="9015435" y="3002465"/>
            <a:ext cx="1674529" cy="1510457"/>
          </a:xfrm>
          <a:prstGeom prst="rect">
            <a:avLst/>
          </a:prstGeom>
        </p:spPr>
      </p:pic>
      <p:pic>
        <p:nvPicPr>
          <p:cNvPr id="22" name="Picture 21" descr="A bear in the water&#10;&#10;Description automatically generated">
            <a:extLst>
              <a:ext uri="{FF2B5EF4-FFF2-40B4-BE49-F238E27FC236}">
                <a16:creationId xmlns:a16="http://schemas.microsoft.com/office/drawing/2014/main" id="{84AC16AD-A04E-6FEE-462C-46C089AFCB6F}"/>
              </a:ext>
            </a:extLst>
          </p:cNvPr>
          <p:cNvPicPr>
            <a:picLocks noChangeAspect="1"/>
          </p:cNvPicPr>
          <p:nvPr/>
        </p:nvPicPr>
        <p:blipFill rotWithShape="1">
          <a:blip r:embed="rId7">
            <a:extLst>
              <a:ext uri="{28A0092B-C50C-407E-A947-70E740481C1C}">
                <a14:useLocalDpi xmlns:a14="http://schemas.microsoft.com/office/drawing/2010/main" val="0"/>
              </a:ext>
            </a:extLst>
          </a:blip>
          <a:srcRect l="10574" r="5344"/>
          <a:stretch/>
        </p:blipFill>
        <p:spPr>
          <a:xfrm>
            <a:off x="6752378" y="1492008"/>
            <a:ext cx="2271633" cy="1514131"/>
          </a:xfrm>
          <a:prstGeom prst="rect">
            <a:avLst/>
          </a:prstGeom>
        </p:spPr>
      </p:pic>
      <p:pic>
        <p:nvPicPr>
          <p:cNvPr id="23" name="Picture 22" descr="A tiger with wings running&#10;&#10;Description automatically generated">
            <a:extLst>
              <a:ext uri="{FF2B5EF4-FFF2-40B4-BE49-F238E27FC236}">
                <a16:creationId xmlns:a16="http://schemas.microsoft.com/office/drawing/2014/main" id="{EA2F6420-D1B6-6C23-681E-56723BB9FF7D}"/>
              </a:ext>
            </a:extLst>
          </p:cNvPr>
          <p:cNvPicPr>
            <a:picLocks noChangeAspect="1"/>
          </p:cNvPicPr>
          <p:nvPr/>
        </p:nvPicPr>
        <p:blipFill rotWithShape="1">
          <a:blip r:embed="rId8">
            <a:extLst>
              <a:ext uri="{28A0092B-C50C-407E-A947-70E740481C1C}">
                <a14:useLocalDpi xmlns:a14="http://schemas.microsoft.com/office/drawing/2010/main" val="0"/>
              </a:ext>
            </a:extLst>
          </a:blip>
          <a:srcRect l="7426" r="8763"/>
          <a:stretch/>
        </p:blipFill>
        <p:spPr>
          <a:xfrm>
            <a:off x="6752379" y="3004563"/>
            <a:ext cx="2263058" cy="1518852"/>
          </a:xfrm>
          <a:prstGeom prst="rect">
            <a:avLst/>
          </a:prstGeom>
        </p:spPr>
      </p:pic>
      <p:pic>
        <p:nvPicPr>
          <p:cNvPr id="24" name="Picture 23" descr="A lion with wings running on water&#10;&#10;Description automatically generated">
            <a:extLst>
              <a:ext uri="{FF2B5EF4-FFF2-40B4-BE49-F238E27FC236}">
                <a16:creationId xmlns:a16="http://schemas.microsoft.com/office/drawing/2014/main" id="{6AA66074-9AB4-E844-5B29-90EAF742C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52378" y="-22123"/>
            <a:ext cx="2271633" cy="1514422"/>
          </a:xfrm>
          <a:prstGeom prst="rect">
            <a:avLst/>
          </a:prstGeom>
        </p:spPr>
      </p:pic>
      <p:pic>
        <p:nvPicPr>
          <p:cNvPr id="25" name="Picture 24" descr="A dragon swimming in the water&#10;&#10;Description automatically generated">
            <a:extLst>
              <a:ext uri="{FF2B5EF4-FFF2-40B4-BE49-F238E27FC236}">
                <a16:creationId xmlns:a16="http://schemas.microsoft.com/office/drawing/2014/main" id="{B0FC74F7-09F2-5B02-7198-59FC8A085200}"/>
              </a:ext>
            </a:extLst>
          </p:cNvPr>
          <p:cNvPicPr>
            <a:picLocks noChangeAspect="1"/>
          </p:cNvPicPr>
          <p:nvPr/>
        </p:nvPicPr>
        <p:blipFill rotWithShape="1">
          <a:blip r:embed="rId10">
            <a:extLst>
              <a:ext uri="{28A0092B-C50C-407E-A947-70E740481C1C}">
                <a14:useLocalDpi xmlns:a14="http://schemas.microsoft.com/office/drawing/2010/main" val="0"/>
              </a:ext>
            </a:extLst>
          </a:blip>
          <a:srcRect l="24912" t="496" r="9930" b="-496"/>
          <a:stretch/>
        </p:blipFill>
        <p:spPr>
          <a:xfrm>
            <a:off x="6752378" y="4531907"/>
            <a:ext cx="2263058" cy="2315446"/>
          </a:xfrm>
          <a:prstGeom prst="rect">
            <a:avLst/>
          </a:prstGeom>
        </p:spPr>
      </p:pic>
      <p:pic>
        <p:nvPicPr>
          <p:cNvPr id="26" name="Picture 25" descr="A group of animals fighting in water&#10;&#10;Description automatically generated">
            <a:extLst>
              <a:ext uri="{FF2B5EF4-FFF2-40B4-BE49-F238E27FC236}">
                <a16:creationId xmlns:a16="http://schemas.microsoft.com/office/drawing/2014/main" id="{758EA452-2B2D-5C92-F875-E3600741EC40}"/>
              </a:ext>
            </a:extLst>
          </p:cNvPr>
          <p:cNvPicPr>
            <a:picLocks noChangeAspect="1"/>
          </p:cNvPicPr>
          <p:nvPr/>
        </p:nvPicPr>
        <p:blipFill rotWithShape="1">
          <a:blip r:embed="rId11">
            <a:extLst>
              <a:ext uri="{28A0092B-C50C-407E-A947-70E740481C1C}">
                <a14:useLocalDpi xmlns:a14="http://schemas.microsoft.com/office/drawing/2010/main" val="0"/>
              </a:ext>
            </a:extLst>
          </a:blip>
          <a:srcRect l="3657" t="22790" r="50886" b="14069"/>
          <a:stretch/>
        </p:blipFill>
        <p:spPr>
          <a:xfrm>
            <a:off x="9032586" y="1488043"/>
            <a:ext cx="1635414" cy="1514422"/>
          </a:xfrm>
          <a:prstGeom prst="rect">
            <a:avLst/>
          </a:prstGeom>
        </p:spPr>
      </p:pic>
      <p:pic>
        <p:nvPicPr>
          <p:cNvPr id="27" name="Picture 26" descr="A person in a gold crown looking out a window&#10;&#10;Description automatically generated">
            <a:extLst>
              <a:ext uri="{FF2B5EF4-FFF2-40B4-BE49-F238E27FC236}">
                <a16:creationId xmlns:a16="http://schemas.microsoft.com/office/drawing/2014/main" id="{80D56A4E-D425-FE1C-C679-0AB5C4195591}"/>
              </a:ext>
            </a:extLst>
          </p:cNvPr>
          <p:cNvPicPr>
            <a:picLocks noChangeAspect="1"/>
          </p:cNvPicPr>
          <p:nvPr/>
        </p:nvPicPr>
        <p:blipFill rotWithShape="1">
          <a:blip r:embed="rId12">
            <a:extLst>
              <a:ext uri="{28A0092B-C50C-407E-A947-70E740481C1C}">
                <a14:useLocalDpi xmlns:a14="http://schemas.microsoft.com/office/drawing/2010/main" val="0"/>
              </a:ext>
            </a:extLst>
          </a:blip>
          <a:srcRect r="14564"/>
          <a:stretch/>
        </p:blipFill>
        <p:spPr>
          <a:xfrm flipH="1">
            <a:off x="2008606" y="4512922"/>
            <a:ext cx="2271634" cy="1514130"/>
          </a:xfrm>
          <a:prstGeom prst="rect">
            <a:avLst/>
          </a:prstGeom>
        </p:spPr>
      </p:pic>
      <p:pic>
        <p:nvPicPr>
          <p:cNvPr id="28" name="Picture 27" descr="A person wearing a gold helmet&#10;&#10;Description automatically generated">
            <a:extLst>
              <a:ext uri="{FF2B5EF4-FFF2-40B4-BE49-F238E27FC236}">
                <a16:creationId xmlns:a16="http://schemas.microsoft.com/office/drawing/2014/main" id="{81FDA92F-5FC6-17E6-DB72-9077C4D91342}"/>
              </a:ext>
            </a:extLst>
          </p:cNvPr>
          <p:cNvPicPr>
            <a:picLocks noChangeAspect="1"/>
          </p:cNvPicPr>
          <p:nvPr/>
        </p:nvPicPr>
        <p:blipFill rotWithShape="1">
          <a:blip r:embed="rId13">
            <a:extLst>
              <a:ext uri="{28A0092B-C50C-407E-A947-70E740481C1C}">
                <a14:useLocalDpi xmlns:a14="http://schemas.microsoft.com/office/drawing/2010/main" val="0"/>
              </a:ext>
            </a:extLst>
          </a:blip>
          <a:srcRect l="5255" r="3694"/>
          <a:stretch/>
        </p:blipFill>
        <p:spPr>
          <a:xfrm flipH="1">
            <a:off x="2008607" y="1492008"/>
            <a:ext cx="2271633" cy="1510457"/>
          </a:xfrm>
          <a:prstGeom prst="rect">
            <a:avLst/>
          </a:prstGeom>
        </p:spPr>
      </p:pic>
      <p:pic>
        <p:nvPicPr>
          <p:cNvPr id="29" name="Picture 28" descr="A skull with a long tusk&#10;&#10;Description automatically generated">
            <a:extLst>
              <a:ext uri="{FF2B5EF4-FFF2-40B4-BE49-F238E27FC236}">
                <a16:creationId xmlns:a16="http://schemas.microsoft.com/office/drawing/2014/main" id="{B93C9D7E-28DA-499E-F2DD-D7D119C66045}"/>
              </a:ext>
            </a:extLst>
          </p:cNvPr>
          <p:cNvPicPr>
            <a:picLocks noChangeAspect="1"/>
          </p:cNvPicPr>
          <p:nvPr/>
        </p:nvPicPr>
        <p:blipFill rotWithShape="1">
          <a:blip r:embed="rId14">
            <a:extLst>
              <a:ext uri="{28A0092B-C50C-407E-A947-70E740481C1C}">
                <a14:useLocalDpi xmlns:a14="http://schemas.microsoft.com/office/drawing/2010/main" val="0"/>
              </a:ext>
            </a:extLst>
          </a:blip>
          <a:srcRect l="44699" t="22574" r="34254" b="23376"/>
          <a:stretch/>
        </p:blipFill>
        <p:spPr>
          <a:xfrm>
            <a:off x="9002717" y="4395019"/>
            <a:ext cx="1687247" cy="2437185"/>
          </a:xfrm>
          <a:prstGeom prst="rect">
            <a:avLst/>
          </a:prstGeom>
        </p:spPr>
      </p:pic>
    </p:spTree>
    <p:extLst>
      <p:ext uri="{BB962C8B-B14F-4D97-AF65-F5344CB8AC3E}">
        <p14:creationId xmlns:p14="http://schemas.microsoft.com/office/powerpoint/2010/main" val="2662158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00B9EE5-E5A7-4E69-A1F1-5BF0A0E07C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2C334725-6E35-433F-B92D-4E897FA81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CC960A6-9487-44CE-8D7C-E4B21299D6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7" name="Rectangle 26">
            <a:extLst>
              <a:ext uri="{FF2B5EF4-FFF2-40B4-BE49-F238E27FC236}">
                <a16:creationId xmlns:a16="http://schemas.microsoft.com/office/drawing/2014/main" id="{9079692A-7677-4AFE-8F10-7D0CE6E6D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5408" y="-1"/>
            <a:ext cx="4736592"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wearing a gold helmet&#10;&#10;Description automatically generated">
            <a:extLst>
              <a:ext uri="{FF2B5EF4-FFF2-40B4-BE49-F238E27FC236}">
                <a16:creationId xmlns:a16="http://schemas.microsoft.com/office/drawing/2014/main" id="{058FEC36-A50B-2CB3-1934-820900546739}"/>
              </a:ext>
            </a:extLst>
          </p:cNvPr>
          <p:cNvPicPr>
            <a:picLocks noChangeAspect="1"/>
          </p:cNvPicPr>
          <p:nvPr/>
        </p:nvPicPr>
        <p:blipFill rotWithShape="1">
          <a:blip r:embed="rId3">
            <a:extLst>
              <a:ext uri="{28A0092B-C50C-407E-A947-70E740481C1C}">
                <a14:useLocalDpi xmlns:a14="http://schemas.microsoft.com/office/drawing/2010/main" val="0"/>
              </a:ext>
            </a:extLst>
          </a:blip>
          <a:srcRect t="2105" r="1" b="2095"/>
          <a:stretch/>
        </p:blipFill>
        <p:spPr>
          <a:xfrm flipH="1">
            <a:off x="7503192" y="2332170"/>
            <a:ext cx="4641021" cy="2225039"/>
          </a:xfrm>
          <a:prstGeom prst="rect">
            <a:avLst/>
          </a:prstGeom>
          <a:ln>
            <a:noFill/>
          </a:ln>
          <a:effectLst>
            <a:outerShdw blurRad="50800" dist="165100" dir="18900000" algn="bl" rotWithShape="0">
              <a:prstClr val="black">
                <a:alpha val="48000"/>
              </a:prstClr>
            </a:outerShdw>
          </a:effectLst>
        </p:spPr>
      </p:pic>
      <p:pic>
        <p:nvPicPr>
          <p:cNvPr id="18" name="Picture 17" descr="A person in a gold crown and armor&#10;&#10;Description automatically generated">
            <a:extLst>
              <a:ext uri="{FF2B5EF4-FFF2-40B4-BE49-F238E27FC236}">
                <a16:creationId xmlns:a16="http://schemas.microsoft.com/office/drawing/2014/main" id="{DB886E67-240F-ECCD-03C3-C0E305553EC6}"/>
              </a:ext>
            </a:extLst>
          </p:cNvPr>
          <p:cNvPicPr>
            <a:picLocks noChangeAspect="1"/>
          </p:cNvPicPr>
          <p:nvPr/>
        </p:nvPicPr>
        <p:blipFill rotWithShape="1">
          <a:blip r:embed="rId4">
            <a:extLst>
              <a:ext uri="{28A0092B-C50C-407E-A947-70E740481C1C}">
                <a14:useLocalDpi xmlns:a14="http://schemas.microsoft.com/office/drawing/2010/main" val="0"/>
              </a:ext>
            </a:extLst>
          </a:blip>
          <a:srcRect t="5905" r="4" b="22274"/>
          <a:stretch/>
        </p:blipFill>
        <p:spPr>
          <a:xfrm>
            <a:off x="7503193" y="58046"/>
            <a:ext cx="4641021" cy="2225040"/>
          </a:xfrm>
          <a:prstGeom prst="rect">
            <a:avLst/>
          </a:prstGeom>
          <a:effectLst>
            <a:outerShdw blurRad="50800" dist="165100" dir="18900000" algn="bl" rotWithShape="0">
              <a:prstClr val="black">
                <a:alpha val="48000"/>
              </a:prstClr>
            </a:outerShdw>
          </a:effectLst>
        </p:spPr>
      </p:pic>
      <p:sp>
        <p:nvSpPr>
          <p:cNvPr id="29" name="Rectangle 28">
            <a:extLst>
              <a:ext uri="{FF2B5EF4-FFF2-40B4-BE49-F238E27FC236}">
                <a16:creationId xmlns:a16="http://schemas.microsoft.com/office/drawing/2014/main" id="{3B466075-C91E-407D-BFCB-3B87C1128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D8D312-51EF-FC76-CD31-07701503CDEF}"/>
              </a:ext>
            </a:extLst>
          </p:cNvPr>
          <p:cNvSpPr>
            <a:spLocks noGrp="1"/>
          </p:cNvSpPr>
          <p:nvPr>
            <p:ph type="title"/>
          </p:nvPr>
        </p:nvSpPr>
        <p:spPr>
          <a:xfrm>
            <a:off x="680321" y="753228"/>
            <a:ext cx="7087552" cy="1080938"/>
          </a:xfrm>
        </p:spPr>
        <p:txBody>
          <a:bodyPr>
            <a:normAutofit/>
          </a:bodyPr>
          <a:lstStyle/>
          <a:p>
            <a:r>
              <a:rPr lang="en-US" dirty="0"/>
              <a:t>Conclusion</a:t>
            </a:r>
          </a:p>
        </p:txBody>
      </p:sp>
      <p:pic>
        <p:nvPicPr>
          <p:cNvPr id="31" name="Picture 30">
            <a:extLst>
              <a:ext uri="{FF2B5EF4-FFF2-40B4-BE49-F238E27FC236}">
                <a16:creationId xmlns:a16="http://schemas.microsoft.com/office/drawing/2014/main" id="{1A6BDBB1-A7C5-42B1-925F-0029F87D4D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pic>
        <p:nvPicPr>
          <p:cNvPr id="14" name="Picture 13" descr="A person wearing a helmet and armor&#10;&#10;Description automatically generated">
            <a:extLst>
              <a:ext uri="{FF2B5EF4-FFF2-40B4-BE49-F238E27FC236}">
                <a16:creationId xmlns:a16="http://schemas.microsoft.com/office/drawing/2014/main" id="{3E3F0987-492E-2D77-1B4E-A2564467DA03}"/>
              </a:ext>
            </a:extLst>
          </p:cNvPr>
          <p:cNvPicPr>
            <a:picLocks noChangeAspect="1"/>
          </p:cNvPicPr>
          <p:nvPr/>
        </p:nvPicPr>
        <p:blipFill rotWithShape="1">
          <a:blip r:embed="rId6">
            <a:extLst>
              <a:ext uri="{28A0092B-C50C-407E-A947-70E740481C1C}">
                <a14:useLocalDpi xmlns:a14="http://schemas.microsoft.com/office/drawing/2010/main" val="0"/>
              </a:ext>
            </a:extLst>
          </a:blip>
          <a:srcRect t="11967" r="4" b="2898"/>
          <a:stretch/>
        </p:blipFill>
        <p:spPr>
          <a:xfrm>
            <a:off x="7503193" y="4614612"/>
            <a:ext cx="4641021" cy="2212697"/>
          </a:xfrm>
          <a:prstGeom prst="rect">
            <a:avLst/>
          </a:prstGeom>
          <a:effectLst>
            <a:outerShdw blurRad="50800" dist="165100" dir="18900000" algn="bl" rotWithShape="0">
              <a:prstClr val="black">
                <a:alpha val="48000"/>
              </a:prstClr>
            </a:outerShdw>
          </a:effectLst>
        </p:spPr>
      </p:pic>
      <p:graphicFrame>
        <p:nvGraphicFramePr>
          <p:cNvPr id="5" name="Content Placeholder 2">
            <a:extLst>
              <a:ext uri="{FF2B5EF4-FFF2-40B4-BE49-F238E27FC236}">
                <a16:creationId xmlns:a16="http://schemas.microsoft.com/office/drawing/2014/main" id="{A5BA19AF-57F4-B5A9-2398-5FB5F912610D}"/>
              </a:ext>
            </a:extLst>
          </p:cNvPr>
          <p:cNvGraphicFramePr>
            <a:graphicFrameLocks noGrp="1"/>
          </p:cNvGraphicFramePr>
          <p:nvPr>
            <p:ph idx="1"/>
          </p:nvPr>
        </p:nvGraphicFramePr>
        <p:xfrm>
          <a:off x="572206" y="2017047"/>
          <a:ext cx="7417149" cy="46786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9993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 name="Content Placeholder 8">
            <a:extLst>
              <a:ext uri="{FF2B5EF4-FFF2-40B4-BE49-F238E27FC236}">
                <a16:creationId xmlns:a16="http://schemas.microsoft.com/office/drawing/2014/main" id="{6E7093AA-B537-4A39-796A-DE0C403A7242}"/>
              </a:ext>
            </a:extLst>
          </p:cNvPr>
          <p:cNvSpPr>
            <a:spLocks noGrp="1"/>
          </p:cNvSpPr>
          <p:nvPr>
            <p:ph idx="1"/>
          </p:nvPr>
        </p:nvSpPr>
        <p:spPr>
          <a:xfrm>
            <a:off x="206477" y="2336873"/>
            <a:ext cx="5722375" cy="4270404"/>
          </a:xfrm>
        </p:spPr>
        <p:txBody>
          <a:bodyPr>
            <a:normAutofit fontScale="92500" lnSpcReduction="20000"/>
          </a:bodyPr>
          <a:lstStyle/>
          <a:p>
            <a:r>
              <a:rPr lang="en-US" sz="3200" dirty="0"/>
              <a:t>11 Now </a:t>
            </a:r>
            <a:r>
              <a:rPr lang="en-US" sz="3200" dirty="0" err="1"/>
              <a:t>Nebuchadrezzar</a:t>
            </a:r>
            <a:r>
              <a:rPr lang="en-US" sz="3200" dirty="0"/>
              <a:t> king of Babylon gave charge concerning Jeremiah to </a:t>
            </a:r>
            <a:r>
              <a:rPr lang="en-US" sz="3200" dirty="0" err="1"/>
              <a:t>Nebuzar-adan</a:t>
            </a:r>
            <a:r>
              <a:rPr lang="en-US" sz="3200" dirty="0"/>
              <a:t> the captain of the guard, saying, Take him, and look well to him, and do him no harm; but do unto him even as he shall say unto thee.</a:t>
            </a:r>
          </a:p>
          <a:p>
            <a:r>
              <a:rPr lang="en-US" sz="3200" dirty="0"/>
              <a:t>Even they sent, and took Jeremiah out of the court of the prison (Jer. 39:11–12, 14a).</a:t>
            </a:r>
          </a:p>
        </p:txBody>
      </p:sp>
      <p:pic>
        <p:nvPicPr>
          <p:cNvPr id="5" name="Content Placeholder 4" descr="A person in a cave&#10;&#10;Description automatically generated">
            <a:extLst>
              <a:ext uri="{FF2B5EF4-FFF2-40B4-BE49-F238E27FC236}">
                <a16:creationId xmlns:a16="http://schemas.microsoft.com/office/drawing/2014/main" id="{AD8AEE83-CF8A-1EFD-587B-22876315276F}"/>
              </a:ext>
            </a:extLst>
          </p:cNvPr>
          <p:cNvPicPr>
            <a:picLocks noChangeAspect="1"/>
          </p:cNvPicPr>
          <p:nvPr/>
        </p:nvPicPr>
        <p:blipFill rotWithShape="1">
          <a:blip r:embed="rId3">
            <a:extLst>
              <a:ext uri="{28A0092B-C50C-407E-A947-70E740481C1C}">
                <a14:useLocalDpi xmlns:a14="http://schemas.microsoft.com/office/drawing/2010/main" val="0"/>
              </a:ext>
            </a:extLst>
          </a:blip>
          <a:srcRect l="30301" r="16824"/>
          <a:stretch/>
        </p:blipFill>
        <p:spPr>
          <a:xfrm>
            <a:off x="6096000" y="10"/>
            <a:ext cx="6092823" cy="6856310"/>
          </a:xfrm>
          <a:prstGeom prst="rect">
            <a:avLst/>
          </a:prstGeom>
          <a:ln>
            <a:noFill/>
          </a:ln>
          <a:effectLst/>
        </p:spPr>
      </p:pic>
      <p:sp>
        <p:nvSpPr>
          <p:cNvPr id="16" name="Rectangle 15">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82D7BF8-7468-A06E-F841-1E416D2EE2FD}"/>
              </a:ext>
            </a:extLst>
          </p:cNvPr>
          <p:cNvSpPr>
            <a:spLocks noGrp="1"/>
          </p:cNvSpPr>
          <p:nvPr>
            <p:ph type="title"/>
          </p:nvPr>
        </p:nvSpPr>
        <p:spPr>
          <a:xfrm>
            <a:off x="680321" y="753228"/>
            <a:ext cx="5041629" cy="1080938"/>
          </a:xfrm>
        </p:spPr>
        <p:txBody>
          <a:bodyPr>
            <a:normAutofit/>
          </a:bodyPr>
          <a:lstStyle/>
          <a:p>
            <a:r>
              <a:rPr lang="en-US" dirty="0"/>
              <a:t>Jeremiah</a:t>
            </a:r>
          </a:p>
        </p:txBody>
      </p:sp>
      <p:pic>
        <p:nvPicPr>
          <p:cNvPr id="18" name="Picture 17">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62662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3E1C-F7BB-0239-386C-3CD4F24A7BF0}"/>
              </a:ext>
            </a:extLst>
          </p:cNvPr>
          <p:cNvSpPr>
            <a:spLocks noGrp="1"/>
          </p:cNvSpPr>
          <p:nvPr>
            <p:ph type="title"/>
          </p:nvPr>
        </p:nvSpPr>
        <p:spPr/>
        <p:txBody>
          <a:bodyPr/>
          <a:lstStyle/>
          <a:p>
            <a:r>
              <a:rPr lang="en-US" dirty="0"/>
              <a:t>Objective</a:t>
            </a:r>
          </a:p>
        </p:txBody>
      </p:sp>
      <p:graphicFrame>
        <p:nvGraphicFramePr>
          <p:cNvPr id="7" name="Content Placeholder 2">
            <a:extLst>
              <a:ext uri="{FF2B5EF4-FFF2-40B4-BE49-F238E27FC236}">
                <a16:creationId xmlns:a16="http://schemas.microsoft.com/office/drawing/2014/main" id="{F9588F74-A149-67D5-24F3-C4BFC1B60D6F}"/>
              </a:ext>
            </a:extLst>
          </p:cNvPr>
          <p:cNvGraphicFramePr>
            <a:graphicFrameLocks noGrp="1"/>
          </p:cNvGraphicFramePr>
          <p:nvPr>
            <p:ph idx="1"/>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928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00B9EE5-E5A7-4E69-A1F1-5BF0A0E07C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23">
              <a:extLst>
                <a:ext uri="{FF2B5EF4-FFF2-40B4-BE49-F238E27FC236}">
                  <a16:creationId xmlns:a16="http://schemas.microsoft.com/office/drawing/2014/main" id="{2C334725-6E35-433F-B92D-4E897FA819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DCC960A6-9487-44CE-8D7C-E4B21299D6C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7" name="Rectangle 26">
            <a:extLst>
              <a:ext uri="{FF2B5EF4-FFF2-40B4-BE49-F238E27FC236}">
                <a16:creationId xmlns:a16="http://schemas.microsoft.com/office/drawing/2014/main" id="{9079692A-7677-4AFE-8F10-7D0CE6E6D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5408" y="-1"/>
            <a:ext cx="4736592" cy="6858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erson wearing a gold helmet&#10;&#10;Description automatically generated">
            <a:extLst>
              <a:ext uri="{FF2B5EF4-FFF2-40B4-BE49-F238E27FC236}">
                <a16:creationId xmlns:a16="http://schemas.microsoft.com/office/drawing/2014/main" id="{058FEC36-A50B-2CB3-1934-820900546739}"/>
              </a:ext>
            </a:extLst>
          </p:cNvPr>
          <p:cNvPicPr>
            <a:picLocks noChangeAspect="1"/>
          </p:cNvPicPr>
          <p:nvPr/>
        </p:nvPicPr>
        <p:blipFill rotWithShape="1">
          <a:blip r:embed="rId3">
            <a:extLst>
              <a:ext uri="{28A0092B-C50C-407E-A947-70E740481C1C}">
                <a14:useLocalDpi xmlns:a14="http://schemas.microsoft.com/office/drawing/2010/main" val="0"/>
              </a:ext>
            </a:extLst>
          </a:blip>
          <a:srcRect t="2105" r="1" b="2095"/>
          <a:stretch/>
        </p:blipFill>
        <p:spPr>
          <a:xfrm flipH="1">
            <a:off x="7503192" y="2332170"/>
            <a:ext cx="4641021" cy="2225039"/>
          </a:xfrm>
          <a:prstGeom prst="rect">
            <a:avLst/>
          </a:prstGeom>
          <a:ln>
            <a:noFill/>
          </a:ln>
          <a:effectLst>
            <a:outerShdw blurRad="50800" dist="165100" dir="18900000" algn="bl" rotWithShape="0">
              <a:prstClr val="black">
                <a:alpha val="48000"/>
              </a:prstClr>
            </a:outerShdw>
          </a:effectLst>
        </p:spPr>
      </p:pic>
      <p:pic>
        <p:nvPicPr>
          <p:cNvPr id="18" name="Picture 17" descr="A person in a gold crown and armor&#10;&#10;Description automatically generated">
            <a:extLst>
              <a:ext uri="{FF2B5EF4-FFF2-40B4-BE49-F238E27FC236}">
                <a16:creationId xmlns:a16="http://schemas.microsoft.com/office/drawing/2014/main" id="{DB886E67-240F-ECCD-03C3-C0E305553EC6}"/>
              </a:ext>
            </a:extLst>
          </p:cNvPr>
          <p:cNvPicPr>
            <a:picLocks noChangeAspect="1"/>
          </p:cNvPicPr>
          <p:nvPr/>
        </p:nvPicPr>
        <p:blipFill rotWithShape="1">
          <a:blip r:embed="rId4">
            <a:extLst>
              <a:ext uri="{28A0092B-C50C-407E-A947-70E740481C1C}">
                <a14:useLocalDpi xmlns:a14="http://schemas.microsoft.com/office/drawing/2010/main" val="0"/>
              </a:ext>
            </a:extLst>
          </a:blip>
          <a:srcRect t="5905" r="4" b="22274"/>
          <a:stretch/>
        </p:blipFill>
        <p:spPr>
          <a:xfrm>
            <a:off x="7503193" y="58046"/>
            <a:ext cx="4641021" cy="2225040"/>
          </a:xfrm>
          <a:prstGeom prst="rect">
            <a:avLst/>
          </a:prstGeom>
          <a:effectLst>
            <a:outerShdw blurRad="50800" dist="165100" dir="18900000" algn="bl" rotWithShape="0">
              <a:prstClr val="black">
                <a:alpha val="48000"/>
              </a:prstClr>
            </a:outerShdw>
          </a:effectLst>
        </p:spPr>
      </p:pic>
      <p:sp>
        <p:nvSpPr>
          <p:cNvPr id="29" name="Rectangle 28">
            <a:extLst>
              <a:ext uri="{FF2B5EF4-FFF2-40B4-BE49-F238E27FC236}">
                <a16:creationId xmlns:a16="http://schemas.microsoft.com/office/drawing/2014/main" id="{3B466075-C91E-407D-BFCB-3B87C1128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D8D312-51EF-FC76-CD31-07701503CDEF}"/>
              </a:ext>
            </a:extLst>
          </p:cNvPr>
          <p:cNvSpPr>
            <a:spLocks noGrp="1"/>
          </p:cNvSpPr>
          <p:nvPr>
            <p:ph type="title"/>
          </p:nvPr>
        </p:nvSpPr>
        <p:spPr>
          <a:xfrm>
            <a:off x="680321" y="753228"/>
            <a:ext cx="7087552" cy="1080938"/>
          </a:xfrm>
        </p:spPr>
        <p:txBody>
          <a:bodyPr>
            <a:normAutofit/>
          </a:bodyPr>
          <a:lstStyle/>
          <a:p>
            <a:r>
              <a:rPr lang="en-US" dirty="0"/>
              <a:t>Rationale</a:t>
            </a:r>
          </a:p>
        </p:txBody>
      </p:sp>
      <p:pic>
        <p:nvPicPr>
          <p:cNvPr id="31" name="Picture 30">
            <a:extLst>
              <a:ext uri="{FF2B5EF4-FFF2-40B4-BE49-F238E27FC236}">
                <a16:creationId xmlns:a16="http://schemas.microsoft.com/office/drawing/2014/main" id="{1A6BDBB1-A7C5-42B1-925F-0029F87D4D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pic>
        <p:nvPicPr>
          <p:cNvPr id="14" name="Picture 13" descr="A person wearing a helmet and armor&#10;&#10;Description automatically generated">
            <a:extLst>
              <a:ext uri="{FF2B5EF4-FFF2-40B4-BE49-F238E27FC236}">
                <a16:creationId xmlns:a16="http://schemas.microsoft.com/office/drawing/2014/main" id="{3E3F0987-492E-2D77-1B4E-A2564467DA03}"/>
              </a:ext>
            </a:extLst>
          </p:cNvPr>
          <p:cNvPicPr>
            <a:picLocks noChangeAspect="1"/>
          </p:cNvPicPr>
          <p:nvPr/>
        </p:nvPicPr>
        <p:blipFill rotWithShape="1">
          <a:blip r:embed="rId6">
            <a:extLst>
              <a:ext uri="{28A0092B-C50C-407E-A947-70E740481C1C}">
                <a14:useLocalDpi xmlns:a14="http://schemas.microsoft.com/office/drawing/2010/main" val="0"/>
              </a:ext>
            </a:extLst>
          </a:blip>
          <a:srcRect t="11967" r="4" b="2898"/>
          <a:stretch/>
        </p:blipFill>
        <p:spPr>
          <a:xfrm>
            <a:off x="7503193" y="4614612"/>
            <a:ext cx="4641021" cy="2212697"/>
          </a:xfrm>
          <a:prstGeom prst="rect">
            <a:avLst/>
          </a:prstGeom>
          <a:effectLst>
            <a:outerShdw blurRad="50800" dist="165100" dir="18900000" algn="bl" rotWithShape="0">
              <a:prstClr val="black">
                <a:alpha val="48000"/>
              </a:prstClr>
            </a:outerShdw>
          </a:effectLst>
        </p:spPr>
      </p:pic>
      <p:graphicFrame>
        <p:nvGraphicFramePr>
          <p:cNvPr id="5" name="Content Placeholder 2">
            <a:extLst>
              <a:ext uri="{FF2B5EF4-FFF2-40B4-BE49-F238E27FC236}">
                <a16:creationId xmlns:a16="http://schemas.microsoft.com/office/drawing/2014/main" id="{A5BA19AF-57F4-B5A9-2398-5FB5F912610D}"/>
              </a:ext>
            </a:extLst>
          </p:cNvPr>
          <p:cNvGraphicFramePr>
            <a:graphicFrameLocks noGrp="1"/>
          </p:cNvGraphicFramePr>
          <p:nvPr>
            <p:ph idx="1"/>
            <p:extLst>
              <p:ext uri="{D42A27DB-BD31-4B8C-83A1-F6EECF244321}">
                <p14:modId xmlns:p14="http://schemas.microsoft.com/office/powerpoint/2010/main" val="1984271739"/>
              </p:ext>
            </p:extLst>
          </p:nvPr>
        </p:nvGraphicFramePr>
        <p:xfrm>
          <a:off x="572206" y="2017047"/>
          <a:ext cx="7417149" cy="46786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0260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4" name="Picture 1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6" name="Rectangle 1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in a gold crown and armor&#10;&#10;Description automatically generated">
            <a:extLst>
              <a:ext uri="{FF2B5EF4-FFF2-40B4-BE49-F238E27FC236}">
                <a16:creationId xmlns:a16="http://schemas.microsoft.com/office/drawing/2014/main" id="{37AA2659-4A1C-8C30-4C11-936E2DD2CECE}"/>
              </a:ext>
            </a:extLst>
          </p:cNvPr>
          <p:cNvPicPr>
            <a:picLocks noChangeAspect="1"/>
          </p:cNvPicPr>
          <p:nvPr/>
        </p:nvPicPr>
        <p:blipFill rotWithShape="1">
          <a:blip r:embed="rId5">
            <a:extLst>
              <a:ext uri="{28A0092B-C50C-407E-A947-70E740481C1C}">
                <a14:useLocalDpi xmlns:a14="http://schemas.microsoft.com/office/drawing/2010/main" val="0"/>
              </a:ext>
            </a:extLst>
          </a:blip>
          <a:srcRect t="17445" r="9091" b="5946"/>
          <a:stretch/>
        </p:blipFill>
        <p:spPr>
          <a:xfrm>
            <a:off x="-3176" y="10"/>
            <a:ext cx="12192000" cy="6857991"/>
          </a:xfrm>
          <a:prstGeom prst="rect">
            <a:avLst/>
          </a:prstGeom>
        </p:spPr>
      </p:pic>
      <p:sp>
        <p:nvSpPr>
          <p:cNvPr id="20" name="Rectangle 1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34AFE0C-CC51-DD26-282D-5831156BA2AF}"/>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4800"/>
              <a:t>God’s Control over Babylon</a:t>
            </a:r>
          </a:p>
        </p:txBody>
      </p:sp>
      <p:sp>
        <p:nvSpPr>
          <p:cNvPr id="22" name="Rectangle 2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4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9F7D-F2DF-A499-BB6C-D0E4FCA3A850}"/>
              </a:ext>
            </a:extLst>
          </p:cNvPr>
          <p:cNvSpPr>
            <a:spLocks noGrp="1"/>
          </p:cNvSpPr>
          <p:nvPr>
            <p:ph type="title"/>
          </p:nvPr>
        </p:nvSpPr>
        <p:spPr/>
        <p:txBody>
          <a:bodyPr/>
          <a:lstStyle/>
          <a:p>
            <a:r>
              <a:rPr lang="en-US" dirty="0"/>
              <a:t>Nebuchadnezzar’s Rise to Power</a:t>
            </a:r>
          </a:p>
        </p:txBody>
      </p:sp>
      <p:sp>
        <p:nvSpPr>
          <p:cNvPr id="3" name="Content Placeholder 2">
            <a:extLst>
              <a:ext uri="{FF2B5EF4-FFF2-40B4-BE49-F238E27FC236}">
                <a16:creationId xmlns:a16="http://schemas.microsoft.com/office/drawing/2014/main" id="{E28F9FCE-699C-608B-9F15-4FBA30753A02}"/>
              </a:ext>
            </a:extLst>
          </p:cNvPr>
          <p:cNvSpPr>
            <a:spLocks noGrp="1"/>
          </p:cNvSpPr>
          <p:nvPr>
            <p:ph idx="1"/>
          </p:nvPr>
        </p:nvSpPr>
        <p:spPr>
          <a:xfrm>
            <a:off x="680321" y="2336872"/>
            <a:ext cx="10705434" cy="4299902"/>
          </a:xfrm>
        </p:spPr>
        <p:txBody>
          <a:bodyPr>
            <a:normAutofit/>
          </a:bodyPr>
          <a:lstStyle/>
          <a:p>
            <a:r>
              <a:rPr lang="en-US" sz="3200" dirty="0"/>
              <a:t>IN the third year of the reign of Jehoiakim king of Judah came Nebuchadnezzar king of Babylon unto Jerusalem, and besieged it. And the Lord gave Jehoiakim king of Judah into his hand… </a:t>
            </a:r>
          </a:p>
          <a:p>
            <a:r>
              <a:rPr lang="en-US" sz="3200" dirty="0"/>
              <a:t>And the king </a:t>
            </a:r>
            <a:r>
              <a:rPr lang="en-US" sz="3200" dirty="0" err="1"/>
              <a:t>spake</a:t>
            </a:r>
            <a:r>
              <a:rPr lang="en-US" sz="3200" dirty="0"/>
              <a:t> unto Ashpenaz the master of his eunuchs, that he should bring certain of the children of Israel, and of the king’s seed, and of the princes; (Dan. 1:1-2a, 3a)</a:t>
            </a:r>
          </a:p>
        </p:txBody>
      </p:sp>
    </p:spTree>
    <p:extLst>
      <p:ext uri="{BB962C8B-B14F-4D97-AF65-F5344CB8AC3E}">
        <p14:creationId xmlns:p14="http://schemas.microsoft.com/office/powerpoint/2010/main" val="2768405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3" name="Rectangle 1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Content Placeholder 4" descr="A person in a skirt sleeping on a bed next to a statue&#10;&#10;Description automatically generated">
            <a:extLst>
              <a:ext uri="{FF2B5EF4-FFF2-40B4-BE49-F238E27FC236}">
                <a16:creationId xmlns:a16="http://schemas.microsoft.com/office/drawing/2014/main" id="{FC4A5495-0627-756C-4D67-4DD093194CC1}"/>
              </a:ext>
            </a:extLst>
          </p:cNvPr>
          <p:cNvPicPr>
            <a:picLocks noChangeAspect="1"/>
          </p:cNvPicPr>
          <p:nvPr/>
        </p:nvPicPr>
        <p:blipFill rotWithShape="1">
          <a:blip r:embed="rId3">
            <a:extLst>
              <a:ext uri="{28A0092B-C50C-407E-A947-70E740481C1C}">
                <a14:useLocalDpi xmlns:a14="http://schemas.microsoft.com/office/drawing/2010/main" val="0"/>
              </a:ext>
            </a:extLst>
          </a:blip>
          <a:srcRect l="19097" r="23373"/>
          <a:stretch/>
        </p:blipFill>
        <p:spPr>
          <a:xfrm>
            <a:off x="6279637" y="0"/>
            <a:ext cx="5909187" cy="6856310"/>
          </a:xfrm>
          <a:prstGeom prst="rect">
            <a:avLst/>
          </a:prstGeom>
          <a:ln>
            <a:noFill/>
          </a:ln>
          <a:effectLst/>
        </p:spPr>
      </p:pic>
      <p:sp>
        <p:nvSpPr>
          <p:cNvPr id="16" name="Rectangle 15">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AB73441-65D8-40DC-7C22-BC69D7B2E376}"/>
              </a:ext>
            </a:extLst>
          </p:cNvPr>
          <p:cNvSpPr>
            <a:spLocks noGrp="1"/>
          </p:cNvSpPr>
          <p:nvPr>
            <p:ph type="title"/>
          </p:nvPr>
        </p:nvSpPr>
        <p:spPr>
          <a:xfrm>
            <a:off x="680322" y="753228"/>
            <a:ext cx="3679028" cy="1080938"/>
          </a:xfrm>
        </p:spPr>
        <p:txBody>
          <a:bodyPr>
            <a:normAutofit/>
          </a:bodyPr>
          <a:lstStyle/>
          <a:p>
            <a:r>
              <a:rPr lang="en-US" sz="3200"/>
              <a:t>Nebuchadnezzar’s Dream</a:t>
            </a:r>
          </a:p>
        </p:txBody>
      </p:sp>
      <p:pic>
        <p:nvPicPr>
          <p:cNvPr id="18" name="Picture 17">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9" name="Content Placeholder 8">
            <a:extLst>
              <a:ext uri="{FF2B5EF4-FFF2-40B4-BE49-F238E27FC236}">
                <a16:creationId xmlns:a16="http://schemas.microsoft.com/office/drawing/2014/main" id="{BFB3C8A3-8642-E753-9171-AADED92E7107}"/>
              </a:ext>
            </a:extLst>
          </p:cNvPr>
          <p:cNvSpPr>
            <a:spLocks noGrp="1"/>
          </p:cNvSpPr>
          <p:nvPr>
            <p:ph idx="1"/>
          </p:nvPr>
        </p:nvSpPr>
        <p:spPr>
          <a:xfrm>
            <a:off x="3176" y="2113872"/>
            <a:ext cx="6276461" cy="4660553"/>
          </a:xfrm>
        </p:spPr>
        <p:txBody>
          <a:bodyPr>
            <a:normAutofit lnSpcReduction="10000"/>
          </a:bodyPr>
          <a:lstStyle/>
          <a:p>
            <a:r>
              <a:rPr lang="en-US" sz="3200" dirty="0"/>
              <a:t>Image’s head was of fine gold, his breast and his arms of silver, his belly and his thighs of brass, His legs of iron, his feet part of iron and part of clay. Thou </a:t>
            </a:r>
            <a:r>
              <a:rPr lang="en-US" sz="3200" dirty="0" err="1"/>
              <a:t>sawest</a:t>
            </a:r>
            <a:r>
              <a:rPr lang="en-US" sz="3200" dirty="0"/>
              <a:t> till that a stone was cut out without hands, which smote the image upon his feet that were of iron and clay, and brake them to pieces. (Dan. 2:31–35.)</a:t>
            </a:r>
          </a:p>
        </p:txBody>
      </p:sp>
    </p:spTree>
    <p:extLst>
      <p:ext uri="{BB962C8B-B14F-4D97-AF65-F5344CB8AC3E}">
        <p14:creationId xmlns:p14="http://schemas.microsoft.com/office/powerpoint/2010/main" val="787495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E31E4-5F0A-8565-2853-14292A54AE17}"/>
              </a:ext>
            </a:extLst>
          </p:cNvPr>
          <p:cNvSpPr>
            <a:spLocks noGrp="1"/>
          </p:cNvSpPr>
          <p:nvPr>
            <p:ph type="title"/>
          </p:nvPr>
        </p:nvSpPr>
        <p:spPr/>
        <p:txBody>
          <a:bodyPr/>
          <a:lstStyle/>
          <a:p>
            <a:r>
              <a:rPr lang="en-US" dirty="0"/>
              <a:t>Nebuchadnezzar’s Pride and Fall</a:t>
            </a:r>
          </a:p>
        </p:txBody>
      </p:sp>
      <p:sp>
        <p:nvSpPr>
          <p:cNvPr id="3" name="Content Placeholder 2">
            <a:extLst>
              <a:ext uri="{FF2B5EF4-FFF2-40B4-BE49-F238E27FC236}">
                <a16:creationId xmlns:a16="http://schemas.microsoft.com/office/drawing/2014/main" id="{CC0FEA75-CE05-986C-6122-DA5113A1802B}"/>
              </a:ext>
            </a:extLst>
          </p:cNvPr>
          <p:cNvSpPr>
            <a:spLocks noGrp="1"/>
          </p:cNvSpPr>
          <p:nvPr>
            <p:ph idx="1"/>
          </p:nvPr>
        </p:nvSpPr>
        <p:spPr>
          <a:xfrm>
            <a:off x="119883" y="2172929"/>
            <a:ext cx="11845975" cy="4395020"/>
          </a:xfrm>
        </p:spPr>
        <p:txBody>
          <a:bodyPr>
            <a:normAutofit/>
          </a:bodyPr>
          <a:lstStyle/>
          <a:p>
            <a:r>
              <a:rPr lang="en-US" sz="2800" dirty="0"/>
              <a:t>At the end of twelve months he walked in the palace of the kingdom of Babylon. The king </a:t>
            </a:r>
            <a:r>
              <a:rPr lang="en-US" sz="2800" dirty="0" err="1"/>
              <a:t>spake</a:t>
            </a:r>
            <a:r>
              <a:rPr lang="en-US" sz="2800" dirty="0"/>
              <a:t>, and said, Is not this great Babylon, that I have built for the house of the kingdom by the might of my power, and for the </a:t>
            </a:r>
            <a:r>
              <a:rPr lang="en-US" sz="2800" dirty="0" err="1"/>
              <a:t>honour</a:t>
            </a:r>
            <a:r>
              <a:rPr lang="en-US" sz="2800" dirty="0"/>
              <a:t> of my majesty? While the word was in the king’s mouth, there fell a voice from heaven, saying, O king Nebuchadnezzar, to thee it is spoken; The kingdom is departed from thee. And they shall drive thee from men, and thy dwelling shall be with the beasts of the field: they shall make thee to eat grass as oxen, and seven times shall pass over thee, until thou know that the most High </a:t>
            </a:r>
            <a:r>
              <a:rPr lang="en-US" sz="2800" dirty="0" err="1"/>
              <a:t>ruleth</a:t>
            </a:r>
            <a:r>
              <a:rPr lang="en-US" sz="2800" dirty="0"/>
              <a:t> in the kingdom of men, and giveth it to whomsoever he will. (Dan 4:29–32).</a:t>
            </a:r>
          </a:p>
        </p:txBody>
      </p:sp>
    </p:spTree>
    <p:extLst>
      <p:ext uri="{BB962C8B-B14F-4D97-AF65-F5344CB8AC3E}">
        <p14:creationId xmlns:p14="http://schemas.microsoft.com/office/powerpoint/2010/main" val="3013256753"/>
      </p:ext>
    </p:extLst>
  </p:cSld>
  <p:clrMapOvr>
    <a:masterClrMapping/>
  </p:clrMapOvr>
</p:sld>
</file>

<file path=ppt/theme/theme1.xml><?xml version="1.0" encoding="utf-8"?>
<a:theme xmlns:a="http://schemas.openxmlformats.org/drawingml/2006/main" name="Berlin">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3037</TotalTime>
  <Words>1183</Words>
  <Application>Microsoft Office PowerPoint</Application>
  <PresentationFormat>Widescreen</PresentationFormat>
  <Paragraphs>46</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SBL Hebrew</vt:lpstr>
      <vt:lpstr>Trebuchet MS</vt:lpstr>
      <vt:lpstr>Berlin</vt:lpstr>
      <vt:lpstr> עִלָּיָא דִּֽי־שַׁלִּ֤יט </vt:lpstr>
      <vt:lpstr>PowerPoint Presentation</vt:lpstr>
      <vt:lpstr>Jeremiah</vt:lpstr>
      <vt:lpstr>Objective</vt:lpstr>
      <vt:lpstr>Rationale</vt:lpstr>
      <vt:lpstr>God’s Control over Babylon</vt:lpstr>
      <vt:lpstr>Nebuchadnezzar’s Rise to Power</vt:lpstr>
      <vt:lpstr>Nebuchadnezzar’s Dream</vt:lpstr>
      <vt:lpstr>Nebuchadnezzar’s Pride and Fall</vt:lpstr>
      <vt:lpstr>Nebuchadnezzar’s Humility and Restoration</vt:lpstr>
      <vt:lpstr>Nebuchadnezzar’s Humility and Restoration</vt:lpstr>
      <vt:lpstr>Daniel’s First Vision</vt:lpstr>
      <vt:lpstr>PowerPoint Presentation</vt:lpstr>
      <vt:lpstr>PowerPoint Presentation</vt:lpstr>
      <vt:lpstr>PowerPoint Presentation</vt:lpstr>
      <vt:lpstr>PowerPoint Presentation</vt:lpstr>
      <vt:lpstr>God’s Control over Medio-Persia</vt:lpstr>
      <vt:lpstr>The Rise of the Medio-Persian Empire</vt:lpstr>
      <vt:lpstr>Extra Biblical Record</vt:lpstr>
      <vt:lpstr>Extra Biblical Record</vt:lpstr>
      <vt:lpstr>God’s Control over Greece</vt:lpstr>
      <vt:lpstr>PowerPoint Presentation</vt:lpstr>
      <vt:lpstr>The Rise of Greece</vt:lpstr>
      <vt:lpstr>The fall of Greece/Antiochus/the Anti-Christ</vt:lpstr>
      <vt:lpstr>PowerPoint Presentation</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Joseph Peters</cp:lastModifiedBy>
  <cp:revision>3</cp:revision>
  <dcterms:created xsi:type="dcterms:W3CDTF">2024-06-03T19:24:02Z</dcterms:created>
  <dcterms:modified xsi:type="dcterms:W3CDTF">2024-06-09T03:14:02Z</dcterms:modified>
</cp:coreProperties>
</file>