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3" r:id="rId6"/>
    <p:sldId id="262" r:id="rId7"/>
    <p:sldId id="265" r:id="rId8"/>
    <p:sldId id="264" r:id="rId9"/>
    <p:sldId id="267" r:id="rId10"/>
    <p:sldId id="268" r:id="rId11"/>
    <p:sldId id="266" r:id="rId12"/>
    <p:sldId id="269" r:id="rId13"/>
    <p:sldId id="270" r:id="rId14"/>
    <p:sldId id="272" r:id="rId15"/>
    <p:sldId id="289" r:id="rId16"/>
    <p:sldId id="293" r:id="rId17"/>
    <p:sldId id="29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82" d="100"/>
          <a:sy n="82" d="100"/>
        </p:scale>
        <p:origin x="71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0067DA-7889-441A-851C-661EC02E638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8E027FD3-E498-4959-A14E-B11E0B05B397}">
      <dgm:prSet/>
      <dgm:spPr/>
      <dgm:t>
        <a:bodyPr/>
        <a:lstStyle/>
        <a:p>
          <a:r>
            <a:rPr lang="en-US" b="1" dirty="0">
              <a:effectLst>
                <a:outerShdw blurRad="38100" dist="38100" dir="2700000" algn="tl">
                  <a:srgbClr val="000000">
                    <a:alpha val="43137"/>
                  </a:srgbClr>
                </a:outerShdw>
              </a:effectLst>
            </a:rPr>
            <a:t>Everyone should obey God’s Commissions for them</a:t>
          </a:r>
        </a:p>
      </dgm:t>
    </dgm:pt>
    <dgm:pt modelId="{BCCA2220-BD9C-4E4A-9071-9D16296ACB7B}" type="parTrans" cxnId="{D158BB85-8D2E-4A86-A126-701E69E4E654}">
      <dgm:prSet/>
      <dgm:spPr/>
      <dgm:t>
        <a:bodyPr/>
        <a:lstStyle/>
        <a:p>
          <a:endParaRPr lang="en-US"/>
        </a:p>
      </dgm:t>
    </dgm:pt>
    <dgm:pt modelId="{8F50ED8D-53E9-4E2B-8E94-0F2E9534125D}" type="sibTrans" cxnId="{D158BB85-8D2E-4A86-A126-701E69E4E654}">
      <dgm:prSet/>
      <dgm:spPr/>
      <dgm:t>
        <a:bodyPr/>
        <a:lstStyle/>
        <a:p>
          <a:endParaRPr lang="en-US"/>
        </a:p>
      </dgm:t>
    </dgm:pt>
    <dgm:pt modelId="{487ADD66-6493-4644-A66D-ABFF455BEB28}">
      <dgm:prSet/>
      <dgm:spPr/>
      <dgm:t>
        <a:bodyPr/>
        <a:lstStyle/>
        <a:p>
          <a:r>
            <a:rPr lang="en-US" b="1" dirty="0">
              <a:effectLst>
                <a:outerShdw blurRad="38100" dist="38100" dir="2700000" algn="tl">
                  <a:srgbClr val="000000">
                    <a:alpha val="43137"/>
                  </a:srgbClr>
                </a:outerShdw>
              </a:effectLst>
            </a:rPr>
            <a:t>For these three reasons</a:t>
          </a:r>
        </a:p>
      </dgm:t>
    </dgm:pt>
    <dgm:pt modelId="{A3F8BA6B-2AA0-4690-81E8-104B72902D15}" type="parTrans" cxnId="{CADF24F3-D8CE-4428-B62D-41C749CF5634}">
      <dgm:prSet/>
      <dgm:spPr/>
      <dgm:t>
        <a:bodyPr/>
        <a:lstStyle/>
        <a:p>
          <a:endParaRPr lang="en-US"/>
        </a:p>
      </dgm:t>
    </dgm:pt>
    <dgm:pt modelId="{84FFE243-908B-4CDA-8B1E-8BC38ED9C3E0}" type="sibTrans" cxnId="{CADF24F3-D8CE-4428-B62D-41C749CF5634}">
      <dgm:prSet/>
      <dgm:spPr/>
      <dgm:t>
        <a:bodyPr/>
        <a:lstStyle/>
        <a:p>
          <a:endParaRPr lang="en-US"/>
        </a:p>
      </dgm:t>
    </dgm:pt>
    <dgm:pt modelId="{EC5366AA-2575-4A28-8C32-4049B8F306D7}" type="pres">
      <dgm:prSet presAssocID="{320067DA-7889-441A-851C-661EC02E6388}" presName="hierChild1" presStyleCnt="0">
        <dgm:presLayoutVars>
          <dgm:chPref val="1"/>
          <dgm:dir/>
          <dgm:animOne val="branch"/>
          <dgm:animLvl val="lvl"/>
          <dgm:resizeHandles/>
        </dgm:presLayoutVars>
      </dgm:prSet>
      <dgm:spPr/>
    </dgm:pt>
    <dgm:pt modelId="{EFCD3F5E-5318-4A6A-A9C9-1AAD6BE6E91C}" type="pres">
      <dgm:prSet presAssocID="{8E027FD3-E498-4959-A14E-B11E0B05B397}" presName="hierRoot1" presStyleCnt="0"/>
      <dgm:spPr/>
    </dgm:pt>
    <dgm:pt modelId="{7C4673C4-91AE-4A46-901E-71FAA5F11A92}" type="pres">
      <dgm:prSet presAssocID="{8E027FD3-E498-4959-A14E-B11E0B05B397}" presName="composite" presStyleCnt="0"/>
      <dgm:spPr/>
    </dgm:pt>
    <dgm:pt modelId="{62D25D3B-C6E4-4EA1-AAFD-13FFF0637D79}" type="pres">
      <dgm:prSet presAssocID="{8E027FD3-E498-4959-A14E-B11E0B05B397}" presName="background" presStyleLbl="node0" presStyleIdx="0" presStyleCnt="2"/>
      <dgm:spPr/>
    </dgm:pt>
    <dgm:pt modelId="{80F793A9-6456-4AA7-A715-8805EAFAB369}" type="pres">
      <dgm:prSet presAssocID="{8E027FD3-E498-4959-A14E-B11E0B05B397}" presName="text" presStyleLbl="fgAcc0" presStyleIdx="0" presStyleCnt="2">
        <dgm:presLayoutVars>
          <dgm:chPref val="3"/>
        </dgm:presLayoutVars>
      </dgm:prSet>
      <dgm:spPr/>
    </dgm:pt>
    <dgm:pt modelId="{F194AF8A-0A18-4139-8610-76E2B90EB2FF}" type="pres">
      <dgm:prSet presAssocID="{8E027FD3-E498-4959-A14E-B11E0B05B397}" presName="hierChild2" presStyleCnt="0"/>
      <dgm:spPr/>
    </dgm:pt>
    <dgm:pt modelId="{B005EBED-CBF7-48C3-B0EA-158F5537BFB4}" type="pres">
      <dgm:prSet presAssocID="{487ADD66-6493-4644-A66D-ABFF455BEB28}" presName="hierRoot1" presStyleCnt="0"/>
      <dgm:spPr/>
    </dgm:pt>
    <dgm:pt modelId="{48FD9118-DF6B-4AAE-874E-0740B1B78E73}" type="pres">
      <dgm:prSet presAssocID="{487ADD66-6493-4644-A66D-ABFF455BEB28}" presName="composite" presStyleCnt="0"/>
      <dgm:spPr/>
    </dgm:pt>
    <dgm:pt modelId="{466EBBFC-B960-42CB-908F-A782BFCDFE00}" type="pres">
      <dgm:prSet presAssocID="{487ADD66-6493-4644-A66D-ABFF455BEB28}" presName="background" presStyleLbl="node0" presStyleIdx="1" presStyleCnt="2"/>
      <dgm:spPr/>
    </dgm:pt>
    <dgm:pt modelId="{ADDAD645-2297-4400-83E2-E693B5DDAD65}" type="pres">
      <dgm:prSet presAssocID="{487ADD66-6493-4644-A66D-ABFF455BEB28}" presName="text" presStyleLbl="fgAcc0" presStyleIdx="1" presStyleCnt="2">
        <dgm:presLayoutVars>
          <dgm:chPref val="3"/>
        </dgm:presLayoutVars>
      </dgm:prSet>
      <dgm:spPr/>
    </dgm:pt>
    <dgm:pt modelId="{7424141D-03A5-4CC7-BF10-0119610EBD7F}" type="pres">
      <dgm:prSet presAssocID="{487ADD66-6493-4644-A66D-ABFF455BEB28}" presName="hierChild2" presStyleCnt="0"/>
      <dgm:spPr/>
    </dgm:pt>
  </dgm:ptLst>
  <dgm:cxnLst>
    <dgm:cxn modelId="{3DE02B20-5418-484B-8247-8B64185EE3C1}" type="presOf" srcId="{320067DA-7889-441A-851C-661EC02E6388}" destId="{EC5366AA-2575-4A28-8C32-4049B8F306D7}" srcOrd="0" destOrd="0" presId="urn:microsoft.com/office/officeart/2005/8/layout/hierarchy1"/>
    <dgm:cxn modelId="{FEF72780-13A4-440F-8FF4-9D04D4CDC914}" type="presOf" srcId="{487ADD66-6493-4644-A66D-ABFF455BEB28}" destId="{ADDAD645-2297-4400-83E2-E693B5DDAD65}" srcOrd="0" destOrd="0" presId="urn:microsoft.com/office/officeart/2005/8/layout/hierarchy1"/>
    <dgm:cxn modelId="{D158BB85-8D2E-4A86-A126-701E69E4E654}" srcId="{320067DA-7889-441A-851C-661EC02E6388}" destId="{8E027FD3-E498-4959-A14E-B11E0B05B397}" srcOrd="0" destOrd="0" parTransId="{BCCA2220-BD9C-4E4A-9071-9D16296ACB7B}" sibTransId="{8F50ED8D-53E9-4E2B-8E94-0F2E9534125D}"/>
    <dgm:cxn modelId="{944F4C99-E940-4B46-BC76-D1EFFB563B88}" type="presOf" srcId="{8E027FD3-E498-4959-A14E-B11E0B05B397}" destId="{80F793A9-6456-4AA7-A715-8805EAFAB369}" srcOrd="0" destOrd="0" presId="urn:microsoft.com/office/officeart/2005/8/layout/hierarchy1"/>
    <dgm:cxn modelId="{CADF24F3-D8CE-4428-B62D-41C749CF5634}" srcId="{320067DA-7889-441A-851C-661EC02E6388}" destId="{487ADD66-6493-4644-A66D-ABFF455BEB28}" srcOrd="1" destOrd="0" parTransId="{A3F8BA6B-2AA0-4690-81E8-104B72902D15}" sibTransId="{84FFE243-908B-4CDA-8B1E-8BC38ED9C3E0}"/>
    <dgm:cxn modelId="{C24DF796-A06F-4352-AAB3-11ABC23D002A}" type="presParOf" srcId="{EC5366AA-2575-4A28-8C32-4049B8F306D7}" destId="{EFCD3F5E-5318-4A6A-A9C9-1AAD6BE6E91C}" srcOrd="0" destOrd="0" presId="urn:microsoft.com/office/officeart/2005/8/layout/hierarchy1"/>
    <dgm:cxn modelId="{45C3A25B-FF53-456D-8796-E5E8FA07E3F9}" type="presParOf" srcId="{EFCD3F5E-5318-4A6A-A9C9-1AAD6BE6E91C}" destId="{7C4673C4-91AE-4A46-901E-71FAA5F11A92}" srcOrd="0" destOrd="0" presId="urn:microsoft.com/office/officeart/2005/8/layout/hierarchy1"/>
    <dgm:cxn modelId="{483D6038-9248-4945-992B-D5EC361677BB}" type="presParOf" srcId="{7C4673C4-91AE-4A46-901E-71FAA5F11A92}" destId="{62D25D3B-C6E4-4EA1-AAFD-13FFF0637D79}" srcOrd="0" destOrd="0" presId="urn:microsoft.com/office/officeart/2005/8/layout/hierarchy1"/>
    <dgm:cxn modelId="{4036D9CA-DB2B-463E-AD5E-686F293E4D33}" type="presParOf" srcId="{7C4673C4-91AE-4A46-901E-71FAA5F11A92}" destId="{80F793A9-6456-4AA7-A715-8805EAFAB369}" srcOrd="1" destOrd="0" presId="urn:microsoft.com/office/officeart/2005/8/layout/hierarchy1"/>
    <dgm:cxn modelId="{1B758EF3-2E8C-4B65-ADE1-121E0975AB26}" type="presParOf" srcId="{EFCD3F5E-5318-4A6A-A9C9-1AAD6BE6E91C}" destId="{F194AF8A-0A18-4139-8610-76E2B90EB2FF}" srcOrd="1" destOrd="0" presId="urn:microsoft.com/office/officeart/2005/8/layout/hierarchy1"/>
    <dgm:cxn modelId="{DB832762-41A3-40C3-92C4-E694C86E2EB4}" type="presParOf" srcId="{EC5366AA-2575-4A28-8C32-4049B8F306D7}" destId="{B005EBED-CBF7-48C3-B0EA-158F5537BFB4}" srcOrd="1" destOrd="0" presId="urn:microsoft.com/office/officeart/2005/8/layout/hierarchy1"/>
    <dgm:cxn modelId="{F1055211-16B2-4D84-AA7D-7B20D796D50A}" type="presParOf" srcId="{B005EBED-CBF7-48C3-B0EA-158F5537BFB4}" destId="{48FD9118-DF6B-4AAE-874E-0740B1B78E73}" srcOrd="0" destOrd="0" presId="urn:microsoft.com/office/officeart/2005/8/layout/hierarchy1"/>
    <dgm:cxn modelId="{D85F15B6-46D5-4DF9-8C6D-D0B9922EBFDF}" type="presParOf" srcId="{48FD9118-DF6B-4AAE-874E-0740B1B78E73}" destId="{466EBBFC-B960-42CB-908F-A782BFCDFE00}" srcOrd="0" destOrd="0" presId="urn:microsoft.com/office/officeart/2005/8/layout/hierarchy1"/>
    <dgm:cxn modelId="{C733DC25-B8E0-4CF2-9551-1A9AD9271D95}" type="presParOf" srcId="{48FD9118-DF6B-4AAE-874E-0740B1B78E73}" destId="{ADDAD645-2297-4400-83E2-E693B5DDAD65}" srcOrd="1" destOrd="0" presId="urn:microsoft.com/office/officeart/2005/8/layout/hierarchy1"/>
    <dgm:cxn modelId="{FE78CF9B-F94D-4846-AA17-18F3CAF0DF8A}" type="presParOf" srcId="{B005EBED-CBF7-48C3-B0EA-158F5537BFB4}" destId="{7424141D-03A5-4CC7-BF10-0119610EBD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392484-8A18-4270-8CBF-7B85C8A9EC6D}"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15F7B367-6760-49F0-A329-0815C4829B58}">
      <dgm:prSet/>
      <dgm:spPr/>
      <dgm:t>
        <a:bodyPr/>
        <a:lstStyle/>
        <a:p>
          <a:r>
            <a:rPr lang="en-US" b="1" dirty="0">
              <a:effectLst>
                <a:outerShdw blurRad="38100" dist="38100" dir="2700000" algn="tl">
                  <a:srgbClr val="000000">
                    <a:alpha val="43137"/>
                  </a:srgbClr>
                </a:outerShdw>
              </a:effectLst>
            </a:rPr>
            <a:t>God’s Word is Not a Suggestion</a:t>
          </a:r>
        </a:p>
      </dgm:t>
    </dgm:pt>
    <dgm:pt modelId="{0B17CBFF-C4FE-422D-8026-8EC9216DE46C}" type="parTrans" cxnId="{5E3413D9-0240-4B3D-95BC-60D0BEEE1BED}">
      <dgm:prSet/>
      <dgm:spPr/>
      <dgm:t>
        <a:bodyPr/>
        <a:lstStyle/>
        <a:p>
          <a:endParaRPr lang="en-US"/>
        </a:p>
      </dgm:t>
    </dgm:pt>
    <dgm:pt modelId="{1C82CBAE-3221-4439-ACBA-AE0A93B3E67C}" type="sibTrans" cxnId="{5E3413D9-0240-4B3D-95BC-60D0BEEE1BED}">
      <dgm:prSet/>
      <dgm:spPr/>
      <dgm:t>
        <a:bodyPr/>
        <a:lstStyle/>
        <a:p>
          <a:endParaRPr lang="en-US"/>
        </a:p>
      </dgm:t>
    </dgm:pt>
    <dgm:pt modelId="{C0AFACCF-A954-49AF-A7C0-BAD368B1932F}">
      <dgm:prSet/>
      <dgm:spPr/>
      <dgm:t>
        <a:bodyPr/>
        <a:lstStyle/>
        <a:p>
          <a:r>
            <a:rPr lang="en-US" b="1" dirty="0">
              <a:effectLst>
                <a:outerShdw blurRad="38100" dist="38100" dir="2700000" algn="tl">
                  <a:srgbClr val="000000">
                    <a:alpha val="43137"/>
                  </a:srgbClr>
                </a:outerShdw>
              </a:effectLst>
            </a:rPr>
            <a:t>God Gives Us What we Need</a:t>
          </a:r>
        </a:p>
      </dgm:t>
    </dgm:pt>
    <dgm:pt modelId="{6B2142A7-2A95-4DA5-8207-32D4041CF192}" type="parTrans" cxnId="{E9CD9605-1D19-47DE-8CA6-8CA9E95D86FF}">
      <dgm:prSet/>
      <dgm:spPr/>
      <dgm:t>
        <a:bodyPr/>
        <a:lstStyle/>
        <a:p>
          <a:endParaRPr lang="en-US"/>
        </a:p>
      </dgm:t>
    </dgm:pt>
    <dgm:pt modelId="{765F8340-CDC7-465E-B2A5-624E7F155965}" type="sibTrans" cxnId="{E9CD9605-1D19-47DE-8CA6-8CA9E95D86FF}">
      <dgm:prSet/>
      <dgm:spPr/>
      <dgm:t>
        <a:bodyPr/>
        <a:lstStyle/>
        <a:p>
          <a:endParaRPr lang="en-US"/>
        </a:p>
      </dgm:t>
    </dgm:pt>
    <dgm:pt modelId="{890D4F83-8731-4AE1-9807-32830D08AD5E}">
      <dgm:prSet/>
      <dgm:spPr/>
      <dgm:t>
        <a:bodyPr/>
        <a:lstStyle/>
        <a:p>
          <a:r>
            <a:rPr lang="en-US" b="1" dirty="0">
              <a:effectLst>
                <a:outerShdw blurRad="38100" dist="38100" dir="2700000" algn="tl">
                  <a:srgbClr val="000000">
                    <a:alpha val="43137"/>
                  </a:srgbClr>
                </a:outerShdw>
              </a:effectLst>
            </a:rPr>
            <a:t>God is Sovereign</a:t>
          </a:r>
        </a:p>
      </dgm:t>
    </dgm:pt>
    <dgm:pt modelId="{792A6151-70C1-4C17-8C74-0C5E53DCFEA2}" type="parTrans" cxnId="{D9D69852-B21A-4285-ACA5-E2281000062C}">
      <dgm:prSet/>
      <dgm:spPr/>
      <dgm:t>
        <a:bodyPr/>
        <a:lstStyle/>
        <a:p>
          <a:endParaRPr lang="en-US"/>
        </a:p>
      </dgm:t>
    </dgm:pt>
    <dgm:pt modelId="{7372B1FB-FE7B-49B5-987F-F5D07CBD0272}" type="sibTrans" cxnId="{D9D69852-B21A-4285-ACA5-E2281000062C}">
      <dgm:prSet/>
      <dgm:spPr/>
      <dgm:t>
        <a:bodyPr/>
        <a:lstStyle/>
        <a:p>
          <a:endParaRPr lang="en-US"/>
        </a:p>
      </dgm:t>
    </dgm:pt>
    <dgm:pt modelId="{843D5E88-FDB2-4BBB-866B-7DCB2A4BC9C9}" type="pres">
      <dgm:prSet presAssocID="{7F392484-8A18-4270-8CBF-7B85C8A9EC6D}" presName="linear" presStyleCnt="0">
        <dgm:presLayoutVars>
          <dgm:animLvl val="lvl"/>
          <dgm:resizeHandles val="exact"/>
        </dgm:presLayoutVars>
      </dgm:prSet>
      <dgm:spPr/>
    </dgm:pt>
    <dgm:pt modelId="{A4185FCC-1179-401A-923B-788891C9F607}" type="pres">
      <dgm:prSet presAssocID="{15F7B367-6760-49F0-A329-0815C4829B58}" presName="parentText" presStyleLbl="node1" presStyleIdx="0" presStyleCnt="3">
        <dgm:presLayoutVars>
          <dgm:chMax val="0"/>
          <dgm:bulletEnabled val="1"/>
        </dgm:presLayoutVars>
      </dgm:prSet>
      <dgm:spPr/>
    </dgm:pt>
    <dgm:pt modelId="{5A8DCE41-F9B4-4D12-8BCA-5F0FB2ADA099}" type="pres">
      <dgm:prSet presAssocID="{1C82CBAE-3221-4439-ACBA-AE0A93B3E67C}" presName="spacer" presStyleCnt="0"/>
      <dgm:spPr/>
    </dgm:pt>
    <dgm:pt modelId="{B0F8D29B-672B-4FAA-990E-611D4A08794F}" type="pres">
      <dgm:prSet presAssocID="{C0AFACCF-A954-49AF-A7C0-BAD368B1932F}" presName="parentText" presStyleLbl="node1" presStyleIdx="1" presStyleCnt="3">
        <dgm:presLayoutVars>
          <dgm:chMax val="0"/>
          <dgm:bulletEnabled val="1"/>
        </dgm:presLayoutVars>
      </dgm:prSet>
      <dgm:spPr/>
    </dgm:pt>
    <dgm:pt modelId="{5607E1FA-8101-4A0F-8ACA-8315B1040D91}" type="pres">
      <dgm:prSet presAssocID="{765F8340-CDC7-465E-B2A5-624E7F155965}" presName="spacer" presStyleCnt="0"/>
      <dgm:spPr/>
    </dgm:pt>
    <dgm:pt modelId="{71A78179-DCB3-4AC5-BAB1-CE2C9E414ABD}" type="pres">
      <dgm:prSet presAssocID="{890D4F83-8731-4AE1-9807-32830D08AD5E}" presName="parentText" presStyleLbl="node1" presStyleIdx="2" presStyleCnt="3">
        <dgm:presLayoutVars>
          <dgm:chMax val="0"/>
          <dgm:bulletEnabled val="1"/>
        </dgm:presLayoutVars>
      </dgm:prSet>
      <dgm:spPr/>
    </dgm:pt>
  </dgm:ptLst>
  <dgm:cxnLst>
    <dgm:cxn modelId="{E9CD9605-1D19-47DE-8CA6-8CA9E95D86FF}" srcId="{7F392484-8A18-4270-8CBF-7B85C8A9EC6D}" destId="{C0AFACCF-A954-49AF-A7C0-BAD368B1932F}" srcOrd="1" destOrd="0" parTransId="{6B2142A7-2A95-4DA5-8207-32D4041CF192}" sibTransId="{765F8340-CDC7-465E-B2A5-624E7F155965}"/>
    <dgm:cxn modelId="{7B5C2B65-4123-454E-B5D0-FE44C78C2D8D}" type="presOf" srcId="{890D4F83-8731-4AE1-9807-32830D08AD5E}" destId="{71A78179-DCB3-4AC5-BAB1-CE2C9E414ABD}" srcOrd="0" destOrd="0" presId="urn:microsoft.com/office/officeart/2005/8/layout/vList2"/>
    <dgm:cxn modelId="{D9D69852-B21A-4285-ACA5-E2281000062C}" srcId="{7F392484-8A18-4270-8CBF-7B85C8A9EC6D}" destId="{890D4F83-8731-4AE1-9807-32830D08AD5E}" srcOrd="2" destOrd="0" parTransId="{792A6151-70C1-4C17-8C74-0C5E53DCFEA2}" sibTransId="{7372B1FB-FE7B-49B5-987F-F5D07CBD0272}"/>
    <dgm:cxn modelId="{0CE9AE9C-2F42-4775-A0DD-8DE520EBD8C5}" type="presOf" srcId="{7F392484-8A18-4270-8CBF-7B85C8A9EC6D}" destId="{843D5E88-FDB2-4BBB-866B-7DCB2A4BC9C9}" srcOrd="0" destOrd="0" presId="urn:microsoft.com/office/officeart/2005/8/layout/vList2"/>
    <dgm:cxn modelId="{799572A1-0DD3-4CDD-8ECE-67BAB16F5909}" type="presOf" srcId="{15F7B367-6760-49F0-A329-0815C4829B58}" destId="{A4185FCC-1179-401A-923B-788891C9F607}" srcOrd="0" destOrd="0" presId="urn:microsoft.com/office/officeart/2005/8/layout/vList2"/>
    <dgm:cxn modelId="{063ACBAE-BF59-4BD7-B601-A192C8012092}" type="presOf" srcId="{C0AFACCF-A954-49AF-A7C0-BAD368B1932F}" destId="{B0F8D29B-672B-4FAA-990E-611D4A08794F}" srcOrd="0" destOrd="0" presId="urn:microsoft.com/office/officeart/2005/8/layout/vList2"/>
    <dgm:cxn modelId="{5E3413D9-0240-4B3D-95BC-60D0BEEE1BED}" srcId="{7F392484-8A18-4270-8CBF-7B85C8A9EC6D}" destId="{15F7B367-6760-49F0-A329-0815C4829B58}" srcOrd="0" destOrd="0" parTransId="{0B17CBFF-C4FE-422D-8026-8EC9216DE46C}" sibTransId="{1C82CBAE-3221-4439-ACBA-AE0A93B3E67C}"/>
    <dgm:cxn modelId="{C4770311-E937-42E4-AA6D-A9FB26A0E7C4}" type="presParOf" srcId="{843D5E88-FDB2-4BBB-866B-7DCB2A4BC9C9}" destId="{A4185FCC-1179-401A-923B-788891C9F607}" srcOrd="0" destOrd="0" presId="urn:microsoft.com/office/officeart/2005/8/layout/vList2"/>
    <dgm:cxn modelId="{D03C5C0A-B5E3-48EF-99C7-539A92745F21}" type="presParOf" srcId="{843D5E88-FDB2-4BBB-866B-7DCB2A4BC9C9}" destId="{5A8DCE41-F9B4-4D12-8BCA-5F0FB2ADA099}" srcOrd="1" destOrd="0" presId="urn:microsoft.com/office/officeart/2005/8/layout/vList2"/>
    <dgm:cxn modelId="{3FB61B04-4F88-4FBF-9FA8-6323AE292175}" type="presParOf" srcId="{843D5E88-FDB2-4BBB-866B-7DCB2A4BC9C9}" destId="{B0F8D29B-672B-4FAA-990E-611D4A08794F}" srcOrd="2" destOrd="0" presId="urn:microsoft.com/office/officeart/2005/8/layout/vList2"/>
    <dgm:cxn modelId="{026113FC-740C-42DB-BC34-566EAA9A5127}" type="presParOf" srcId="{843D5E88-FDB2-4BBB-866B-7DCB2A4BC9C9}" destId="{5607E1FA-8101-4A0F-8ACA-8315B1040D91}" srcOrd="3" destOrd="0" presId="urn:microsoft.com/office/officeart/2005/8/layout/vList2"/>
    <dgm:cxn modelId="{BE3DD631-3FB4-4ADF-9C0F-CEF6A7F82DAA}" type="presParOf" srcId="{843D5E88-FDB2-4BBB-866B-7DCB2A4BC9C9}" destId="{71A78179-DCB3-4AC5-BAB1-CE2C9E414ABD}"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392484-8A18-4270-8CBF-7B85C8A9EC6D}"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15F7B367-6760-49F0-A329-0815C4829B58}">
      <dgm:prSet/>
      <dgm:spPr/>
      <dgm:t>
        <a:bodyPr/>
        <a:lstStyle/>
        <a:p>
          <a:r>
            <a:rPr lang="en-US" b="1" dirty="0">
              <a:effectLst>
                <a:outerShdw blurRad="38100" dist="38100" dir="2700000" algn="tl">
                  <a:srgbClr val="000000">
                    <a:alpha val="43137"/>
                  </a:srgbClr>
                </a:outerShdw>
              </a:effectLst>
            </a:rPr>
            <a:t>God’s Word is Not a Suggestion</a:t>
          </a:r>
        </a:p>
      </dgm:t>
    </dgm:pt>
    <dgm:pt modelId="{0B17CBFF-C4FE-422D-8026-8EC9216DE46C}" type="parTrans" cxnId="{5E3413D9-0240-4B3D-95BC-60D0BEEE1BED}">
      <dgm:prSet/>
      <dgm:spPr/>
      <dgm:t>
        <a:bodyPr/>
        <a:lstStyle/>
        <a:p>
          <a:endParaRPr lang="en-US"/>
        </a:p>
      </dgm:t>
    </dgm:pt>
    <dgm:pt modelId="{1C82CBAE-3221-4439-ACBA-AE0A93B3E67C}" type="sibTrans" cxnId="{5E3413D9-0240-4B3D-95BC-60D0BEEE1BED}">
      <dgm:prSet/>
      <dgm:spPr/>
      <dgm:t>
        <a:bodyPr/>
        <a:lstStyle/>
        <a:p>
          <a:endParaRPr lang="en-US"/>
        </a:p>
      </dgm:t>
    </dgm:pt>
    <dgm:pt modelId="{C0AFACCF-A954-49AF-A7C0-BAD368B1932F}">
      <dgm:prSet/>
      <dgm:spPr/>
      <dgm:t>
        <a:bodyPr/>
        <a:lstStyle/>
        <a:p>
          <a:r>
            <a:rPr lang="en-US" b="1" dirty="0">
              <a:effectLst>
                <a:outerShdw blurRad="38100" dist="38100" dir="2700000" algn="tl">
                  <a:srgbClr val="000000">
                    <a:alpha val="43137"/>
                  </a:srgbClr>
                </a:outerShdw>
              </a:effectLst>
            </a:rPr>
            <a:t>God Gives Us What we Need</a:t>
          </a:r>
        </a:p>
      </dgm:t>
    </dgm:pt>
    <dgm:pt modelId="{6B2142A7-2A95-4DA5-8207-32D4041CF192}" type="parTrans" cxnId="{E9CD9605-1D19-47DE-8CA6-8CA9E95D86FF}">
      <dgm:prSet/>
      <dgm:spPr/>
      <dgm:t>
        <a:bodyPr/>
        <a:lstStyle/>
        <a:p>
          <a:endParaRPr lang="en-US"/>
        </a:p>
      </dgm:t>
    </dgm:pt>
    <dgm:pt modelId="{765F8340-CDC7-465E-B2A5-624E7F155965}" type="sibTrans" cxnId="{E9CD9605-1D19-47DE-8CA6-8CA9E95D86FF}">
      <dgm:prSet/>
      <dgm:spPr/>
      <dgm:t>
        <a:bodyPr/>
        <a:lstStyle/>
        <a:p>
          <a:endParaRPr lang="en-US"/>
        </a:p>
      </dgm:t>
    </dgm:pt>
    <dgm:pt modelId="{890D4F83-8731-4AE1-9807-32830D08AD5E}">
      <dgm:prSet/>
      <dgm:spPr/>
      <dgm:t>
        <a:bodyPr/>
        <a:lstStyle/>
        <a:p>
          <a:r>
            <a:rPr lang="en-US" b="1" dirty="0">
              <a:effectLst>
                <a:outerShdw blurRad="38100" dist="38100" dir="2700000" algn="tl">
                  <a:srgbClr val="000000">
                    <a:alpha val="43137"/>
                  </a:srgbClr>
                </a:outerShdw>
              </a:effectLst>
            </a:rPr>
            <a:t>God is Sovereign</a:t>
          </a:r>
        </a:p>
      </dgm:t>
    </dgm:pt>
    <dgm:pt modelId="{792A6151-70C1-4C17-8C74-0C5E53DCFEA2}" type="parTrans" cxnId="{D9D69852-B21A-4285-ACA5-E2281000062C}">
      <dgm:prSet/>
      <dgm:spPr/>
      <dgm:t>
        <a:bodyPr/>
        <a:lstStyle/>
        <a:p>
          <a:endParaRPr lang="en-US"/>
        </a:p>
      </dgm:t>
    </dgm:pt>
    <dgm:pt modelId="{7372B1FB-FE7B-49B5-987F-F5D07CBD0272}" type="sibTrans" cxnId="{D9D69852-B21A-4285-ACA5-E2281000062C}">
      <dgm:prSet/>
      <dgm:spPr/>
      <dgm:t>
        <a:bodyPr/>
        <a:lstStyle/>
        <a:p>
          <a:endParaRPr lang="en-US"/>
        </a:p>
      </dgm:t>
    </dgm:pt>
    <dgm:pt modelId="{843D5E88-FDB2-4BBB-866B-7DCB2A4BC9C9}" type="pres">
      <dgm:prSet presAssocID="{7F392484-8A18-4270-8CBF-7B85C8A9EC6D}" presName="linear" presStyleCnt="0">
        <dgm:presLayoutVars>
          <dgm:animLvl val="lvl"/>
          <dgm:resizeHandles val="exact"/>
        </dgm:presLayoutVars>
      </dgm:prSet>
      <dgm:spPr/>
    </dgm:pt>
    <dgm:pt modelId="{A4185FCC-1179-401A-923B-788891C9F607}" type="pres">
      <dgm:prSet presAssocID="{15F7B367-6760-49F0-A329-0815C4829B58}" presName="parentText" presStyleLbl="node1" presStyleIdx="0" presStyleCnt="3">
        <dgm:presLayoutVars>
          <dgm:chMax val="0"/>
          <dgm:bulletEnabled val="1"/>
        </dgm:presLayoutVars>
      </dgm:prSet>
      <dgm:spPr/>
    </dgm:pt>
    <dgm:pt modelId="{5A8DCE41-F9B4-4D12-8BCA-5F0FB2ADA099}" type="pres">
      <dgm:prSet presAssocID="{1C82CBAE-3221-4439-ACBA-AE0A93B3E67C}" presName="spacer" presStyleCnt="0"/>
      <dgm:spPr/>
    </dgm:pt>
    <dgm:pt modelId="{B0F8D29B-672B-4FAA-990E-611D4A08794F}" type="pres">
      <dgm:prSet presAssocID="{C0AFACCF-A954-49AF-A7C0-BAD368B1932F}" presName="parentText" presStyleLbl="node1" presStyleIdx="1" presStyleCnt="3">
        <dgm:presLayoutVars>
          <dgm:chMax val="0"/>
          <dgm:bulletEnabled val="1"/>
        </dgm:presLayoutVars>
      </dgm:prSet>
      <dgm:spPr/>
    </dgm:pt>
    <dgm:pt modelId="{5607E1FA-8101-4A0F-8ACA-8315B1040D91}" type="pres">
      <dgm:prSet presAssocID="{765F8340-CDC7-465E-B2A5-624E7F155965}" presName="spacer" presStyleCnt="0"/>
      <dgm:spPr/>
    </dgm:pt>
    <dgm:pt modelId="{71A78179-DCB3-4AC5-BAB1-CE2C9E414ABD}" type="pres">
      <dgm:prSet presAssocID="{890D4F83-8731-4AE1-9807-32830D08AD5E}" presName="parentText" presStyleLbl="node1" presStyleIdx="2" presStyleCnt="3">
        <dgm:presLayoutVars>
          <dgm:chMax val="0"/>
          <dgm:bulletEnabled val="1"/>
        </dgm:presLayoutVars>
      </dgm:prSet>
      <dgm:spPr/>
    </dgm:pt>
  </dgm:ptLst>
  <dgm:cxnLst>
    <dgm:cxn modelId="{E9CD9605-1D19-47DE-8CA6-8CA9E95D86FF}" srcId="{7F392484-8A18-4270-8CBF-7B85C8A9EC6D}" destId="{C0AFACCF-A954-49AF-A7C0-BAD368B1932F}" srcOrd="1" destOrd="0" parTransId="{6B2142A7-2A95-4DA5-8207-32D4041CF192}" sibTransId="{765F8340-CDC7-465E-B2A5-624E7F155965}"/>
    <dgm:cxn modelId="{7B5C2B65-4123-454E-B5D0-FE44C78C2D8D}" type="presOf" srcId="{890D4F83-8731-4AE1-9807-32830D08AD5E}" destId="{71A78179-DCB3-4AC5-BAB1-CE2C9E414ABD}" srcOrd="0" destOrd="0" presId="urn:microsoft.com/office/officeart/2005/8/layout/vList2"/>
    <dgm:cxn modelId="{D9D69852-B21A-4285-ACA5-E2281000062C}" srcId="{7F392484-8A18-4270-8CBF-7B85C8A9EC6D}" destId="{890D4F83-8731-4AE1-9807-32830D08AD5E}" srcOrd="2" destOrd="0" parTransId="{792A6151-70C1-4C17-8C74-0C5E53DCFEA2}" sibTransId="{7372B1FB-FE7B-49B5-987F-F5D07CBD0272}"/>
    <dgm:cxn modelId="{0CE9AE9C-2F42-4775-A0DD-8DE520EBD8C5}" type="presOf" srcId="{7F392484-8A18-4270-8CBF-7B85C8A9EC6D}" destId="{843D5E88-FDB2-4BBB-866B-7DCB2A4BC9C9}" srcOrd="0" destOrd="0" presId="urn:microsoft.com/office/officeart/2005/8/layout/vList2"/>
    <dgm:cxn modelId="{799572A1-0DD3-4CDD-8ECE-67BAB16F5909}" type="presOf" srcId="{15F7B367-6760-49F0-A329-0815C4829B58}" destId="{A4185FCC-1179-401A-923B-788891C9F607}" srcOrd="0" destOrd="0" presId="urn:microsoft.com/office/officeart/2005/8/layout/vList2"/>
    <dgm:cxn modelId="{063ACBAE-BF59-4BD7-B601-A192C8012092}" type="presOf" srcId="{C0AFACCF-A954-49AF-A7C0-BAD368B1932F}" destId="{B0F8D29B-672B-4FAA-990E-611D4A08794F}" srcOrd="0" destOrd="0" presId="urn:microsoft.com/office/officeart/2005/8/layout/vList2"/>
    <dgm:cxn modelId="{5E3413D9-0240-4B3D-95BC-60D0BEEE1BED}" srcId="{7F392484-8A18-4270-8CBF-7B85C8A9EC6D}" destId="{15F7B367-6760-49F0-A329-0815C4829B58}" srcOrd="0" destOrd="0" parTransId="{0B17CBFF-C4FE-422D-8026-8EC9216DE46C}" sibTransId="{1C82CBAE-3221-4439-ACBA-AE0A93B3E67C}"/>
    <dgm:cxn modelId="{C4770311-E937-42E4-AA6D-A9FB26A0E7C4}" type="presParOf" srcId="{843D5E88-FDB2-4BBB-866B-7DCB2A4BC9C9}" destId="{A4185FCC-1179-401A-923B-788891C9F607}" srcOrd="0" destOrd="0" presId="urn:microsoft.com/office/officeart/2005/8/layout/vList2"/>
    <dgm:cxn modelId="{D03C5C0A-B5E3-48EF-99C7-539A92745F21}" type="presParOf" srcId="{843D5E88-FDB2-4BBB-866B-7DCB2A4BC9C9}" destId="{5A8DCE41-F9B4-4D12-8BCA-5F0FB2ADA099}" srcOrd="1" destOrd="0" presId="urn:microsoft.com/office/officeart/2005/8/layout/vList2"/>
    <dgm:cxn modelId="{3FB61B04-4F88-4FBF-9FA8-6323AE292175}" type="presParOf" srcId="{843D5E88-FDB2-4BBB-866B-7DCB2A4BC9C9}" destId="{B0F8D29B-672B-4FAA-990E-611D4A08794F}" srcOrd="2" destOrd="0" presId="urn:microsoft.com/office/officeart/2005/8/layout/vList2"/>
    <dgm:cxn modelId="{026113FC-740C-42DB-BC34-566EAA9A5127}" type="presParOf" srcId="{843D5E88-FDB2-4BBB-866B-7DCB2A4BC9C9}" destId="{5607E1FA-8101-4A0F-8ACA-8315B1040D91}" srcOrd="3" destOrd="0" presId="urn:microsoft.com/office/officeart/2005/8/layout/vList2"/>
    <dgm:cxn modelId="{BE3DD631-3FB4-4ADF-9C0F-CEF6A7F82DAA}" type="presParOf" srcId="{843D5E88-FDB2-4BBB-866B-7DCB2A4BC9C9}" destId="{71A78179-DCB3-4AC5-BAB1-CE2C9E414ABD}"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25D3B-C6E4-4EA1-AAFD-13FFF0637D79}">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F793A9-6456-4AA7-A715-8805EAFAB369}">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b="1" kern="1200" dirty="0">
              <a:effectLst>
                <a:outerShdw blurRad="38100" dist="38100" dir="2700000" algn="tl">
                  <a:srgbClr val="000000">
                    <a:alpha val="43137"/>
                  </a:srgbClr>
                </a:outerShdw>
              </a:effectLst>
            </a:rPr>
            <a:t>Everyone should obey God’s Commissions for them</a:t>
          </a:r>
        </a:p>
      </dsp:txBody>
      <dsp:txXfrm>
        <a:off x="603248" y="657277"/>
        <a:ext cx="4467954" cy="2774145"/>
      </dsp:txXfrm>
    </dsp:sp>
    <dsp:sp modelId="{466EBBFC-B960-42CB-908F-A782BFCDFE00}">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DAD645-2297-4400-83E2-E693B5DDAD65}">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b="1" kern="1200" dirty="0">
              <a:effectLst>
                <a:outerShdw blurRad="38100" dist="38100" dir="2700000" algn="tl">
                  <a:srgbClr val="000000">
                    <a:alpha val="43137"/>
                  </a:srgbClr>
                </a:outerShdw>
              </a:effectLst>
            </a:rPr>
            <a:t>For these three reasons</a:t>
          </a:r>
        </a:p>
      </dsp:txBody>
      <dsp:txXfrm>
        <a:off x="6275056" y="657277"/>
        <a:ext cx="4467954" cy="27741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85FCC-1179-401A-923B-788891C9F607}">
      <dsp:nvSpPr>
        <dsp:cNvPr id="0" name=""/>
        <dsp:cNvSpPr/>
      </dsp:nvSpPr>
      <dsp:spPr>
        <a:xfrm>
          <a:off x="0" y="33032"/>
          <a:ext cx="6261100" cy="174915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b="1" kern="1200" dirty="0">
              <a:effectLst>
                <a:outerShdw blurRad="38100" dist="38100" dir="2700000" algn="tl">
                  <a:srgbClr val="000000">
                    <a:alpha val="43137"/>
                  </a:srgbClr>
                </a:outerShdw>
              </a:effectLst>
            </a:rPr>
            <a:t>God’s Word is Not a Suggestion</a:t>
          </a:r>
        </a:p>
      </dsp:txBody>
      <dsp:txXfrm>
        <a:off x="85386" y="118418"/>
        <a:ext cx="6090328" cy="1578378"/>
      </dsp:txXfrm>
    </dsp:sp>
    <dsp:sp modelId="{B0F8D29B-672B-4FAA-990E-611D4A08794F}">
      <dsp:nvSpPr>
        <dsp:cNvPr id="0" name=""/>
        <dsp:cNvSpPr/>
      </dsp:nvSpPr>
      <dsp:spPr>
        <a:xfrm>
          <a:off x="0" y="1914662"/>
          <a:ext cx="6261100" cy="1749150"/>
        </a:xfrm>
        <a:prstGeom prst="roundRect">
          <a:avLst/>
        </a:prstGeom>
        <a:gradFill rotWithShape="0">
          <a:gsLst>
            <a:gs pos="0">
              <a:schemeClr val="accent2">
                <a:hueOff val="-81595"/>
                <a:satOff val="-4716"/>
                <a:lumOff val="6471"/>
                <a:alphaOff val="0"/>
                <a:tint val="94000"/>
                <a:satMod val="103000"/>
                <a:lumMod val="102000"/>
              </a:schemeClr>
            </a:gs>
            <a:gs pos="50000">
              <a:schemeClr val="accent2">
                <a:hueOff val="-81595"/>
                <a:satOff val="-4716"/>
                <a:lumOff val="6471"/>
                <a:alphaOff val="0"/>
                <a:shade val="100000"/>
                <a:satMod val="110000"/>
                <a:lumMod val="100000"/>
              </a:schemeClr>
            </a:gs>
            <a:gs pos="100000">
              <a:schemeClr val="accent2">
                <a:hueOff val="-81595"/>
                <a:satOff val="-4716"/>
                <a:lumOff val="647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b="1" kern="1200" dirty="0">
              <a:effectLst>
                <a:outerShdw blurRad="38100" dist="38100" dir="2700000" algn="tl">
                  <a:srgbClr val="000000">
                    <a:alpha val="43137"/>
                  </a:srgbClr>
                </a:outerShdw>
              </a:effectLst>
            </a:rPr>
            <a:t>God Gives Us What we Need</a:t>
          </a:r>
        </a:p>
      </dsp:txBody>
      <dsp:txXfrm>
        <a:off x="85386" y="2000048"/>
        <a:ext cx="6090328" cy="1578378"/>
      </dsp:txXfrm>
    </dsp:sp>
    <dsp:sp modelId="{71A78179-DCB3-4AC5-BAB1-CE2C9E414ABD}">
      <dsp:nvSpPr>
        <dsp:cNvPr id="0" name=""/>
        <dsp:cNvSpPr/>
      </dsp:nvSpPr>
      <dsp:spPr>
        <a:xfrm>
          <a:off x="0" y="3796292"/>
          <a:ext cx="6261100" cy="1749150"/>
        </a:xfrm>
        <a:prstGeom prst="roundRect">
          <a:avLst/>
        </a:prstGeom>
        <a:gradFill rotWithShape="0">
          <a:gsLst>
            <a:gs pos="0">
              <a:schemeClr val="accent2">
                <a:hueOff val="-163190"/>
                <a:satOff val="-9432"/>
                <a:lumOff val="12941"/>
                <a:alphaOff val="0"/>
                <a:tint val="94000"/>
                <a:satMod val="103000"/>
                <a:lumMod val="102000"/>
              </a:schemeClr>
            </a:gs>
            <a:gs pos="50000">
              <a:schemeClr val="accent2">
                <a:hueOff val="-163190"/>
                <a:satOff val="-9432"/>
                <a:lumOff val="12941"/>
                <a:alphaOff val="0"/>
                <a:shade val="100000"/>
                <a:satMod val="110000"/>
                <a:lumMod val="100000"/>
              </a:schemeClr>
            </a:gs>
            <a:gs pos="100000">
              <a:schemeClr val="accent2">
                <a:hueOff val="-163190"/>
                <a:satOff val="-9432"/>
                <a:lumOff val="1294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b="1" kern="1200" dirty="0">
              <a:effectLst>
                <a:outerShdw blurRad="38100" dist="38100" dir="2700000" algn="tl">
                  <a:srgbClr val="000000">
                    <a:alpha val="43137"/>
                  </a:srgbClr>
                </a:outerShdw>
              </a:effectLst>
            </a:rPr>
            <a:t>God is Sovereign</a:t>
          </a:r>
        </a:p>
      </dsp:txBody>
      <dsp:txXfrm>
        <a:off x="85386" y="3881678"/>
        <a:ext cx="6090328" cy="1578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85FCC-1179-401A-923B-788891C9F607}">
      <dsp:nvSpPr>
        <dsp:cNvPr id="0" name=""/>
        <dsp:cNvSpPr/>
      </dsp:nvSpPr>
      <dsp:spPr>
        <a:xfrm>
          <a:off x="0" y="53462"/>
          <a:ext cx="6261100" cy="173745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effectLst>
                <a:outerShdw blurRad="38100" dist="38100" dir="2700000" algn="tl">
                  <a:srgbClr val="000000">
                    <a:alpha val="43137"/>
                  </a:srgbClr>
                </a:outerShdw>
              </a:effectLst>
            </a:rPr>
            <a:t>God’s Word is Not a Suggestion</a:t>
          </a:r>
        </a:p>
      </dsp:txBody>
      <dsp:txXfrm>
        <a:off x="84815" y="138277"/>
        <a:ext cx="6091470" cy="1567820"/>
      </dsp:txXfrm>
    </dsp:sp>
    <dsp:sp modelId="{B0F8D29B-672B-4FAA-990E-611D4A08794F}">
      <dsp:nvSpPr>
        <dsp:cNvPr id="0" name=""/>
        <dsp:cNvSpPr/>
      </dsp:nvSpPr>
      <dsp:spPr>
        <a:xfrm>
          <a:off x="0" y="1920512"/>
          <a:ext cx="6261100" cy="1737450"/>
        </a:xfrm>
        <a:prstGeom prst="roundRect">
          <a:avLst/>
        </a:prstGeom>
        <a:gradFill rotWithShape="0">
          <a:gsLst>
            <a:gs pos="0">
              <a:schemeClr val="accent2">
                <a:hueOff val="-81595"/>
                <a:satOff val="-4716"/>
                <a:lumOff val="6471"/>
                <a:alphaOff val="0"/>
                <a:tint val="94000"/>
                <a:satMod val="103000"/>
                <a:lumMod val="102000"/>
              </a:schemeClr>
            </a:gs>
            <a:gs pos="50000">
              <a:schemeClr val="accent2">
                <a:hueOff val="-81595"/>
                <a:satOff val="-4716"/>
                <a:lumOff val="6471"/>
                <a:alphaOff val="0"/>
                <a:shade val="100000"/>
                <a:satMod val="110000"/>
                <a:lumMod val="100000"/>
              </a:schemeClr>
            </a:gs>
            <a:gs pos="100000">
              <a:schemeClr val="accent2">
                <a:hueOff val="-81595"/>
                <a:satOff val="-4716"/>
                <a:lumOff val="647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effectLst>
                <a:outerShdw blurRad="38100" dist="38100" dir="2700000" algn="tl">
                  <a:srgbClr val="000000">
                    <a:alpha val="43137"/>
                  </a:srgbClr>
                </a:outerShdw>
              </a:effectLst>
            </a:rPr>
            <a:t>God Gives Us What we Need</a:t>
          </a:r>
        </a:p>
      </dsp:txBody>
      <dsp:txXfrm>
        <a:off x="84815" y="2005327"/>
        <a:ext cx="6091470" cy="1567820"/>
      </dsp:txXfrm>
    </dsp:sp>
    <dsp:sp modelId="{71A78179-DCB3-4AC5-BAB1-CE2C9E414ABD}">
      <dsp:nvSpPr>
        <dsp:cNvPr id="0" name=""/>
        <dsp:cNvSpPr/>
      </dsp:nvSpPr>
      <dsp:spPr>
        <a:xfrm>
          <a:off x="0" y="3787562"/>
          <a:ext cx="6261100" cy="1737450"/>
        </a:xfrm>
        <a:prstGeom prst="roundRect">
          <a:avLst/>
        </a:prstGeom>
        <a:gradFill rotWithShape="0">
          <a:gsLst>
            <a:gs pos="0">
              <a:schemeClr val="accent2">
                <a:hueOff val="-163190"/>
                <a:satOff val="-9432"/>
                <a:lumOff val="12941"/>
                <a:alphaOff val="0"/>
                <a:tint val="94000"/>
                <a:satMod val="103000"/>
                <a:lumMod val="102000"/>
              </a:schemeClr>
            </a:gs>
            <a:gs pos="50000">
              <a:schemeClr val="accent2">
                <a:hueOff val="-163190"/>
                <a:satOff val="-9432"/>
                <a:lumOff val="12941"/>
                <a:alphaOff val="0"/>
                <a:shade val="100000"/>
                <a:satMod val="110000"/>
                <a:lumMod val="100000"/>
              </a:schemeClr>
            </a:gs>
            <a:gs pos="100000">
              <a:schemeClr val="accent2">
                <a:hueOff val="-163190"/>
                <a:satOff val="-9432"/>
                <a:lumOff val="1294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effectLst>
                <a:outerShdw blurRad="38100" dist="38100" dir="2700000" algn="tl">
                  <a:srgbClr val="000000">
                    <a:alpha val="43137"/>
                  </a:srgbClr>
                </a:outerShdw>
              </a:effectLst>
            </a:rPr>
            <a:t>God is Sovereign</a:t>
          </a:r>
        </a:p>
      </dsp:txBody>
      <dsp:txXfrm>
        <a:off x="84815" y="3872377"/>
        <a:ext cx="6091470" cy="15678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5B6511-4BFA-4EBB-91D2-96ECA55BF13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312444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B6511-4BFA-4EBB-91D2-96ECA55BF13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287836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B6511-4BFA-4EBB-91D2-96ECA55BF13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2011700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B6511-4BFA-4EBB-91D2-96ECA55BF13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4D9D77F-6B9A-41C6-96D0-412BD950447B}"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93640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B6511-4BFA-4EBB-91D2-96ECA55BF13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266657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A5B6511-4BFA-4EBB-91D2-96ECA55BF136}" type="datetimeFigureOut">
              <a:rPr lang="en-US" smtClean="0"/>
              <a:t>6/1/2024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1341198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A5B6511-4BFA-4EBB-91D2-96ECA55BF136}" type="datetimeFigureOut">
              <a:rPr lang="en-US" smtClean="0"/>
              <a:t>6/1/2024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4247919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5B6511-4BFA-4EBB-91D2-96ECA55BF13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669058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A5B6511-4BFA-4EBB-91D2-96ECA55BF136}" type="datetimeFigureOut">
              <a:rPr lang="en-US" smtClean="0"/>
              <a:t>6/1/2024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4D9D77F-6B9A-41C6-96D0-412BD950447B}" type="slidenum">
              <a:rPr lang="en-US" smtClean="0"/>
              <a:t>‹#›</a:t>
            </a:fld>
            <a:endParaRPr lang="en-US"/>
          </a:p>
        </p:txBody>
      </p:sp>
    </p:spTree>
    <p:extLst>
      <p:ext uri="{BB962C8B-B14F-4D97-AF65-F5344CB8AC3E}">
        <p14:creationId xmlns:p14="http://schemas.microsoft.com/office/powerpoint/2010/main" val="291615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5B6511-4BFA-4EBB-91D2-96ECA55BF13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151845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5B6511-4BFA-4EBB-91D2-96ECA55BF136}" type="datetimeFigureOut">
              <a:rPr lang="en-US" smtClean="0"/>
              <a:t>6/1/2024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172127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5B6511-4BFA-4EBB-91D2-96ECA55BF13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244375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5B6511-4BFA-4EBB-91D2-96ECA55BF136}" type="datetimeFigureOut">
              <a:rPr lang="en-US" smtClean="0"/>
              <a:t>6/1/2024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92111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5B6511-4BFA-4EBB-91D2-96ECA55BF136}" type="datetimeFigureOut">
              <a:rPr lang="en-US" smtClean="0"/>
              <a:t>6/1/2024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45531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A5B6511-4BFA-4EBB-91D2-96ECA55BF136}" type="datetimeFigureOut">
              <a:rPr lang="en-US" smtClean="0"/>
              <a:t>6/1/2024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191172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B6511-4BFA-4EBB-91D2-96ECA55BF13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294904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5B6511-4BFA-4EBB-91D2-96ECA55BF136}" type="datetimeFigureOut">
              <a:rPr lang="en-US" smtClean="0"/>
              <a:t>6/1/2024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9D77F-6B9A-41C6-96D0-412BD950447B}" type="slidenum">
              <a:rPr lang="en-US" smtClean="0"/>
              <a:t>‹#›</a:t>
            </a:fld>
            <a:endParaRPr lang="en-US"/>
          </a:p>
        </p:txBody>
      </p:sp>
    </p:spTree>
    <p:extLst>
      <p:ext uri="{BB962C8B-B14F-4D97-AF65-F5344CB8AC3E}">
        <p14:creationId xmlns:p14="http://schemas.microsoft.com/office/powerpoint/2010/main" val="4177228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A5B6511-4BFA-4EBB-91D2-96ECA55BF136}" type="datetimeFigureOut">
              <a:rPr lang="en-US" smtClean="0"/>
              <a:t>6/1/2024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4D9D77F-6B9A-41C6-96D0-412BD950447B}" type="slidenum">
              <a:rPr lang="en-US" smtClean="0"/>
              <a:t>‹#›</a:t>
            </a:fld>
            <a:endParaRPr lang="en-US"/>
          </a:p>
        </p:txBody>
      </p:sp>
    </p:spTree>
    <p:extLst>
      <p:ext uri="{BB962C8B-B14F-4D97-AF65-F5344CB8AC3E}">
        <p14:creationId xmlns:p14="http://schemas.microsoft.com/office/powerpoint/2010/main" val="11729060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worldhistory.org/image/285/map-of-the-levant-circa-830-bc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8F544-3A98-6A28-692B-D3D18FDDE883}"/>
              </a:ext>
            </a:extLst>
          </p:cNvPr>
          <p:cNvSpPr>
            <a:spLocks noGrp="1"/>
          </p:cNvSpPr>
          <p:nvPr>
            <p:ph type="ctrTitle"/>
          </p:nvPr>
        </p:nvSpPr>
        <p:spPr>
          <a:xfrm>
            <a:off x="680322" y="2873668"/>
            <a:ext cx="8144134" cy="1373070"/>
          </a:xfrm>
        </p:spPr>
        <p:txBody>
          <a:bodyPr>
            <a:scene3d>
              <a:camera prst="orthographicFront"/>
              <a:lightRig rig="threePt" dir="t"/>
            </a:scene3d>
            <a:sp3d extrusionH="57150">
              <a:bevelT w="38100" h="38100"/>
            </a:sp3d>
          </a:bodyPr>
          <a:lstStyle/>
          <a:p>
            <a:r>
              <a:rPr lang="he-IL" sz="13800" b="1" dirty="0">
                <a:effectLst>
                  <a:outerShdw blurRad="50800" dist="38100" dir="2700000" algn="tl" rotWithShape="0">
                    <a:prstClr val="black">
                      <a:alpha val="40000"/>
                    </a:prstClr>
                  </a:outerShdw>
                </a:effectLst>
              </a:rPr>
              <a:t>כִּֽי־אִתְּךָ֥ אֲנִ֛י</a:t>
            </a:r>
            <a:endParaRPr lang="en-US" sz="13800" b="1" dirty="0">
              <a:effectLst>
                <a:outerShdw blurRad="50800" dist="38100" dir="2700000" algn="tl" rotWithShape="0">
                  <a:prstClr val="black">
                    <a:alpha val="40000"/>
                  </a:prstClr>
                </a:outerShdw>
              </a:effectLst>
            </a:endParaRPr>
          </a:p>
        </p:txBody>
      </p:sp>
      <p:sp>
        <p:nvSpPr>
          <p:cNvPr id="3" name="Subtitle 2">
            <a:extLst>
              <a:ext uri="{FF2B5EF4-FFF2-40B4-BE49-F238E27FC236}">
                <a16:creationId xmlns:a16="http://schemas.microsoft.com/office/drawing/2014/main" id="{22B49D88-BEEC-5A86-E037-D3433ED7484E}"/>
              </a:ext>
            </a:extLst>
          </p:cNvPr>
          <p:cNvSpPr>
            <a:spLocks noGrp="1"/>
          </p:cNvSpPr>
          <p:nvPr>
            <p:ph type="subTitle" idx="1"/>
          </p:nvPr>
        </p:nvSpPr>
        <p:spPr/>
        <p:txBody>
          <a:bodyPr>
            <a:normAutofit/>
            <a:scene3d>
              <a:camera prst="orthographicFront"/>
              <a:lightRig rig="threePt" dir="t"/>
            </a:scene3d>
            <a:sp3d extrusionH="57150">
              <a:bevelT w="38100" h="38100" prst="angle"/>
            </a:sp3d>
          </a:bodyPr>
          <a:lstStyle/>
          <a:p>
            <a:r>
              <a:rPr lang="en-US" sz="2800" b="1" dirty="0">
                <a:effectLst>
                  <a:outerShdw blurRad="38100" dist="38100" dir="2700000" algn="tl">
                    <a:srgbClr val="000000">
                      <a:alpha val="43137"/>
                    </a:srgbClr>
                  </a:outerShdw>
                </a:effectLst>
              </a:rPr>
              <a:t>By Joseph Peters</a:t>
            </a:r>
          </a:p>
        </p:txBody>
      </p:sp>
    </p:spTree>
    <p:extLst>
      <p:ext uri="{BB962C8B-B14F-4D97-AF65-F5344CB8AC3E}">
        <p14:creationId xmlns:p14="http://schemas.microsoft.com/office/powerpoint/2010/main" val="1660213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6CDC3-802C-3138-52AE-08BDC8F5C429}"/>
              </a:ext>
            </a:extLst>
          </p:cNvPr>
          <p:cNvSpPr>
            <a:spLocks noGrp="1"/>
          </p:cNvSpPr>
          <p:nvPr>
            <p:ph type="title"/>
          </p:nvPr>
        </p:nvSpPr>
        <p:spPr/>
        <p:txBody>
          <a:bodyPr>
            <a:normAutofit/>
          </a:bodyPr>
          <a:lstStyle/>
          <a:p>
            <a:r>
              <a:rPr lang="en-US" sz="5400" dirty="0"/>
              <a:t>Humility VS Excuse</a:t>
            </a:r>
          </a:p>
        </p:txBody>
      </p:sp>
      <p:sp>
        <p:nvSpPr>
          <p:cNvPr id="3" name="Content Placeholder 2">
            <a:extLst>
              <a:ext uri="{FF2B5EF4-FFF2-40B4-BE49-F238E27FC236}">
                <a16:creationId xmlns:a16="http://schemas.microsoft.com/office/drawing/2014/main" id="{436293D0-FA1B-89A6-C0AE-803B66D50732}"/>
              </a:ext>
            </a:extLst>
          </p:cNvPr>
          <p:cNvSpPr>
            <a:spLocks noGrp="1"/>
          </p:cNvSpPr>
          <p:nvPr>
            <p:ph idx="1"/>
          </p:nvPr>
        </p:nvSpPr>
        <p:spPr>
          <a:xfrm>
            <a:off x="391886" y="2336872"/>
            <a:ext cx="11719249" cy="4362507"/>
          </a:xfrm>
        </p:spPr>
        <p:txBody>
          <a:bodyPr>
            <a:normAutofit/>
          </a:bodyPr>
          <a:lstStyle/>
          <a:p>
            <a:r>
              <a:rPr lang="en-US" sz="3200" b="1" dirty="0">
                <a:effectLst>
                  <a:outerShdw blurRad="38100" dist="38100" dir="2700000" algn="tl">
                    <a:srgbClr val="000000">
                      <a:alpha val="43137"/>
                    </a:srgbClr>
                  </a:outerShdw>
                </a:effectLst>
              </a:rPr>
              <a:t>And Moses said unto God, Who am I, that I should go unto Pharaoh, and that I should bring forth the children of Israel out of Egypt? (Exod. 3:11).</a:t>
            </a:r>
          </a:p>
          <a:p>
            <a:r>
              <a:rPr lang="en-US" sz="3200" b="1" dirty="0">
                <a:effectLst>
                  <a:outerShdw blurRad="38100" dist="38100" dir="2700000" algn="tl">
                    <a:srgbClr val="000000">
                      <a:alpha val="43137"/>
                    </a:srgbClr>
                  </a:outerShdw>
                </a:effectLst>
              </a:rPr>
              <a:t>Then said I, Woe is me! for I am undone; because I am a man of unclean lips, and I dwell in the midst of a people of unclean lips: for mine eyes have seen the King, the LORD of hosts (Isa. 6:5)</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549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CB9C-C410-7964-182C-87DA16F8EAA2}"/>
              </a:ext>
            </a:extLst>
          </p:cNvPr>
          <p:cNvSpPr>
            <a:spLocks noGrp="1"/>
          </p:cNvSpPr>
          <p:nvPr>
            <p:ph type="title"/>
          </p:nvPr>
        </p:nvSpPr>
        <p:spPr/>
        <p:txBody>
          <a:bodyPr>
            <a:normAutofit/>
          </a:bodyPr>
          <a:lstStyle/>
          <a:p>
            <a:r>
              <a:rPr lang="en-US" sz="5400" dirty="0"/>
              <a:t>The Objection</a:t>
            </a:r>
          </a:p>
        </p:txBody>
      </p:sp>
      <p:sp>
        <p:nvSpPr>
          <p:cNvPr id="3" name="Content Placeholder 2">
            <a:extLst>
              <a:ext uri="{FF2B5EF4-FFF2-40B4-BE49-F238E27FC236}">
                <a16:creationId xmlns:a16="http://schemas.microsoft.com/office/drawing/2014/main" id="{3F9E8CF6-30D2-C7A8-3532-FD0C4A73B5E6}"/>
              </a:ext>
            </a:extLst>
          </p:cNvPr>
          <p:cNvSpPr>
            <a:spLocks noGrp="1"/>
          </p:cNvSpPr>
          <p:nvPr>
            <p:ph idx="1"/>
          </p:nvPr>
        </p:nvSpPr>
        <p:spPr>
          <a:xfrm>
            <a:off x="133739" y="2103608"/>
            <a:ext cx="11924522" cy="4661086"/>
          </a:xfrm>
        </p:spPr>
        <p:txBody>
          <a:bodyPr>
            <a:normAutofit/>
          </a:bodyPr>
          <a:lstStyle/>
          <a:p>
            <a:r>
              <a:rPr lang="en-US" sz="3200" b="1" dirty="0">
                <a:solidFill>
                  <a:srgbClr val="FFFF00"/>
                </a:solidFill>
                <a:effectLst>
                  <a:outerShdw blurRad="38100" dist="38100" dir="2700000" algn="tl">
                    <a:srgbClr val="000000">
                      <a:alpha val="43137"/>
                    </a:srgbClr>
                  </a:outerShdw>
                </a:effectLst>
              </a:rPr>
              <a:t>Then said I, Ah, Lord GOD! behold, I cannot speak: for I am a child (Jer. 1:6).</a:t>
            </a:r>
          </a:p>
          <a:p>
            <a:r>
              <a:rPr lang="en-US" sz="3200" b="1" dirty="0">
                <a:effectLst>
                  <a:outerShdw blurRad="38100" dist="38100" dir="2700000" algn="tl">
                    <a:srgbClr val="000000">
                      <a:alpha val="43137"/>
                    </a:srgbClr>
                  </a:outerShdw>
                </a:effectLst>
              </a:rPr>
              <a:t>And Moses said unto the LORD, O my Lord, I am not eloquent, neither heretofore, nor since thou hast spoken unto thy servant: but I am slow of speech, and of a slow tongue (Exod. 4:10).</a:t>
            </a:r>
          </a:p>
        </p:txBody>
      </p:sp>
    </p:spTree>
    <p:extLst>
      <p:ext uri="{BB962C8B-B14F-4D97-AF65-F5344CB8AC3E}">
        <p14:creationId xmlns:p14="http://schemas.microsoft.com/office/powerpoint/2010/main" val="2748727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4" name="Picture 3" descr="Dedaunan musim gugur jatuh dari pohon">
            <a:extLst>
              <a:ext uri="{FF2B5EF4-FFF2-40B4-BE49-F238E27FC236}">
                <a16:creationId xmlns:a16="http://schemas.microsoft.com/office/drawing/2014/main" id="{4F6832E3-2A5D-10FF-35D7-6E3CB48A0FA2}"/>
              </a:ext>
            </a:extLst>
          </p:cNvPr>
          <p:cNvPicPr>
            <a:picLocks noChangeAspect="1"/>
          </p:cNvPicPr>
          <p:nvPr/>
        </p:nvPicPr>
        <p:blipFill rotWithShape="1">
          <a:blip r:embed="rId5"/>
          <a:srcRect t="15730"/>
          <a:stretch/>
        </p:blipFill>
        <p:spPr>
          <a:xfrm>
            <a:off x="-3176" y="10"/>
            <a:ext cx="12192000" cy="6857991"/>
          </a:xfrm>
          <a:prstGeom prst="rect">
            <a:avLst/>
          </a:prstGeom>
        </p:spPr>
      </p:pic>
      <p:sp>
        <p:nvSpPr>
          <p:cNvPr id="18" name="Rectangle 17">
            <a:extLst>
              <a:ext uri="{FF2B5EF4-FFF2-40B4-BE49-F238E27FC236}">
                <a16:creationId xmlns:a16="http://schemas.microsoft.com/office/drawing/2014/main" id="{41704883-D088-4683-A1FD-AEE53B336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B124C5F-DE35-15C6-67CF-2C2D39E6E003}"/>
              </a:ext>
            </a:extLst>
          </p:cNvPr>
          <p:cNvSpPr>
            <a:spLocks noGrp="1"/>
          </p:cNvSpPr>
          <p:nvPr>
            <p:ph type="title"/>
          </p:nvPr>
        </p:nvSpPr>
        <p:spPr>
          <a:xfrm>
            <a:off x="680322" y="4402667"/>
            <a:ext cx="8133478" cy="940240"/>
          </a:xfrm>
        </p:spPr>
        <p:txBody>
          <a:bodyPr vert="horz" lIns="91440" tIns="45720" rIns="91440" bIns="45720" rtlCol="0" anchor="b">
            <a:normAutofit/>
          </a:bodyPr>
          <a:lstStyle/>
          <a:p>
            <a:pPr algn="r"/>
            <a:r>
              <a:rPr lang="en-US" sz="4800" dirty="0"/>
              <a:t>Jeremiah 1:7-8</a:t>
            </a:r>
          </a:p>
        </p:txBody>
      </p:sp>
      <p:sp>
        <p:nvSpPr>
          <p:cNvPr id="20" name="Rectangle 19">
            <a:extLst>
              <a:ext uri="{FF2B5EF4-FFF2-40B4-BE49-F238E27FC236}">
                <a16:creationId xmlns:a16="http://schemas.microsoft.com/office/drawing/2014/main" id="{A9C04EC1-26B9-40BD-84A6-B2C0A913D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9BAB74E2-5A82-47FD-BBB4-BFD47779F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C4FFB60-A034-4994-8F55-E38D4F31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338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70BD-3CA9-0DB8-7544-A64BD8521262}"/>
              </a:ext>
            </a:extLst>
          </p:cNvPr>
          <p:cNvSpPr>
            <a:spLocks noGrp="1"/>
          </p:cNvSpPr>
          <p:nvPr>
            <p:ph type="title"/>
          </p:nvPr>
        </p:nvSpPr>
        <p:spPr/>
        <p:txBody>
          <a:bodyPr>
            <a:normAutofit/>
          </a:bodyPr>
          <a:lstStyle/>
          <a:p>
            <a:r>
              <a:rPr lang="en-US" sz="5400" dirty="0"/>
              <a:t>God’s Response to Obstacles</a:t>
            </a:r>
          </a:p>
        </p:txBody>
      </p:sp>
      <p:sp>
        <p:nvSpPr>
          <p:cNvPr id="3" name="Content Placeholder 2">
            <a:extLst>
              <a:ext uri="{FF2B5EF4-FFF2-40B4-BE49-F238E27FC236}">
                <a16:creationId xmlns:a16="http://schemas.microsoft.com/office/drawing/2014/main" id="{FDC68F8D-BA00-BAAF-7FE6-C76F677017AA}"/>
              </a:ext>
            </a:extLst>
          </p:cNvPr>
          <p:cNvSpPr>
            <a:spLocks noGrp="1"/>
          </p:cNvSpPr>
          <p:nvPr>
            <p:ph idx="1"/>
          </p:nvPr>
        </p:nvSpPr>
        <p:spPr>
          <a:xfrm>
            <a:off x="185798" y="2066286"/>
            <a:ext cx="11776047" cy="4670416"/>
          </a:xfrm>
        </p:spPr>
        <p:txBody>
          <a:bodyPr>
            <a:normAutofit lnSpcReduction="10000"/>
          </a:bodyPr>
          <a:lstStyle/>
          <a:p>
            <a:r>
              <a:rPr lang="en-US" sz="3200" b="1" dirty="0">
                <a:effectLst>
                  <a:outerShdw blurRad="38100" dist="38100" dir="2700000" algn="tl">
                    <a:srgbClr val="000000">
                      <a:alpha val="43137"/>
                    </a:srgbClr>
                  </a:outerShdw>
                </a:effectLst>
              </a:rPr>
              <a:t>And he said, Certainly I will be with thee… (Exod. 3:12a)</a:t>
            </a:r>
          </a:p>
          <a:p>
            <a:r>
              <a:rPr lang="en-US" sz="3200" b="1" dirty="0">
                <a:effectLst>
                  <a:outerShdw blurRad="38100" dist="38100" dir="2700000" algn="tl">
                    <a:srgbClr val="000000">
                      <a:alpha val="43137"/>
                    </a:srgbClr>
                  </a:outerShdw>
                </a:effectLst>
              </a:rPr>
              <a:t>And the LORD said unto him, Who hath made man’s mouth? or who maketh the dumb, or deaf, or the seeing, or the blind? have not I the LORD? 12 Now therefore go, and I will be with thy mouth, and teach thee what thou shalt say (Exod. 4:11–12).</a:t>
            </a:r>
          </a:p>
          <a:p>
            <a:r>
              <a:rPr lang="en-US" sz="3200" b="1" dirty="0">
                <a:effectLst>
                  <a:outerShdw blurRad="38100" dist="38100" dir="2700000" algn="tl">
                    <a:srgbClr val="000000">
                      <a:alpha val="43137"/>
                    </a:srgbClr>
                  </a:outerShdw>
                </a:effectLst>
              </a:rPr>
              <a:t> Then flew one of the </a:t>
            </a:r>
            <a:r>
              <a:rPr lang="en-US" sz="3200" b="1" dirty="0" err="1">
                <a:effectLst>
                  <a:outerShdw blurRad="38100" dist="38100" dir="2700000" algn="tl">
                    <a:srgbClr val="000000">
                      <a:alpha val="43137"/>
                    </a:srgbClr>
                  </a:outerShdw>
                </a:effectLst>
              </a:rPr>
              <a:t>seraphims</a:t>
            </a:r>
            <a:r>
              <a:rPr lang="en-US" sz="3200" b="1" dirty="0">
                <a:effectLst>
                  <a:outerShdw blurRad="38100" dist="38100" dir="2700000" algn="tl">
                    <a:srgbClr val="000000">
                      <a:alpha val="43137"/>
                    </a:srgbClr>
                  </a:outerShdw>
                </a:effectLst>
              </a:rPr>
              <a:t> unto me, having a live coal in his hand, which he had taken with the tongs from off the altar: 7 And he laid it upon my mouth, and said, Lo, this hath touched thy lips; and thine iniquity is taken away, and thy sin purged (Is 6:6–7).</a:t>
            </a:r>
          </a:p>
        </p:txBody>
      </p:sp>
    </p:spTree>
    <p:extLst>
      <p:ext uri="{BB962C8B-B14F-4D97-AF65-F5344CB8AC3E}">
        <p14:creationId xmlns:p14="http://schemas.microsoft.com/office/powerpoint/2010/main" val="44961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70BD-3CA9-0DB8-7544-A64BD8521262}"/>
              </a:ext>
            </a:extLst>
          </p:cNvPr>
          <p:cNvSpPr>
            <a:spLocks noGrp="1"/>
          </p:cNvSpPr>
          <p:nvPr>
            <p:ph type="title"/>
          </p:nvPr>
        </p:nvSpPr>
        <p:spPr>
          <a:xfrm>
            <a:off x="177283" y="753228"/>
            <a:ext cx="10116900" cy="1080938"/>
          </a:xfrm>
        </p:spPr>
        <p:txBody>
          <a:bodyPr>
            <a:normAutofit fontScale="90000"/>
          </a:bodyPr>
          <a:lstStyle/>
          <a:p>
            <a:r>
              <a:rPr lang="en-US" sz="4400" dirty="0"/>
              <a:t>God’s Response to Jeremiah’s Obstacles</a:t>
            </a:r>
          </a:p>
        </p:txBody>
      </p:sp>
      <p:sp>
        <p:nvSpPr>
          <p:cNvPr id="3" name="Content Placeholder 2">
            <a:extLst>
              <a:ext uri="{FF2B5EF4-FFF2-40B4-BE49-F238E27FC236}">
                <a16:creationId xmlns:a16="http://schemas.microsoft.com/office/drawing/2014/main" id="{FDC68F8D-BA00-BAAF-7FE6-C76F677017AA}"/>
              </a:ext>
            </a:extLst>
          </p:cNvPr>
          <p:cNvSpPr>
            <a:spLocks noGrp="1"/>
          </p:cNvSpPr>
          <p:nvPr>
            <p:ph idx="1"/>
          </p:nvPr>
        </p:nvSpPr>
        <p:spPr>
          <a:xfrm>
            <a:off x="680321" y="2336873"/>
            <a:ext cx="10787001" cy="4446482"/>
          </a:xfrm>
        </p:spPr>
        <p:txBody>
          <a:bodyPr>
            <a:normAutofit/>
          </a:bodyPr>
          <a:lstStyle/>
          <a:p>
            <a:r>
              <a:rPr lang="en-US" sz="3200" b="1" dirty="0">
                <a:solidFill>
                  <a:srgbClr val="FFFF00"/>
                </a:solidFill>
                <a:effectLst>
                  <a:outerShdw blurRad="38100" dist="38100" dir="2700000" algn="tl">
                    <a:srgbClr val="000000">
                      <a:alpha val="43137"/>
                    </a:srgbClr>
                  </a:outerShdw>
                </a:effectLst>
              </a:rPr>
              <a:t>But the LORD said unto me, Say not, I am a child: for thou shalt go to all that I shall send thee, and whatsoever I command thee thou shalt speak. Be not afraid of their faces: for I am with thee to deliver thee, saith the LORD Then the LORD put forth his hand, and touched my mouth. And the LORD said unto me, Behold, I have put my words in thy mouth (Jer. 1:7-9)</a:t>
            </a:r>
          </a:p>
        </p:txBody>
      </p:sp>
    </p:spTree>
    <p:extLst>
      <p:ext uri="{BB962C8B-B14F-4D97-AF65-F5344CB8AC3E}">
        <p14:creationId xmlns:p14="http://schemas.microsoft.com/office/powerpoint/2010/main" val="2319404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70BD-3CA9-0DB8-7544-A64BD8521262}"/>
              </a:ext>
            </a:extLst>
          </p:cNvPr>
          <p:cNvSpPr>
            <a:spLocks noGrp="1"/>
          </p:cNvSpPr>
          <p:nvPr>
            <p:ph type="title"/>
          </p:nvPr>
        </p:nvSpPr>
        <p:spPr>
          <a:xfrm>
            <a:off x="177283" y="753228"/>
            <a:ext cx="10116900" cy="1080938"/>
          </a:xfrm>
        </p:spPr>
        <p:txBody>
          <a:bodyPr>
            <a:normAutofit/>
          </a:bodyPr>
          <a:lstStyle/>
          <a:p>
            <a:r>
              <a:rPr lang="en-US" sz="4400" dirty="0"/>
              <a:t>I Am With Thee</a:t>
            </a:r>
          </a:p>
        </p:txBody>
      </p:sp>
      <p:sp>
        <p:nvSpPr>
          <p:cNvPr id="3" name="Content Placeholder 2">
            <a:extLst>
              <a:ext uri="{FF2B5EF4-FFF2-40B4-BE49-F238E27FC236}">
                <a16:creationId xmlns:a16="http://schemas.microsoft.com/office/drawing/2014/main" id="{FDC68F8D-BA00-BAAF-7FE6-C76F677017AA}"/>
              </a:ext>
            </a:extLst>
          </p:cNvPr>
          <p:cNvSpPr>
            <a:spLocks noGrp="1"/>
          </p:cNvSpPr>
          <p:nvPr>
            <p:ph idx="1"/>
          </p:nvPr>
        </p:nvSpPr>
        <p:spPr>
          <a:xfrm>
            <a:off x="680321" y="2336873"/>
            <a:ext cx="10787001" cy="4446482"/>
          </a:xfrm>
        </p:spPr>
        <p:txBody>
          <a:bodyPr>
            <a:normAutofit lnSpcReduction="10000"/>
          </a:bodyPr>
          <a:lstStyle/>
          <a:p>
            <a:r>
              <a:rPr lang="en-US" sz="3200" b="1" dirty="0">
                <a:effectLst>
                  <a:outerShdw blurRad="38100" dist="38100" dir="2700000" algn="tl">
                    <a:srgbClr val="000000">
                      <a:alpha val="43137"/>
                    </a:srgbClr>
                  </a:outerShdw>
                </a:effectLst>
              </a:rPr>
              <a:t>Thou therefore gird up thy loins, and arise, and speak unto them all that I command thee: be not dismayed at their faces, lest I confound thee before them. For, behold, I have made thee this day a </a:t>
            </a:r>
            <a:r>
              <a:rPr lang="en-US" sz="3200" b="1" dirty="0" err="1">
                <a:effectLst>
                  <a:outerShdw blurRad="38100" dist="38100" dir="2700000" algn="tl">
                    <a:srgbClr val="000000">
                      <a:alpha val="43137"/>
                    </a:srgbClr>
                  </a:outerShdw>
                </a:effectLst>
              </a:rPr>
              <a:t>defenced</a:t>
            </a:r>
            <a:r>
              <a:rPr lang="en-US" sz="3200" b="1" dirty="0">
                <a:effectLst>
                  <a:outerShdw blurRad="38100" dist="38100" dir="2700000" algn="tl">
                    <a:srgbClr val="000000">
                      <a:alpha val="43137"/>
                    </a:srgbClr>
                  </a:outerShdw>
                </a:effectLst>
              </a:rPr>
              <a:t> city, and an iron pillar, and </a:t>
            </a:r>
            <a:r>
              <a:rPr lang="en-US" sz="3200" b="1" dirty="0" err="1">
                <a:effectLst>
                  <a:outerShdw blurRad="38100" dist="38100" dir="2700000" algn="tl">
                    <a:srgbClr val="000000">
                      <a:alpha val="43137"/>
                    </a:srgbClr>
                  </a:outerShdw>
                </a:effectLst>
              </a:rPr>
              <a:t>brasen</a:t>
            </a:r>
            <a:r>
              <a:rPr lang="en-US" sz="3200" b="1" dirty="0">
                <a:effectLst>
                  <a:outerShdw blurRad="38100" dist="38100" dir="2700000" algn="tl">
                    <a:srgbClr val="000000">
                      <a:alpha val="43137"/>
                    </a:srgbClr>
                  </a:outerShdw>
                </a:effectLst>
              </a:rPr>
              <a:t> walls against the whole land, against the kings of Judah, against the princes thereof, against the priests thereof, and against the people of the land. And they shall fight against thee; but they shall not prevail against thee; for I am with thee, saith the Lord, to deliver thee (Jer. 1:17-19)</a:t>
            </a:r>
          </a:p>
        </p:txBody>
      </p:sp>
    </p:spTree>
    <p:extLst>
      <p:ext uri="{BB962C8B-B14F-4D97-AF65-F5344CB8AC3E}">
        <p14:creationId xmlns:p14="http://schemas.microsoft.com/office/powerpoint/2010/main" val="3749195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70BD-3CA9-0DB8-7544-A64BD8521262}"/>
              </a:ext>
            </a:extLst>
          </p:cNvPr>
          <p:cNvSpPr>
            <a:spLocks noGrp="1"/>
          </p:cNvSpPr>
          <p:nvPr>
            <p:ph type="title"/>
          </p:nvPr>
        </p:nvSpPr>
        <p:spPr>
          <a:xfrm>
            <a:off x="177283" y="753228"/>
            <a:ext cx="10116900" cy="1080938"/>
          </a:xfrm>
        </p:spPr>
        <p:txBody>
          <a:bodyPr>
            <a:normAutofit/>
          </a:bodyPr>
          <a:lstStyle/>
          <a:p>
            <a:r>
              <a:rPr lang="en-US" sz="4400" dirty="0"/>
              <a:t>Our Commission</a:t>
            </a:r>
          </a:p>
        </p:txBody>
      </p:sp>
      <p:sp>
        <p:nvSpPr>
          <p:cNvPr id="3" name="Content Placeholder 2">
            <a:extLst>
              <a:ext uri="{FF2B5EF4-FFF2-40B4-BE49-F238E27FC236}">
                <a16:creationId xmlns:a16="http://schemas.microsoft.com/office/drawing/2014/main" id="{FDC68F8D-BA00-BAAF-7FE6-C76F677017AA}"/>
              </a:ext>
            </a:extLst>
          </p:cNvPr>
          <p:cNvSpPr>
            <a:spLocks noGrp="1"/>
          </p:cNvSpPr>
          <p:nvPr>
            <p:ph idx="1"/>
          </p:nvPr>
        </p:nvSpPr>
        <p:spPr>
          <a:xfrm>
            <a:off x="680321" y="2336873"/>
            <a:ext cx="10787001" cy="4446482"/>
          </a:xfrm>
        </p:spPr>
        <p:txBody>
          <a:bodyPr>
            <a:normAutofit/>
          </a:bodyPr>
          <a:lstStyle/>
          <a:p>
            <a:r>
              <a:rPr lang="en-US" sz="3200" b="1" dirty="0">
                <a:effectLst>
                  <a:outerShdw blurRad="38100" dist="38100" dir="2700000" algn="tl">
                    <a:srgbClr val="000000">
                      <a:alpha val="43137"/>
                    </a:srgbClr>
                  </a:outerShdw>
                </a:effectLst>
              </a:rPr>
              <a:t>Go ye therefore, and teach all nations, baptizing them in the name of the Father, and of the Son, and of the Holy Ghost: Teaching them to observe all things whatsoever I have commanded you: and, lo, I am with you always, even unto the end of the world. Amen (Matt. 28:19-20)</a:t>
            </a:r>
          </a:p>
        </p:txBody>
      </p:sp>
    </p:spTree>
    <p:extLst>
      <p:ext uri="{BB962C8B-B14F-4D97-AF65-F5344CB8AC3E}">
        <p14:creationId xmlns:p14="http://schemas.microsoft.com/office/powerpoint/2010/main" val="160820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23" name="Rectangle 22">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76B58F6-1462-4342-6F47-B85D1C0CABD3}"/>
              </a:ext>
            </a:extLst>
          </p:cNvPr>
          <p:cNvSpPr>
            <a:spLocks noGrp="1"/>
          </p:cNvSpPr>
          <p:nvPr>
            <p:ph type="title"/>
          </p:nvPr>
        </p:nvSpPr>
        <p:spPr>
          <a:xfrm>
            <a:off x="298581" y="2063262"/>
            <a:ext cx="4121020" cy="2661052"/>
          </a:xfrm>
        </p:spPr>
        <p:txBody>
          <a:bodyPr>
            <a:normAutofit/>
          </a:bodyPr>
          <a:lstStyle/>
          <a:p>
            <a:pPr algn="r"/>
            <a:r>
              <a:rPr lang="en-US" sz="6000" b="1" dirty="0">
                <a:effectLst>
                  <a:outerShdw blurRad="38100" dist="38100" dir="2700000" algn="tl">
                    <a:srgbClr val="000000">
                      <a:alpha val="43137"/>
                    </a:srgbClr>
                  </a:outerShdw>
                </a:effectLst>
              </a:rPr>
              <a:t>Conclusion </a:t>
            </a:r>
          </a:p>
        </p:txBody>
      </p:sp>
      <p:graphicFrame>
        <p:nvGraphicFramePr>
          <p:cNvPr id="5" name="Content Placeholder 2">
            <a:extLst>
              <a:ext uri="{FF2B5EF4-FFF2-40B4-BE49-F238E27FC236}">
                <a16:creationId xmlns:a16="http://schemas.microsoft.com/office/drawing/2014/main" id="{87A74B46-7682-A2B5-3EF5-7E2685E3F5B1}"/>
              </a:ext>
            </a:extLst>
          </p:cNvPr>
          <p:cNvGraphicFramePr>
            <a:graphicFrameLocks noGrp="1"/>
          </p:cNvGraphicFramePr>
          <p:nvPr>
            <p:ph idx="1"/>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66864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2079" name="Group 2078">
            <a:extLst>
              <a:ext uri="{FF2B5EF4-FFF2-40B4-BE49-F238E27FC236}">
                <a16:creationId xmlns:a16="http://schemas.microsoft.com/office/drawing/2014/main" id="{5B988D63-FA8B-436C-902E-E5005BC049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2080" name="Rectangle 2079">
              <a:extLst>
                <a:ext uri="{FF2B5EF4-FFF2-40B4-BE49-F238E27FC236}">
                  <a16:creationId xmlns:a16="http://schemas.microsoft.com/office/drawing/2014/main" id="{2FD177FB-983E-4035-8B7A-655342A7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81" name="Picture 2080">
              <a:extLst>
                <a:ext uri="{FF2B5EF4-FFF2-40B4-BE49-F238E27FC236}">
                  <a16:creationId xmlns:a16="http://schemas.microsoft.com/office/drawing/2014/main" id="{9596D9C3-C0FC-4500-A696-55B9F77BB7A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5" name="Content Placeholder 4" descr="A map of the middle east&#10;&#10;Description automatically generated">
            <a:extLst>
              <a:ext uri="{FF2B5EF4-FFF2-40B4-BE49-F238E27FC236}">
                <a16:creationId xmlns:a16="http://schemas.microsoft.com/office/drawing/2014/main" id="{3D6D3142-6F57-6687-2DE9-FCF5C5EC8DB1}"/>
              </a:ext>
            </a:extLst>
          </p:cNvPr>
          <p:cNvPicPr>
            <a:picLocks noChangeAspect="1"/>
          </p:cNvPicPr>
          <p:nvPr/>
        </p:nvPicPr>
        <p:blipFill rotWithShape="1">
          <a:blip r:embed="rId3">
            <a:extLst>
              <a:ext uri="{28A0092B-C50C-407E-A947-70E740481C1C}">
                <a14:useLocalDpi xmlns:a14="http://schemas.microsoft.com/office/drawing/2010/main" val="0"/>
              </a:ext>
            </a:extLst>
          </a:blip>
          <a:srcRect r="19178" b="1"/>
          <a:stretch/>
        </p:blipFill>
        <p:spPr>
          <a:xfrm>
            <a:off x="7547810" y="10"/>
            <a:ext cx="4641013" cy="6856310"/>
          </a:xfrm>
          <a:prstGeom prst="rect">
            <a:avLst/>
          </a:prstGeom>
          <a:ln>
            <a:noFill/>
          </a:ln>
          <a:effectLst>
            <a:innerShdw blurRad="63500" dist="50800" dir="10800000">
              <a:prstClr val="black">
                <a:alpha val="50000"/>
              </a:prstClr>
            </a:innerShdw>
          </a:effectLst>
        </p:spPr>
      </p:pic>
      <p:sp>
        <p:nvSpPr>
          <p:cNvPr id="2083" name="Rectangle 2082">
            <a:extLst>
              <a:ext uri="{FF2B5EF4-FFF2-40B4-BE49-F238E27FC236}">
                <a16:creationId xmlns:a16="http://schemas.microsoft.com/office/drawing/2014/main" id="{C493E730-2044-49B5-A022-B8D6F3593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62712EB-8352-BF4A-DB95-EF5352B02C5D}"/>
              </a:ext>
            </a:extLst>
          </p:cNvPr>
          <p:cNvSpPr>
            <a:spLocks noGrp="1"/>
          </p:cNvSpPr>
          <p:nvPr>
            <p:ph type="title"/>
          </p:nvPr>
        </p:nvSpPr>
        <p:spPr>
          <a:xfrm>
            <a:off x="680321" y="753228"/>
            <a:ext cx="7087552" cy="1080938"/>
          </a:xfrm>
        </p:spPr>
        <p:txBody>
          <a:bodyPr>
            <a:normAutofit/>
          </a:bodyPr>
          <a:lstStyle/>
          <a:p>
            <a:r>
              <a:rPr lang="en-US" sz="4800" dirty="0">
                <a:effectLst>
                  <a:outerShdw blurRad="38100" dist="38100" dir="2700000" algn="tl">
                    <a:srgbClr val="000000">
                      <a:alpha val="43137"/>
                    </a:srgbClr>
                  </a:outerShdw>
                </a:effectLst>
              </a:rPr>
              <a:t>The Divided Monarchy</a:t>
            </a:r>
          </a:p>
        </p:txBody>
      </p:sp>
      <p:pic>
        <p:nvPicPr>
          <p:cNvPr id="2085" name="Picture 2084">
            <a:extLst>
              <a:ext uri="{FF2B5EF4-FFF2-40B4-BE49-F238E27FC236}">
                <a16:creationId xmlns:a16="http://schemas.microsoft.com/office/drawing/2014/main" id="{78976801-4346-4636-BA62-265C81DFE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2065" name="Content Placeholder 2064">
            <a:extLst>
              <a:ext uri="{FF2B5EF4-FFF2-40B4-BE49-F238E27FC236}">
                <a16:creationId xmlns:a16="http://schemas.microsoft.com/office/drawing/2014/main" id="{A1A3440B-28D3-328E-78EF-B688FC730401}"/>
              </a:ext>
            </a:extLst>
          </p:cNvPr>
          <p:cNvSpPr>
            <a:spLocks noGrp="1"/>
          </p:cNvSpPr>
          <p:nvPr>
            <p:ph idx="1"/>
          </p:nvPr>
        </p:nvSpPr>
        <p:spPr>
          <a:xfrm>
            <a:off x="152400" y="1977794"/>
            <a:ext cx="7395409" cy="4878526"/>
          </a:xfrm>
        </p:spPr>
        <p:txBody>
          <a:bodyPr>
            <a:normAutofit/>
          </a:bodyPr>
          <a:lstStyle/>
          <a:p>
            <a:r>
              <a:rPr lang="en-US" sz="2800" dirty="0">
                <a:effectLst>
                  <a:outerShdw blurRad="38100" dist="38100" dir="2700000" algn="tl">
                    <a:srgbClr val="000000">
                      <a:alpha val="43137"/>
                    </a:srgbClr>
                  </a:outerShdw>
                </a:effectLst>
              </a:rPr>
              <a:t>At what instant I shall speak concerning a nation, and concerning a kingdom, to pluck up, and to pull down, and to destroy it; If that nation, against whom I have pronounced, turn from their evil, I will repent of the evil that I thought to do unto them. And at what instant I shall speak concerning a nation, and concerning a kingdom, to build and to plant it; If it do evil in my sight, that it obey not my voice, then I will repent of the good, wherewith I said I would benefit them (Jer. 18:7-10)</a:t>
            </a:r>
          </a:p>
        </p:txBody>
      </p:sp>
      <p:sp>
        <p:nvSpPr>
          <p:cNvPr id="7" name="TextBox 6">
            <a:extLst>
              <a:ext uri="{FF2B5EF4-FFF2-40B4-BE49-F238E27FC236}">
                <a16:creationId xmlns:a16="http://schemas.microsoft.com/office/drawing/2014/main" id="{27CF8719-FFB2-556D-1F64-99D64F4E9292}"/>
              </a:ext>
            </a:extLst>
          </p:cNvPr>
          <p:cNvSpPr txBox="1"/>
          <p:nvPr/>
        </p:nvSpPr>
        <p:spPr>
          <a:xfrm>
            <a:off x="7665099" y="5832901"/>
            <a:ext cx="4374501" cy="830997"/>
          </a:xfrm>
          <a:prstGeom prst="rect">
            <a:avLst/>
          </a:prstGeom>
          <a:noFill/>
        </p:spPr>
        <p:txBody>
          <a:bodyPr wrap="square">
            <a:spAutoFit/>
          </a:bodyPr>
          <a:lstStyle/>
          <a:p>
            <a:r>
              <a:rPr lang="en-US" sz="1200" b="0" i="0" dirty="0" err="1">
                <a:solidFill>
                  <a:srgbClr val="333333"/>
                </a:solidFill>
                <a:effectLst/>
                <a:latin typeface="Karla" panose="020F0502020204030204" pitchFamily="2" charset="0"/>
              </a:rPr>
              <a:t>Richardprins</a:t>
            </a:r>
            <a:r>
              <a:rPr lang="en-US" sz="1200" b="0" i="0" dirty="0">
                <a:solidFill>
                  <a:srgbClr val="333333"/>
                </a:solidFill>
                <a:effectLst/>
                <a:latin typeface="Karla" panose="020F0502020204030204" pitchFamily="2" charset="0"/>
              </a:rPr>
              <a:t>, . "</a:t>
            </a:r>
            <a:r>
              <a:rPr lang="en-US" sz="1200" b="1" i="0" u="none" strike="noStrike" dirty="0">
                <a:solidFill>
                  <a:srgbClr val="B52600"/>
                </a:solidFill>
                <a:effectLst/>
                <a:latin typeface="Karla" panose="020F0502020204030204" pitchFamily="2" charset="0"/>
                <a:hlinkClick r:id="rId5"/>
              </a:rPr>
              <a:t>Map of the Levant circa 830 BCE</a:t>
            </a:r>
            <a:r>
              <a:rPr lang="en-US" sz="1200" b="0" i="0" dirty="0">
                <a:solidFill>
                  <a:srgbClr val="333333"/>
                </a:solidFill>
                <a:effectLst/>
                <a:latin typeface="Karla" panose="020F0502020204030204" pitchFamily="2" charset="0"/>
              </a:rPr>
              <a:t>." </a:t>
            </a:r>
            <a:r>
              <a:rPr lang="en-US" sz="1200" b="0" i="1" dirty="0">
                <a:solidFill>
                  <a:srgbClr val="333333"/>
                </a:solidFill>
                <a:effectLst/>
                <a:latin typeface="Karla" panose="020F0502020204030204" pitchFamily="2" charset="0"/>
              </a:rPr>
              <a:t>World History Encyclopedia</a:t>
            </a:r>
            <a:r>
              <a:rPr lang="en-US" sz="1200" b="0" i="0" dirty="0">
                <a:solidFill>
                  <a:srgbClr val="333333"/>
                </a:solidFill>
                <a:effectLst/>
                <a:latin typeface="Karla" panose="020F0502020204030204" pitchFamily="2" charset="0"/>
              </a:rPr>
              <a:t>. Last modified April 26, 2012. https://www.worldhistory.org/image/285/map-of-the-levant-circa-830-bce/.</a:t>
            </a:r>
            <a:endParaRPr lang="en-US" sz="1200" dirty="0"/>
          </a:p>
        </p:txBody>
      </p:sp>
    </p:spTree>
    <p:extLst>
      <p:ext uri="{BB962C8B-B14F-4D97-AF65-F5344CB8AC3E}">
        <p14:creationId xmlns:p14="http://schemas.microsoft.com/office/powerpoint/2010/main" val="3070041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F737D-993A-5F56-FD6D-7958EFE87F6C}"/>
              </a:ext>
            </a:extLst>
          </p:cNvPr>
          <p:cNvSpPr>
            <a:spLocks noGrp="1"/>
          </p:cNvSpPr>
          <p:nvPr>
            <p:ph type="title"/>
          </p:nvPr>
        </p:nvSpPr>
        <p:spPr>
          <a:xfrm>
            <a:off x="680321" y="753228"/>
            <a:ext cx="9613861" cy="1080938"/>
          </a:xfrm>
        </p:spPr>
        <p:txBody>
          <a:bodyPr>
            <a:normAutofit/>
          </a:bodyPr>
          <a:lstStyle/>
          <a:p>
            <a:r>
              <a:rPr lang="en-US" sz="6000" b="1" dirty="0">
                <a:effectLst>
                  <a:outerShdw blurRad="38100" dist="38100" dir="2700000" algn="tl">
                    <a:srgbClr val="000000">
                      <a:alpha val="43137"/>
                    </a:srgbClr>
                  </a:outerShdw>
                </a:effectLst>
              </a:rPr>
              <a:t>Objective </a:t>
            </a:r>
          </a:p>
        </p:txBody>
      </p:sp>
      <p:graphicFrame>
        <p:nvGraphicFramePr>
          <p:cNvPr id="5" name="Content Placeholder 2">
            <a:extLst>
              <a:ext uri="{FF2B5EF4-FFF2-40B4-BE49-F238E27FC236}">
                <a16:creationId xmlns:a16="http://schemas.microsoft.com/office/drawing/2014/main" id="{E2261198-2E16-77B0-F05D-85A9FACF6FA5}"/>
              </a:ext>
            </a:extLst>
          </p:cNvPr>
          <p:cNvGraphicFramePr>
            <a:graphicFrameLocks noGrp="1"/>
          </p:cNvGraphicFramePr>
          <p:nvPr>
            <p:ph idx="1"/>
            <p:extLst>
              <p:ext uri="{D42A27DB-BD31-4B8C-83A1-F6EECF244321}">
                <p14:modId xmlns:p14="http://schemas.microsoft.com/office/powerpoint/2010/main" val="4291004841"/>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997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23" name="Rectangle 22">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76B58F6-1462-4342-6F47-B85D1C0CABD3}"/>
              </a:ext>
            </a:extLst>
          </p:cNvPr>
          <p:cNvSpPr>
            <a:spLocks noGrp="1"/>
          </p:cNvSpPr>
          <p:nvPr>
            <p:ph type="title"/>
          </p:nvPr>
        </p:nvSpPr>
        <p:spPr>
          <a:xfrm>
            <a:off x="680321" y="2063262"/>
            <a:ext cx="3739279" cy="2661052"/>
          </a:xfrm>
        </p:spPr>
        <p:txBody>
          <a:bodyPr>
            <a:normAutofit/>
          </a:bodyPr>
          <a:lstStyle/>
          <a:p>
            <a:pPr algn="r"/>
            <a:r>
              <a:rPr lang="en-US" sz="6000" b="1" dirty="0">
                <a:effectLst>
                  <a:outerShdw blurRad="38100" dist="38100" dir="2700000" algn="tl">
                    <a:srgbClr val="000000">
                      <a:alpha val="43137"/>
                    </a:srgbClr>
                  </a:outerShdw>
                </a:effectLst>
              </a:rPr>
              <a:t>Rationale </a:t>
            </a:r>
          </a:p>
        </p:txBody>
      </p:sp>
      <p:graphicFrame>
        <p:nvGraphicFramePr>
          <p:cNvPr id="5" name="Content Placeholder 2">
            <a:extLst>
              <a:ext uri="{FF2B5EF4-FFF2-40B4-BE49-F238E27FC236}">
                <a16:creationId xmlns:a16="http://schemas.microsoft.com/office/drawing/2014/main" id="{87A74B46-7682-A2B5-3EF5-7E2685E3F5B1}"/>
              </a:ext>
            </a:extLst>
          </p:cNvPr>
          <p:cNvGraphicFramePr>
            <a:graphicFrameLocks noGrp="1"/>
          </p:cNvGraphicFramePr>
          <p:nvPr>
            <p:ph idx="1"/>
            <p:extLst>
              <p:ext uri="{D42A27DB-BD31-4B8C-83A1-F6EECF244321}">
                <p14:modId xmlns:p14="http://schemas.microsoft.com/office/powerpoint/2010/main" val="54164390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7557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4" name="Picture 3" descr="Dedaunan musim gugur jatuh dari pohon">
            <a:extLst>
              <a:ext uri="{FF2B5EF4-FFF2-40B4-BE49-F238E27FC236}">
                <a16:creationId xmlns:a16="http://schemas.microsoft.com/office/drawing/2014/main" id="{4F6832E3-2A5D-10FF-35D7-6E3CB48A0FA2}"/>
              </a:ext>
            </a:extLst>
          </p:cNvPr>
          <p:cNvPicPr>
            <a:picLocks noChangeAspect="1"/>
          </p:cNvPicPr>
          <p:nvPr/>
        </p:nvPicPr>
        <p:blipFill rotWithShape="1">
          <a:blip r:embed="rId5"/>
          <a:srcRect t="15730"/>
          <a:stretch/>
        </p:blipFill>
        <p:spPr>
          <a:xfrm>
            <a:off x="-3176" y="10"/>
            <a:ext cx="12192000" cy="6857991"/>
          </a:xfrm>
          <a:prstGeom prst="rect">
            <a:avLst/>
          </a:prstGeom>
        </p:spPr>
      </p:pic>
      <p:sp>
        <p:nvSpPr>
          <p:cNvPr id="18" name="Rectangle 17">
            <a:extLst>
              <a:ext uri="{FF2B5EF4-FFF2-40B4-BE49-F238E27FC236}">
                <a16:creationId xmlns:a16="http://schemas.microsoft.com/office/drawing/2014/main" id="{41704883-D088-4683-A1FD-AEE53B336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B124C5F-DE35-15C6-67CF-2C2D39E6E003}"/>
              </a:ext>
            </a:extLst>
          </p:cNvPr>
          <p:cNvSpPr>
            <a:spLocks noGrp="1"/>
          </p:cNvSpPr>
          <p:nvPr>
            <p:ph type="title"/>
          </p:nvPr>
        </p:nvSpPr>
        <p:spPr>
          <a:xfrm>
            <a:off x="680322" y="4402667"/>
            <a:ext cx="8133478" cy="940240"/>
          </a:xfrm>
        </p:spPr>
        <p:txBody>
          <a:bodyPr vert="horz" lIns="91440" tIns="45720" rIns="91440" bIns="45720" rtlCol="0" anchor="b">
            <a:normAutofit/>
          </a:bodyPr>
          <a:lstStyle/>
          <a:p>
            <a:pPr algn="r"/>
            <a:r>
              <a:rPr lang="en-US" sz="4800" dirty="0"/>
              <a:t>Jeremiah 1:4</a:t>
            </a:r>
          </a:p>
        </p:txBody>
      </p:sp>
      <p:sp>
        <p:nvSpPr>
          <p:cNvPr id="20" name="Rectangle 19">
            <a:extLst>
              <a:ext uri="{FF2B5EF4-FFF2-40B4-BE49-F238E27FC236}">
                <a16:creationId xmlns:a16="http://schemas.microsoft.com/office/drawing/2014/main" id="{A9C04EC1-26B9-40BD-84A6-B2C0A913D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9BAB74E2-5A82-47FD-BBB4-BFD47779F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C4FFB60-A034-4994-8F55-E38D4F31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494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1384D-82E8-B965-1E94-35F07A7FDB1A}"/>
              </a:ext>
            </a:extLst>
          </p:cNvPr>
          <p:cNvSpPr>
            <a:spLocks noGrp="1"/>
          </p:cNvSpPr>
          <p:nvPr>
            <p:ph type="title"/>
          </p:nvPr>
        </p:nvSpPr>
        <p:spPr/>
        <p:txBody>
          <a:bodyPr>
            <a:normAutofit/>
          </a:bodyPr>
          <a:lstStyle/>
          <a:p>
            <a:r>
              <a:rPr lang="en-US" sz="4800" b="1" dirty="0">
                <a:effectLst>
                  <a:outerShdw blurRad="38100" dist="38100" dir="2700000" algn="tl">
                    <a:srgbClr val="000000">
                      <a:alpha val="43137"/>
                    </a:srgbClr>
                  </a:outerShdw>
                </a:effectLst>
              </a:rPr>
              <a:t>In the Days of Josiah</a:t>
            </a:r>
          </a:p>
        </p:txBody>
      </p:sp>
      <p:sp>
        <p:nvSpPr>
          <p:cNvPr id="3" name="Content Placeholder 2">
            <a:extLst>
              <a:ext uri="{FF2B5EF4-FFF2-40B4-BE49-F238E27FC236}">
                <a16:creationId xmlns:a16="http://schemas.microsoft.com/office/drawing/2014/main" id="{023A261D-2B9C-D86C-DEC9-7230FCF02CAB}"/>
              </a:ext>
            </a:extLst>
          </p:cNvPr>
          <p:cNvSpPr>
            <a:spLocks noGrp="1"/>
          </p:cNvSpPr>
          <p:nvPr>
            <p:ph idx="1"/>
          </p:nvPr>
        </p:nvSpPr>
        <p:spPr/>
        <p:txBody>
          <a:bodyPr>
            <a:normAutofit/>
          </a:bodyPr>
          <a:lstStyle/>
          <a:p>
            <a:r>
              <a:rPr lang="en-US" sz="3200" b="1" dirty="0">
                <a:effectLst>
                  <a:outerShdw blurRad="38100" dist="38100" dir="2700000" algn="tl">
                    <a:srgbClr val="000000">
                      <a:alpha val="43137"/>
                    </a:srgbClr>
                  </a:outerShdw>
                </a:effectLst>
              </a:rPr>
              <a:t>To whom the word of the LORD came in the days of Josiah the son of Amon king of Judah, in the thirteenth year of his reign…. </a:t>
            </a:r>
          </a:p>
          <a:p>
            <a:r>
              <a:rPr lang="en-US" sz="3200" b="1" dirty="0">
                <a:solidFill>
                  <a:srgbClr val="FFFF00"/>
                </a:solidFill>
                <a:effectLst>
                  <a:outerShdw blurRad="38100" dist="38100" dir="2700000" algn="tl">
                    <a:srgbClr val="000000">
                      <a:alpha val="43137"/>
                    </a:srgbClr>
                  </a:outerShdw>
                </a:effectLst>
              </a:rPr>
              <a:t>Then the word of the LORD came unto me, saying, </a:t>
            </a:r>
            <a:r>
              <a:rPr lang="en-US" sz="3200" b="1" dirty="0">
                <a:effectLst>
                  <a:outerShdw blurRad="38100" dist="38100" dir="2700000" algn="tl">
                    <a:srgbClr val="000000">
                      <a:alpha val="43137"/>
                    </a:srgbClr>
                  </a:outerShdw>
                </a:effectLst>
              </a:rPr>
              <a:t>(Jer. 1:2, 4)</a:t>
            </a:r>
          </a:p>
          <a:p>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077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4" name="Picture 3" descr="Dedaunan musim gugur jatuh dari pohon">
            <a:extLst>
              <a:ext uri="{FF2B5EF4-FFF2-40B4-BE49-F238E27FC236}">
                <a16:creationId xmlns:a16="http://schemas.microsoft.com/office/drawing/2014/main" id="{4F6832E3-2A5D-10FF-35D7-6E3CB48A0FA2}"/>
              </a:ext>
            </a:extLst>
          </p:cNvPr>
          <p:cNvPicPr>
            <a:picLocks noChangeAspect="1"/>
          </p:cNvPicPr>
          <p:nvPr/>
        </p:nvPicPr>
        <p:blipFill rotWithShape="1">
          <a:blip r:embed="rId5"/>
          <a:srcRect t="15730"/>
          <a:stretch/>
        </p:blipFill>
        <p:spPr>
          <a:xfrm>
            <a:off x="-3176" y="10"/>
            <a:ext cx="12192000" cy="6857991"/>
          </a:xfrm>
          <a:prstGeom prst="rect">
            <a:avLst/>
          </a:prstGeom>
        </p:spPr>
      </p:pic>
      <p:sp>
        <p:nvSpPr>
          <p:cNvPr id="18" name="Rectangle 17">
            <a:extLst>
              <a:ext uri="{FF2B5EF4-FFF2-40B4-BE49-F238E27FC236}">
                <a16:creationId xmlns:a16="http://schemas.microsoft.com/office/drawing/2014/main" id="{41704883-D088-4683-A1FD-AEE53B336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B124C5F-DE35-15C6-67CF-2C2D39E6E003}"/>
              </a:ext>
            </a:extLst>
          </p:cNvPr>
          <p:cNvSpPr>
            <a:spLocks noGrp="1"/>
          </p:cNvSpPr>
          <p:nvPr>
            <p:ph type="title"/>
          </p:nvPr>
        </p:nvSpPr>
        <p:spPr>
          <a:xfrm>
            <a:off x="680322" y="4402667"/>
            <a:ext cx="8133478" cy="940240"/>
          </a:xfrm>
        </p:spPr>
        <p:txBody>
          <a:bodyPr vert="horz" lIns="91440" tIns="45720" rIns="91440" bIns="45720" rtlCol="0" anchor="b">
            <a:normAutofit/>
          </a:bodyPr>
          <a:lstStyle/>
          <a:p>
            <a:pPr algn="r"/>
            <a:r>
              <a:rPr lang="en-US" sz="4800" dirty="0"/>
              <a:t>Jeremiah 1:5</a:t>
            </a:r>
          </a:p>
        </p:txBody>
      </p:sp>
      <p:sp>
        <p:nvSpPr>
          <p:cNvPr id="20" name="Rectangle 19">
            <a:extLst>
              <a:ext uri="{FF2B5EF4-FFF2-40B4-BE49-F238E27FC236}">
                <a16:creationId xmlns:a16="http://schemas.microsoft.com/office/drawing/2014/main" id="{A9C04EC1-26B9-40BD-84A6-B2C0A913D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9BAB74E2-5A82-47FD-BBB4-BFD47779F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C4FFB60-A034-4994-8F55-E38D4F31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855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70466-3884-26CE-E6D0-1F752BA3174F}"/>
              </a:ext>
            </a:extLst>
          </p:cNvPr>
          <p:cNvSpPr>
            <a:spLocks noGrp="1"/>
          </p:cNvSpPr>
          <p:nvPr>
            <p:ph type="title"/>
          </p:nvPr>
        </p:nvSpPr>
        <p:spPr/>
        <p:txBody>
          <a:bodyPr>
            <a:normAutofit/>
          </a:bodyPr>
          <a:lstStyle/>
          <a:p>
            <a:r>
              <a:rPr lang="en-US" sz="5400" b="1" dirty="0">
                <a:effectLst>
                  <a:outerShdw blurRad="38100" dist="38100" dir="2700000" algn="tl">
                    <a:srgbClr val="000000">
                      <a:alpha val="43137"/>
                    </a:srgbClr>
                  </a:outerShdw>
                </a:effectLst>
              </a:rPr>
              <a:t>Chosen to be Holy</a:t>
            </a:r>
          </a:p>
        </p:txBody>
      </p:sp>
      <p:sp>
        <p:nvSpPr>
          <p:cNvPr id="3" name="Content Placeholder 2">
            <a:extLst>
              <a:ext uri="{FF2B5EF4-FFF2-40B4-BE49-F238E27FC236}">
                <a16:creationId xmlns:a16="http://schemas.microsoft.com/office/drawing/2014/main" id="{D606109E-48E6-E9F2-2E39-0C448A0EE2E6}"/>
              </a:ext>
            </a:extLst>
          </p:cNvPr>
          <p:cNvSpPr>
            <a:spLocks noGrp="1"/>
          </p:cNvSpPr>
          <p:nvPr>
            <p:ph idx="1"/>
          </p:nvPr>
        </p:nvSpPr>
        <p:spPr>
          <a:xfrm>
            <a:off x="680321" y="2336872"/>
            <a:ext cx="10787001" cy="4185225"/>
          </a:xfrm>
        </p:spPr>
        <p:txBody>
          <a:bodyPr>
            <a:normAutofit/>
          </a:bodyPr>
          <a:lstStyle/>
          <a:p>
            <a:r>
              <a:rPr lang="en-US" sz="3600" b="1" dirty="0">
                <a:solidFill>
                  <a:srgbClr val="FFFF00"/>
                </a:solidFill>
                <a:effectLst>
                  <a:outerShdw blurRad="38100" dist="38100" dir="2700000" algn="tl">
                    <a:srgbClr val="000000">
                      <a:alpha val="43137"/>
                    </a:srgbClr>
                  </a:outerShdw>
                </a:effectLst>
              </a:rPr>
              <a:t>Before I formed thee in the belly I knew thee; and before thou </a:t>
            </a:r>
            <a:r>
              <a:rPr lang="en-US" sz="3600" b="1" dirty="0" err="1">
                <a:solidFill>
                  <a:srgbClr val="FFFF00"/>
                </a:solidFill>
                <a:effectLst>
                  <a:outerShdw blurRad="38100" dist="38100" dir="2700000" algn="tl">
                    <a:srgbClr val="000000">
                      <a:alpha val="43137"/>
                    </a:srgbClr>
                  </a:outerShdw>
                </a:effectLst>
              </a:rPr>
              <a:t>camest</a:t>
            </a:r>
            <a:r>
              <a:rPr lang="en-US" sz="3600" b="1" dirty="0">
                <a:solidFill>
                  <a:srgbClr val="FFFF00"/>
                </a:solidFill>
                <a:effectLst>
                  <a:outerShdw blurRad="38100" dist="38100" dir="2700000" algn="tl">
                    <a:srgbClr val="000000">
                      <a:alpha val="43137"/>
                    </a:srgbClr>
                  </a:outerShdw>
                </a:effectLst>
              </a:rPr>
              <a:t> forth out of the womb I sanctified </a:t>
            </a:r>
            <a:r>
              <a:rPr lang="en-US" sz="3600" b="1" dirty="0">
                <a:effectLst>
                  <a:outerShdw blurRad="38100" dist="38100" dir="2700000" algn="tl">
                    <a:srgbClr val="000000">
                      <a:alpha val="43137"/>
                    </a:srgbClr>
                  </a:outerShdw>
                </a:effectLst>
                <a:cs typeface="+mj-cs"/>
              </a:rPr>
              <a:t>[</a:t>
            </a:r>
            <a:r>
              <a:rPr lang="he-IL" sz="3600" b="1" dirty="0">
                <a:effectLst>
                  <a:outerShdw blurRad="38100" dist="38100" dir="2700000" algn="tl">
                    <a:srgbClr val="000000">
                      <a:alpha val="43137"/>
                    </a:srgbClr>
                  </a:outerShdw>
                </a:effectLst>
                <a:cs typeface="+mj-cs"/>
              </a:rPr>
              <a:t>הִקְדַּשְׁתִּ֑י</a:t>
            </a:r>
            <a:r>
              <a:rPr lang="en-US" sz="3600" b="1" dirty="0">
                <a:effectLst>
                  <a:outerShdw blurRad="38100" dist="38100" dir="2700000" algn="tl">
                    <a:srgbClr val="000000">
                      <a:alpha val="43137"/>
                    </a:srgbClr>
                  </a:outerShdw>
                </a:effectLst>
                <a:cs typeface="+mj-cs"/>
              </a:rPr>
              <a:t>, </a:t>
            </a:r>
            <a:r>
              <a:rPr lang="he-IL" sz="3600" b="1" dirty="0">
                <a:effectLst>
                  <a:outerShdw blurRad="38100" dist="38100" dir="2700000" algn="tl">
                    <a:srgbClr val="000000">
                      <a:alpha val="43137"/>
                    </a:srgbClr>
                  </a:outerShdw>
                </a:effectLst>
                <a:latin typeface="SBL Hebrew"/>
                <a:cs typeface="+mj-cs"/>
              </a:rPr>
              <a:t>קדשׁ</a:t>
            </a:r>
            <a:r>
              <a:rPr lang="en-US" sz="3600" b="1" dirty="0">
                <a:effectLst>
                  <a:outerShdw blurRad="38100" dist="38100" dir="2700000" algn="tl">
                    <a:srgbClr val="000000">
                      <a:alpha val="43137"/>
                    </a:srgbClr>
                  </a:outerShdw>
                </a:effectLst>
                <a:cs typeface="+mj-cs"/>
              </a:rPr>
              <a:t>]</a:t>
            </a:r>
            <a:r>
              <a:rPr lang="en-US" sz="3600" b="1" dirty="0">
                <a:solidFill>
                  <a:srgbClr val="FFFF00"/>
                </a:solidFill>
                <a:effectLst>
                  <a:outerShdw blurRad="38100" dist="38100" dir="2700000" algn="tl">
                    <a:srgbClr val="000000">
                      <a:alpha val="43137"/>
                    </a:srgbClr>
                  </a:outerShdw>
                </a:effectLst>
                <a:cs typeface="+mj-cs"/>
              </a:rPr>
              <a:t> </a:t>
            </a:r>
            <a:r>
              <a:rPr lang="en-US" sz="3600" b="1" dirty="0">
                <a:solidFill>
                  <a:srgbClr val="FFFF00"/>
                </a:solidFill>
                <a:effectLst>
                  <a:outerShdw blurRad="38100" dist="38100" dir="2700000" algn="tl">
                    <a:srgbClr val="000000">
                      <a:alpha val="43137"/>
                    </a:srgbClr>
                  </a:outerShdw>
                </a:effectLst>
              </a:rPr>
              <a:t>thee, and I ordained thee a prophet unto the nations. (Jer. 1:5)</a:t>
            </a:r>
          </a:p>
          <a:p>
            <a:r>
              <a:rPr lang="en-US" sz="3600" b="1" dirty="0">
                <a:effectLst>
                  <a:outerShdw blurRad="38100" dist="38100" dir="2700000" algn="tl">
                    <a:srgbClr val="000000">
                      <a:alpha val="43137"/>
                    </a:srgbClr>
                  </a:outerShdw>
                </a:effectLst>
              </a:rPr>
              <a:t>And ye shall be unto me a kingdom of priests, and an holy [</a:t>
            </a:r>
            <a:r>
              <a:rPr lang="he-IL" sz="3600" b="1" dirty="0">
                <a:solidFill>
                  <a:srgbClr val="FFFF00"/>
                </a:solidFill>
                <a:effectLst>
                  <a:outerShdw blurRad="38100" dist="38100" dir="2700000" algn="tl">
                    <a:srgbClr val="000000">
                      <a:alpha val="43137"/>
                    </a:srgbClr>
                  </a:outerShdw>
                </a:effectLst>
              </a:rPr>
              <a:t>קָדוֹשׁ</a:t>
            </a:r>
            <a:r>
              <a:rPr lang="en-US" sz="3600" b="1" dirty="0">
                <a:effectLst>
                  <a:outerShdw blurRad="38100" dist="38100" dir="2700000" algn="tl">
                    <a:srgbClr val="000000">
                      <a:alpha val="43137"/>
                    </a:srgbClr>
                  </a:outerShdw>
                </a:effectLst>
              </a:rPr>
              <a:t>] nation. These are the words which thou shalt speak unto the children of Israel (Exod. 19:6)</a:t>
            </a:r>
          </a:p>
        </p:txBody>
      </p:sp>
    </p:spTree>
    <p:extLst>
      <p:ext uri="{BB962C8B-B14F-4D97-AF65-F5344CB8AC3E}">
        <p14:creationId xmlns:p14="http://schemas.microsoft.com/office/powerpoint/2010/main" val="242366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5B5FB5AC-39B2-4094-B486-0FCD501D504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7150CFE4-97B0-48C6-ACD6-9399CBA119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A3C6F7F0-46EA-4F8E-A112-1B517C2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1691A3CC-CDA1-4C3B-9150-FCFB5373D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4" name="Picture 3" descr="Dedaunan musim gugur jatuh dari pohon">
            <a:extLst>
              <a:ext uri="{FF2B5EF4-FFF2-40B4-BE49-F238E27FC236}">
                <a16:creationId xmlns:a16="http://schemas.microsoft.com/office/drawing/2014/main" id="{4F6832E3-2A5D-10FF-35D7-6E3CB48A0FA2}"/>
              </a:ext>
            </a:extLst>
          </p:cNvPr>
          <p:cNvPicPr>
            <a:picLocks noChangeAspect="1"/>
          </p:cNvPicPr>
          <p:nvPr/>
        </p:nvPicPr>
        <p:blipFill rotWithShape="1">
          <a:blip r:embed="rId5"/>
          <a:srcRect t="15730"/>
          <a:stretch/>
        </p:blipFill>
        <p:spPr>
          <a:xfrm>
            <a:off x="-3176" y="10"/>
            <a:ext cx="12192000" cy="6857991"/>
          </a:xfrm>
          <a:prstGeom prst="rect">
            <a:avLst/>
          </a:prstGeom>
        </p:spPr>
      </p:pic>
      <p:sp>
        <p:nvSpPr>
          <p:cNvPr id="18" name="Rectangle 17">
            <a:extLst>
              <a:ext uri="{FF2B5EF4-FFF2-40B4-BE49-F238E27FC236}">
                <a16:creationId xmlns:a16="http://schemas.microsoft.com/office/drawing/2014/main" id="{41704883-D088-4683-A1FD-AEE53B336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B124C5F-DE35-15C6-67CF-2C2D39E6E003}"/>
              </a:ext>
            </a:extLst>
          </p:cNvPr>
          <p:cNvSpPr>
            <a:spLocks noGrp="1"/>
          </p:cNvSpPr>
          <p:nvPr>
            <p:ph type="title"/>
          </p:nvPr>
        </p:nvSpPr>
        <p:spPr>
          <a:xfrm>
            <a:off x="680322" y="4402667"/>
            <a:ext cx="8133478" cy="940240"/>
          </a:xfrm>
        </p:spPr>
        <p:txBody>
          <a:bodyPr vert="horz" lIns="91440" tIns="45720" rIns="91440" bIns="45720" rtlCol="0" anchor="b">
            <a:normAutofit/>
          </a:bodyPr>
          <a:lstStyle/>
          <a:p>
            <a:pPr algn="r"/>
            <a:r>
              <a:rPr lang="en-US" sz="4800" dirty="0"/>
              <a:t>Jeremiah 1:6</a:t>
            </a:r>
          </a:p>
        </p:txBody>
      </p:sp>
      <p:sp>
        <p:nvSpPr>
          <p:cNvPr id="20" name="Rectangle 19">
            <a:extLst>
              <a:ext uri="{FF2B5EF4-FFF2-40B4-BE49-F238E27FC236}">
                <a16:creationId xmlns:a16="http://schemas.microsoft.com/office/drawing/2014/main" id="{A9C04EC1-26B9-40BD-84A6-B2C0A913D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9BAB74E2-5A82-47FD-BBB4-BFD47779F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C4FFB60-A034-4994-8F55-E38D4F31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285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4252</TotalTime>
  <Words>946</Words>
  <Application>Microsoft Office PowerPoint</Application>
  <PresentationFormat>Widescreen</PresentationFormat>
  <Paragraphs>42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Karla</vt:lpstr>
      <vt:lpstr>SBL Hebrew</vt:lpstr>
      <vt:lpstr>Trebuchet MS</vt:lpstr>
      <vt:lpstr>Berlin</vt:lpstr>
      <vt:lpstr>כִּֽי־אִתְּךָ֥ אֲנִ֛י</vt:lpstr>
      <vt:lpstr>The Divided Monarchy</vt:lpstr>
      <vt:lpstr>Objective </vt:lpstr>
      <vt:lpstr>Rationale </vt:lpstr>
      <vt:lpstr>Jeremiah 1:4</vt:lpstr>
      <vt:lpstr>In the Days of Josiah</vt:lpstr>
      <vt:lpstr>Jeremiah 1:5</vt:lpstr>
      <vt:lpstr>Chosen to be Holy</vt:lpstr>
      <vt:lpstr>Jeremiah 1:6</vt:lpstr>
      <vt:lpstr>Humility VS Excuse</vt:lpstr>
      <vt:lpstr>The Objection</vt:lpstr>
      <vt:lpstr>Jeremiah 1:7-8</vt:lpstr>
      <vt:lpstr>God’s Response to Obstacles</vt:lpstr>
      <vt:lpstr>God’s Response to Jeremiah’s Obstacles</vt:lpstr>
      <vt:lpstr>I Am With Thee</vt:lpstr>
      <vt:lpstr>Our Commission</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כִּֽי־אִתְּךָ֥ אֲנִ֛י</dc:title>
  <dc:creator>Peters, Joseph Daniel</dc:creator>
  <cp:lastModifiedBy>Peters, Joseph Daniel</cp:lastModifiedBy>
  <cp:revision>5</cp:revision>
  <dcterms:created xsi:type="dcterms:W3CDTF">2024-03-15T14:55:13Z</dcterms:created>
  <dcterms:modified xsi:type="dcterms:W3CDTF">2024-06-02T03:39:23Z</dcterms:modified>
</cp:coreProperties>
</file>