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77" r:id="rId4"/>
    <p:sldId id="265" r:id="rId5"/>
    <p:sldId id="257" r:id="rId6"/>
    <p:sldId id="260" r:id="rId7"/>
    <p:sldId id="261" r:id="rId8"/>
    <p:sldId id="262" r:id="rId9"/>
    <p:sldId id="258" r:id="rId10"/>
    <p:sldId id="259" r:id="rId11"/>
    <p:sldId id="263" r:id="rId12"/>
    <p:sldId id="264" r:id="rId13"/>
    <p:sldId id="266" r:id="rId14"/>
    <p:sldId id="267" r:id="rId15"/>
    <p:sldId id="268" r:id="rId16"/>
    <p:sldId id="269" r:id="rId17"/>
    <p:sldId id="270" r:id="rId18"/>
    <p:sldId id="271" r:id="rId19"/>
    <p:sldId id="272" r:id="rId20"/>
    <p:sldId id="273" r:id="rId21"/>
    <p:sldId id="274" r:id="rId22"/>
    <p:sldId id="275"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0462E8-7D88-4967-B2F8-EDFE229D3F88}" v="16" dt="2022-07-30T21:27:34.7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6C1C9F-653E-4167-AEB1-23B343BE875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0510A18D-719E-499F-BB1E-AE6DECE66631}">
      <dgm:prSet/>
      <dgm:spPr/>
      <dgm:t>
        <a:bodyPr/>
        <a:lstStyle/>
        <a:p>
          <a:r>
            <a:rPr lang="en-US" dirty="0"/>
            <a:t>Anyone can understand why they should pursue God’s timing and Will</a:t>
          </a:r>
        </a:p>
      </dgm:t>
    </dgm:pt>
    <dgm:pt modelId="{161D7423-E63C-4D6B-9723-D46D88AACD26}" type="parTrans" cxnId="{0A699B15-3381-4592-800E-62FED98DCB1B}">
      <dgm:prSet/>
      <dgm:spPr/>
      <dgm:t>
        <a:bodyPr/>
        <a:lstStyle/>
        <a:p>
          <a:endParaRPr lang="en-US"/>
        </a:p>
      </dgm:t>
    </dgm:pt>
    <dgm:pt modelId="{1272145F-7847-4273-9332-4225485B5B19}" type="sibTrans" cxnId="{0A699B15-3381-4592-800E-62FED98DCB1B}">
      <dgm:prSet/>
      <dgm:spPr/>
      <dgm:t>
        <a:bodyPr/>
        <a:lstStyle/>
        <a:p>
          <a:endParaRPr lang="en-US"/>
        </a:p>
      </dgm:t>
    </dgm:pt>
    <dgm:pt modelId="{57C7109B-398C-43E2-9874-3F64B7EFFC36}">
      <dgm:prSet/>
      <dgm:spPr/>
      <dgm:t>
        <a:bodyPr/>
        <a:lstStyle/>
        <a:p>
          <a:r>
            <a:rPr lang="en-US"/>
            <a:t>By understanding these three examples</a:t>
          </a:r>
        </a:p>
      </dgm:t>
    </dgm:pt>
    <dgm:pt modelId="{C0975B69-8A1D-4929-9C92-69CEB0054170}" type="parTrans" cxnId="{D1EE0244-4968-4DDE-AFFB-4ECF72DDAF76}">
      <dgm:prSet/>
      <dgm:spPr/>
      <dgm:t>
        <a:bodyPr/>
        <a:lstStyle/>
        <a:p>
          <a:endParaRPr lang="en-US"/>
        </a:p>
      </dgm:t>
    </dgm:pt>
    <dgm:pt modelId="{896B9492-754F-442C-8FA5-4F555E46AD85}" type="sibTrans" cxnId="{D1EE0244-4968-4DDE-AFFB-4ECF72DDAF76}">
      <dgm:prSet/>
      <dgm:spPr/>
      <dgm:t>
        <a:bodyPr/>
        <a:lstStyle/>
        <a:p>
          <a:endParaRPr lang="en-US"/>
        </a:p>
      </dgm:t>
    </dgm:pt>
    <dgm:pt modelId="{67426309-7888-4DF9-9567-E8ACFD0D102D}" type="pres">
      <dgm:prSet presAssocID="{9C6C1C9F-653E-4167-AEB1-23B343BE8756}" presName="linear" presStyleCnt="0">
        <dgm:presLayoutVars>
          <dgm:animLvl val="lvl"/>
          <dgm:resizeHandles val="exact"/>
        </dgm:presLayoutVars>
      </dgm:prSet>
      <dgm:spPr/>
    </dgm:pt>
    <dgm:pt modelId="{411FF625-6BE1-4692-B505-B2876559DB30}" type="pres">
      <dgm:prSet presAssocID="{0510A18D-719E-499F-BB1E-AE6DECE66631}" presName="parentText" presStyleLbl="node1" presStyleIdx="0" presStyleCnt="2">
        <dgm:presLayoutVars>
          <dgm:chMax val="0"/>
          <dgm:bulletEnabled val="1"/>
        </dgm:presLayoutVars>
      </dgm:prSet>
      <dgm:spPr/>
    </dgm:pt>
    <dgm:pt modelId="{33F7778A-7CAC-411C-86AB-EAFE5E4F73FA}" type="pres">
      <dgm:prSet presAssocID="{1272145F-7847-4273-9332-4225485B5B19}" presName="spacer" presStyleCnt="0"/>
      <dgm:spPr/>
    </dgm:pt>
    <dgm:pt modelId="{DFED0A5E-DDD4-4CBF-A9A8-E60E9D14689C}" type="pres">
      <dgm:prSet presAssocID="{57C7109B-398C-43E2-9874-3F64B7EFFC36}" presName="parentText" presStyleLbl="node1" presStyleIdx="1" presStyleCnt="2">
        <dgm:presLayoutVars>
          <dgm:chMax val="0"/>
          <dgm:bulletEnabled val="1"/>
        </dgm:presLayoutVars>
      </dgm:prSet>
      <dgm:spPr/>
    </dgm:pt>
  </dgm:ptLst>
  <dgm:cxnLst>
    <dgm:cxn modelId="{0A699B15-3381-4592-800E-62FED98DCB1B}" srcId="{9C6C1C9F-653E-4167-AEB1-23B343BE8756}" destId="{0510A18D-719E-499F-BB1E-AE6DECE66631}" srcOrd="0" destOrd="0" parTransId="{161D7423-E63C-4D6B-9723-D46D88AACD26}" sibTransId="{1272145F-7847-4273-9332-4225485B5B19}"/>
    <dgm:cxn modelId="{D1EE0244-4968-4DDE-AFFB-4ECF72DDAF76}" srcId="{9C6C1C9F-653E-4167-AEB1-23B343BE8756}" destId="{57C7109B-398C-43E2-9874-3F64B7EFFC36}" srcOrd="1" destOrd="0" parTransId="{C0975B69-8A1D-4929-9C92-69CEB0054170}" sibTransId="{896B9492-754F-442C-8FA5-4F555E46AD85}"/>
    <dgm:cxn modelId="{30F2498A-ED81-4584-B996-300C8290B481}" type="presOf" srcId="{9C6C1C9F-653E-4167-AEB1-23B343BE8756}" destId="{67426309-7888-4DF9-9567-E8ACFD0D102D}" srcOrd="0" destOrd="0" presId="urn:microsoft.com/office/officeart/2005/8/layout/vList2"/>
    <dgm:cxn modelId="{DAA42897-B547-48C0-A20F-B435D86032A9}" type="presOf" srcId="{57C7109B-398C-43E2-9874-3F64B7EFFC36}" destId="{DFED0A5E-DDD4-4CBF-A9A8-E60E9D14689C}" srcOrd="0" destOrd="0" presId="urn:microsoft.com/office/officeart/2005/8/layout/vList2"/>
    <dgm:cxn modelId="{BFCF1BF2-106C-463B-9426-FBB8457675E3}" type="presOf" srcId="{0510A18D-719E-499F-BB1E-AE6DECE66631}" destId="{411FF625-6BE1-4692-B505-B2876559DB30}" srcOrd="0" destOrd="0" presId="urn:microsoft.com/office/officeart/2005/8/layout/vList2"/>
    <dgm:cxn modelId="{17A92D8D-9DEE-4403-82C9-7842C96D861C}" type="presParOf" srcId="{67426309-7888-4DF9-9567-E8ACFD0D102D}" destId="{411FF625-6BE1-4692-B505-B2876559DB30}" srcOrd="0" destOrd="0" presId="urn:microsoft.com/office/officeart/2005/8/layout/vList2"/>
    <dgm:cxn modelId="{0A4D3BB1-B6EF-4C01-B706-7E3F747F96A4}" type="presParOf" srcId="{67426309-7888-4DF9-9567-E8ACFD0D102D}" destId="{33F7778A-7CAC-411C-86AB-EAFE5E4F73FA}" srcOrd="1" destOrd="0" presId="urn:microsoft.com/office/officeart/2005/8/layout/vList2"/>
    <dgm:cxn modelId="{B25C8400-EA44-4B99-819A-109F3F71F87D}" type="presParOf" srcId="{67426309-7888-4DF9-9567-E8ACFD0D102D}" destId="{DFED0A5E-DDD4-4CBF-A9A8-E60E9D14689C}"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686A34-0DD9-489D-98C3-9BC683B4613C}"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D10498F1-226F-4C60-9D70-51404A50D139}">
      <dgm:prSet/>
      <dgm:spPr>
        <a:solidFill>
          <a:schemeClr val="bg1">
            <a:lumMod val="85000"/>
            <a:lumOff val="15000"/>
          </a:schemeClr>
        </a:solidFill>
      </dgm:spPr>
      <dgm:t>
        <a:bodyPr/>
        <a:lstStyle/>
        <a:p>
          <a:pPr algn="ctr"/>
          <a:r>
            <a:rPr lang="en-US"/>
            <a:t>Abraham VS Jephthah</a:t>
          </a:r>
        </a:p>
      </dgm:t>
    </dgm:pt>
    <dgm:pt modelId="{3ED9689C-1EFA-4571-9E19-01460821DFBB}" type="parTrans" cxnId="{736266C6-F0D3-4ECA-B273-D74265C8B628}">
      <dgm:prSet/>
      <dgm:spPr/>
      <dgm:t>
        <a:bodyPr/>
        <a:lstStyle/>
        <a:p>
          <a:pPr algn="ctr"/>
          <a:endParaRPr lang="en-US"/>
        </a:p>
      </dgm:t>
    </dgm:pt>
    <dgm:pt modelId="{5D7DB48C-9AD8-4360-A7A3-E033D20DAE6B}" type="sibTrans" cxnId="{736266C6-F0D3-4ECA-B273-D74265C8B628}">
      <dgm:prSet/>
      <dgm:spPr/>
      <dgm:t>
        <a:bodyPr/>
        <a:lstStyle/>
        <a:p>
          <a:pPr algn="ctr"/>
          <a:endParaRPr lang="en-US"/>
        </a:p>
      </dgm:t>
    </dgm:pt>
    <dgm:pt modelId="{6D202356-E425-4548-884F-EB2C21C22F29}">
      <dgm:prSet/>
      <dgm:spPr>
        <a:solidFill>
          <a:schemeClr val="bg1">
            <a:lumMod val="85000"/>
            <a:lumOff val="15000"/>
          </a:schemeClr>
        </a:solidFill>
      </dgm:spPr>
      <dgm:t>
        <a:bodyPr/>
        <a:lstStyle/>
        <a:p>
          <a:pPr algn="ctr"/>
          <a:r>
            <a:rPr lang="en-US"/>
            <a:t>David VS Saul</a:t>
          </a:r>
        </a:p>
      </dgm:t>
    </dgm:pt>
    <dgm:pt modelId="{3138B41A-A699-427A-A73C-D6F26837A3B6}" type="parTrans" cxnId="{BBAC401C-CCC5-4F79-A068-D3FF8B35B0F6}">
      <dgm:prSet/>
      <dgm:spPr/>
      <dgm:t>
        <a:bodyPr/>
        <a:lstStyle/>
        <a:p>
          <a:pPr algn="ctr"/>
          <a:endParaRPr lang="en-US"/>
        </a:p>
      </dgm:t>
    </dgm:pt>
    <dgm:pt modelId="{97DED2FC-3CED-4699-8C0F-EEA1EBFBB966}" type="sibTrans" cxnId="{BBAC401C-CCC5-4F79-A068-D3FF8B35B0F6}">
      <dgm:prSet/>
      <dgm:spPr/>
      <dgm:t>
        <a:bodyPr/>
        <a:lstStyle/>
        <a:p>
          <a:pPr algn="ctr"/>
          <a:endParaRPr lang="en-US"/>
        </a:p>
      </dgm:t>
    </dgm:pt>
    <dgm:pt modelId="{2CE15033-8E1F-4950-871F-A03BB0EB2BE0}">
      <dgm:prSet/>
      <dgm:spPr>
        <a:solidFill>
          <a:schemeClr val="bg1">
            <a:lumMod val="85000"/>
            <a:lumOff val="15000"/>
          </a:schemeClr>
        </a:solidFill>
      </dgm:spPr>
      <dgm:t>
        <a:bodyPr/>
        <a:lstStyle/>
        <a:p>
          <a:pPr algn="ctr"/>
          <a:r>
            <a:rPr lang="en-US" dirty="0"/>
            <a:t>Mary VS Sarah</a:t>
          </a:r>
        </a:p>
      </dgm:t>
    </dgm:pt>
    <dgm:pt modelId="{1652C8FB-1EC0-4D51-B772-861B24F64F97}" type="parTrans" cxnId="{DFE0472B-F910-43A2-AEDA-4AE20616A00B}">
      <dgm:prSet/>
      <dgm:spPr/>
      <dgm:t>
        <a:bodyPr/>
        <a:lstStyle/>
        <a:p>
          <a:pPr algn="ctr"/>
          <a:endParaRPr lang="en-US"/>
        </a:p>
      </dgm:t>
    </dgm:pt>
    <dgm:pt modelId="{CA3ECB26-1554-4EA1-8BBD-0EDC6F7D26FF}" type="sibTrans" cxnId="{DFE0472B-F910-43A2-AEDA-4AE20616A00B}">
      <dgm:prSet/>
      <dgm:spPr/>
      <dgm:t>
        <a:bodyPr/>
        <a:lstStyle/>
        <a:p>
          <a:pPr algn="ctr"/>
          <a:endParaRPr lang="en-US"/>
        </a:p>
      </dgm:t>
    </dgm:pt>
    <dgm:pt modelId="{FCBDB868-8C8B-4BA3-A8D6-7A896999F64D}" type="pres">
      <dgm:prSet presAssocID="{2E686A34-0DD9-489D-98C3-9BC683B4613C}" presName="linear" presStyleCnt="0">
        <dgm:presLayoutVars>
          <dgm:animLvl val="lvl"/>
          <dgm:resizeHandles val="exact"/>
        </dgm:presLayoutVars>
      </dgm:prSet>
      <dgm:spPr/>
    </dgm:pt>
    <dgm:pt modelId="{F57AC97C-9E89-458F-B076-85CFEC281DC9}" type="pres">
      <dgm:prSet presAssocID="{D10498F1-226F-4C60-9D70-51404A50D139}" presName="parentText" presStyleLbl="node1" presStyleIdx="0" presStyleCnt="3">
        <dgm:presLayoutVars>
          <dgm:chMax val="0"/>
          <dgm:bulletEnabled val="1"/>
        </dgm:presLayoutVars>
      </dgm:prSet>
      <dgm:spPr/>
    </dgm:pt>
    <dgm:pt modelId="{55A6B1DD-D831-4F4F-8A9C-1D459E295A92}" type="pres">
      <dgm:prSet presAssocID="{5D7DB48C-9AD8-4360-A7A3-E033D20DAE6B}" presName="spacer" presStyleCnt="0"/>
      <dgm:spPr/>
    </dgm:pt>
    <dgm:pt modelId="{ECF59238-4B08-47F0-956F-4AAAD39C598A}" type="pres">
      <dgm:prSet presAssocID="{6D202356-E425-4548-884F-EB2C21C22F29}" presName="parentText" presStyleLbl="node1" presStyleIdx="1" presStyleCnt="3">
        <dgm:presLayoutVars>
          <dgm:chMax val="0"/>
          <dgm:bulletEnabled val="1"/>
        </dgm:presLayoutVars>
      </dgm:prSet>
      <dgm:spPr/>
    </dgm:pt>
    <dgm:pt modelId="{C2807D54-03DE-46F3-A25A-260FB6CA9114}" type="pres">
      <dgm:prSet presAssocID="{97DED2FC-3CED-4699-8C0F-EEA1EBFBB966}" presName="spacer" presStyleCnt="0"/>
      <dgm:spPr/>
    </dgm:pt>
    <dgm:pt modelId="{533FD2EC-2946-49E4-A77E-FA734BD56758}" type="pres">
      <dgm:prSet presAssocID="{2CE15033-8E1F-4950-871F-A03BB0EB2BE0}" presName="parentText" presStyleLbl="node1" presStyleIdx="2" presStyleCnt="3">
        <dgm:presLayoutVars>
          <dgm:chMax val="0"/>
          <dgm:bulletEnabled val="1"/>
        </dgm:presLayoutVars>
      </dgm:prSet>
      <dgm:spPr/>
    </dgm:pt>
  </dgm:ptLst>
  <dgm:cxnLst>
    <dgm:cxn modelId="{BBAC401C-CCC5-4F79-A068-D3FF8B35B0F6}" srcId="{2E686A34-0DD9-489D-98C3-9BC683B4613C}" destId="{6D202356-E425-4548-884F-EB2C21C22F29}" srcOrd="1" destOrd="0" parTransId="{3138B41A-A699-427A-A73C-D6F26837A3B6}" sibTransId="{97DED2FC-3CED-4699-8C0F-EEA1EBFBB966}"/>
    <dgm:cxn modelId="{DFE0472B-F910-43A2-AEDA-4AE20616A00B}" srcId="{2E686A34-0DD9-489D-98C3-9BC683B4613C}" destId="{2CE15033-8E1F-4950-871F-A03BB0EB2BE0}" srcOrd="2" destOrd="0" parTransId="{1652C8FB-1EC0-4D51-B772-861B24F64F97}" sibTransId="{CA3ECB26-1554-4EA1-8BBD-0EDC6F7D26FF}"/>
    <dgm:cxn modelId="{471E0132-F918-4707-A509-53D32D50789E}" type="presOf" srcId="{2CE15033-8E1F-4950-871F-A03BB0EB2BE0}" destId="{533FD2EC-2946-49E4-A77E-FA734BD56758}" srcOrd="0" destOrd="0" presId="urn:microsoft.com/office/officeart/2005/8/layout/vList2"/>
    <dgm:cxn modelId="{30BC8D80-5AB9-4CF3-BA3E-C5A658813360}" type="presOf" srcId="{2E686A34-0DD9-489D-98C3-9BC683B4613C}" destId="{FCBDB868-8C8B-4BA3-A8D6-7A896999F64D}" srcOrd="0" destOrd="0" presId="urn:microsoft.com/office/officeart/2005/8/layout/vList2"/>
    <dgm:cxn modelId="{2E5E47BA-4739-4F35-BD1E-41EBEC1102BD}" type="presOf" srcId="{6D202356-E425-4548-884F-EB2C21C22F29}" destId="{ECF59238-4B08-47F0-956F-4AAAD39C598A}" srcOrd="0" destOrd="0" presId="urn:microsoft.com/office/officeart/2005/8/layout/vList2"/>
    <dgm:cxn modelId="{736266C6-F0D3-4ECA-B273-D74265C8B628}" srcId="{2E686A34-0DD9-489D-98C3-9BC683B4613C}" destId="{D10498F1-226F-4C60-9D70-51404A50D139}" srcOrd="0" destOrd="0" parTransId="{3ED9689C-1EFA-4571-9E19-01460821DFBB}" sibTransId="{5D7DB48C-9AD8-4360-A7A3-E033D20DAE6B}"/>
    <dgm:cxn modelId="{B5F39FF2-D5AE-480F-9106-F9A3A91991A9}" type="presOf" srcId="{D10498F1-226F-4C60-9D70-51404A50D139}" destId="{F57AC97C-9E89-458F-B076-85CFEC281DC9}" srcOrd="0" destOrd="0" presId="urn:microsoft.com/office/officeart/2005/8/layout/vList2"/>
    <dgm:cxn modelId="{62662471-59B8-4C47-AA35-194AB5AFBE91}" type="presParOf" srcId="{FCBDB868-8C8B-4BA3-A8D6-7A896999F64D}" destId="{F57AC97C-9E89-458F-B076-85CFEC281DC9}" srcOrd="0" destOrd="0" presId="urn:microsoft.com/office/officeart/2005/8/layout/vList2"/>
    <dgm:cxn modelId="{0292969E-190F-4BC2-8E34-CAB0E897305E}" type="presParOf" srcId="{FCBDB868-8C8B-4BA3-A8D6-7A896999F64D}" destId="{55A6B1DD-D831-4F4F-8A9C-1D459E295A92}" srcOrd="1" destOrd="0" presId="urn:microsoft.com/office/officeart/2005/8/layout/vList2"/>
    <dgm:cxn modelId="{F634A060-BA2E-4884-8FA1-8F3AC2BF8372}" type="presParOf" srcId="{FCBDB868-8C8B-4BA3-A8D6-7A896999F64D}" destId="{ECF59238-4B08-47F0-956F-4AAAD39C598A}" srcOrd="2" destOrd="0" presId="urn:microsoft.com/office/officeart/2005/8/layout/vList2"/>
    <dgm:cxn modelId="{33F61DBD-1B69-4FF2-ADAB-F571FB5052FC}" type="presParOf" srcId="{FCBDB868-8C8B-4BA3-A8D6-7A896999F64D}" destId="{C2807D54-03DE-46F3-A25A-260FB6CA9114}" srcOrd="3" destOrd="0" presId="urn:microsoft.com/office/officeart/2005/8/layout/vList2"/>
    <dgm:cxn modelId="{458AD05B-636A-47AF-9E69-ED84807932FD}" type="presParOf" srcId="{FCBDB868-8C8B-4BA3-A8D6-7A896999F64D}" destId="{533FD2EC-2946-49E4-A77E-FA734BD5675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6C1C9F-653E-4167-AEB1-23B343BE875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0510A18D-719E-499F-BB1E-AE6DECE66631}">
      <dgm:prSet/>
      <dgm:spPr/>
      <dgm:t>
        <a:bodyPr/>
        <a:lstStyle/>
        <a:p>
          <a:r>
            <a:rPr lang="en-US" dirty="0"/>
            <a:t>Anyone can understand why they should pursue God’s timing and Will</a:t>
          </a:r>
        </a:p>
      </dgm:t>
    </dgm:pt>
    <dgm:pt modelId="{161D7423-E63C-4D6B-9723-D46D88AACD26}" type="parTrans" cxnId="{0A699B15-3381-4592-800E-62FED98DCB1B}">
      <dgm:prSet/>
      <dgm:spPr/>
      <dgm:t>
        <a:bodyPr/>
        <a:lstStyle/>
        <a:p>
          <a:endParaRPr lang="en-US"/>
        </a:p>
      </dgm:t>
    </dgm:pt>
    <dgm:pt modelId="{1272145F-7847-4273-9332-4225485B5B19}" type="sibTrans" cxnId="{0A699B15-3381-4592-800E-62FED98DCB1B}">
      <dgm:prSet/>
      <dgm:spPr/>
      <dgm:t>
        <a:bodyPr/>
        <a:lstStyle/>
        <a:p>
          <a:endParaRPr lang="en-US"/>
        </a:p>
      </dgm:t>
    </dgm:pt>
    <dgm:pt modelId="{57C7109B-398C-43E2-9874-3F64B7EFFC36}">
      <dgm:prSet/>
      <dgm:spPr/>
      <dgm:t>
        <a:bodyPr/>
        <a:lstStyle/>
        <a:p>
          <a:r>
            <a:rPr lang="en-US"/>
            <a:t>By understanding these three examples</a:t>
          </a:r>
        </a:p>
      </dgm:t>
    </dgm:pt>
    <dgm:pt modelId="{C0975B69-8A1D-4929-9C92-69CEB0054170}" type="parTrans" cxnId="{D1EE0244-4968-4DDE-AFFB-4ECF72DDAF76}">
      <dgm:prSet/>
      <dgm:spPr/>
      <dgm:t>
        <a:bodyPr/>
        <a:lstStyle/>
        <a:p>
          <a:endParaRPr lang="en-US"/>
        </a:p>
      </dgm:t>
    </dgm:pt>
    <dgm:pt modelId="{896B9492-754F-442C-8FA5-4F555E46AD85}" type="sibTrans" cxnId="{D1EE0244-4968-4DDE-AFFB-4ECF72DDAF76}">
      <dgm:prSet/>
      <dgm:spPr/>
      <dgm:t>
        <a:bodyPr/>
        <a:lstStyle/>
        <a:p>
          <a:endParaRPr lang="en-US"/>
        </a:p>
      </dgm:t>
    </dgm:pt>
    <dgm:pt modelId="{67426309-7888-4DF9-9567-E8ACFD0D102D}" type="pres">
      <dgm:prSet presAssocID="{9C6C1C9F-653E-4167-AEB1-23B343BE8756}" presName="linear" presStyleCnt="0">
        <dgm:presLayoutVars>
          <dgm:animLvl val="lvl"/>
          <dgm:resizeHandles val="exact"/>
        </dgm:presLayoutVars>
      </dgm:prSet>
      <dgm:spPr/>
    </dgm:pt>
    <dgm:pt modelId="{411FF625-6BE1-4692-B505-B2876559DB30}" type="pres">
      <dgm:prSet presAssocID="{0510A18D-719E-499F-BB1E-AE6DECE66631}" presName="parentText" presStyleLbl="node1" presStyleIdx="0" presStyleCnt="2">
        <dgm:presLayoutVars>
          <dgm:chMax val="0"/>
          <dgm:bulletEnabled val="1"/>
        </dgm:presLayoutVars>
      </dgm:prSet>
      <dgm:spPr/>
    </dgm:pt>
    <dgm:pt modelId="{33F7778A-7CAC-411C-86AB-EAFE5E4F73FA}" type="pres">
      <dgm:prSet presAssocID="{1272145F-7847-4273-9332-4225485B5B19}" presName="spacer" presStyleCnt="0"/>
      <dgm:spPr/>
    </dgm:pt>
    <dgm:pt modelId="{DFED0A5E-DDD4-4CBF-A9A8-E60E9D14689C}" type="pres">
      <dgm:prSet presAssocID="{57C7109B-398C-43E2-9874-3F64B7EFFC36}" presName="parentText" presStyleLbl="node1" presStyleIdx="1" presStyleCnt="2">
        <dgm:presLayoutVars>
          <dgm:chMax val="0"/>
          <dgm:bulletEnabled val="1"/>
        </dgm:presLayoutVars>
      </dgm:prSet>
      <dgm:spPr/>
    </dgm:pt>
  </dgm:ptLst>
  <dgm:cxnLst>
    <dgm:cxn modelId="{0A699B15-3381-4592-800E-62FED98DCB1B}" srcId="{9C6C1C9F-653E-4167-AEB1-23B343BE8756}" destId="{0510A18D-719E-499F-BB1E-AE6DECE66631}" srcOrd="0" destOrd="0" parTransId="{161D7423-E63C-4D6B-9723-D46D88AACD26}" sibTransId="{1272145F-7847-4273-9332-4225485B5B19}"/>
    <dgm:cxn modelId="{D1EE0244-4968-4DDE-AFFB-4ECF72DDAF76}" srcId="{9C6C1C9F-653E-4167-AEB1-23B343BE8756}" destId="{57C7109B-398C-43E2-9874-3F64B7EFFC36}" srcOrd="1" destOrd="0" parTransId="{C0975B69-8A1D-4929-9C92-69CEB0054170}" sibTransId="{896B9492-754F-442C-8FA5-4F555E46AD85}"/>
    <dgm:cxn modelId="{30F2498A-ED81-4584-B996-300C8290B481}" type="presOf" srcId="{9C6C1C9F-653E-4167-AEB1-23B343BE8756}" destId="{67426309-7888-4DF9-9567-E8ACFD0D102D}" srcOrd="0" destOrd="0" presId="urn:microsoft.com/office/officeart/2005/8/layout/vList2"/>
    <dgm:cxn modelId="{DAA42897-B547-48C0-A20F-B435D86032A9}" type="presOf" srcId="{57C7109B-398C-43E2-9874-3F64B7EFFC36}" destId="{DFED0A5E-DDD4-4CBF-A9A8-E60E9D14689C}" srcOrd="0" destOrd="0" presId="urn:microsoft.com/office/officeart/2005/8/layout/vList2"/>
    <dgm:cxn modelId="{BFCF1BF2-106C-463B-9426-FBB8457675E3}" type="presOf" srcId="{0510A18D-719E-499F-BB1E-AE6DECE66631}" destId="{411FF625-6BE1-4692-B505-B2876559DB30}" srcOrd="0" destOrd="0" presId="urn:microsoft.com/office/officeart/2005/8/layout/vList2"/>
    <dgm:cxn modelId="{17A92D8D-9DEE-4403-82C9-7842C96D861C}" type="presParOf" srcId="{67426309-7888-4DF9-9567-E8ACFD0D102D}" destId="{411FF625-6BE1-4692-B505-B2876559DB30}" srcOrd="0" destOrd="0" presId="urn:microsoft.com/office/officeart/2005/8/layout/vList2"/>
    <dgm:cxn modelId="{0A4D3BB1-B6EF-4C01-B706-7E3F747F96A4}" type="presParOf" srcId="{67426309-7888-4DF9-9567-E8ACFD0D102D}" destId="{33F7778A-7CAC-411C-86AB-EAFE5E4F73FA}" srcOrd="1" destOrd="0" presId="urn:microsoft.com/office/officeart/2005/8/layout/vList2"/>
    <dgm:cxn modelId="{B25C8400-EA44-4B99-819A-109F3F71F87D}" type="presParOf" srcId="{67426309-7888-4DF9-9567-E8ACFD0D102D}" destId="{DFED0A5E-DDD4-4CBF-A9A8-E60E9D14689C}"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E686A34-0DD9-489D-98C3-9BC683B4613C}"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D10498F1-226F-4C60-9D70-51404A50D139}">
      <dgm:prSet/>
      <dgm:spPr>
        <a:solidFill>
          <a:schemeClr val="bg1">
            <a:lumMod val="85000"/>
            <a:lumOff val="15000"/>
          </a:schemeClr>
        </a:solidFill>
      </dgm:spPr>
      <dgm:t>
        <a:bodyPr/>
        <a:lstStyle/>
        <a:p>
          <a:pPr algn="ctr"/>
          <a:r>
            <a:rPr lang="en-US"/>
            <a:t>Abraham VS Jephthah</a:t>
          </a:r>
        </a:p>
      </dgm:t>
    </dgm:pt>
    <dgm:pt modelId="{3ED9689C-1EFA-4571-9E19-01460821DFBB}" type="parTrans" cxnId="{736266C6-F0D3-4ECA-B273-D74265C8B628}">
      <dgm:prSet/>
      <dgm:spPr/>
      <dgm:t>
        <a:bodyPr/>
        <a:lstStyle/>
        <a:p>
          <a:pPr algn="ctr"/>
          <a:endParaRPr lang="en-US"/>
        </a:p>
      </dgm:t>
    </dgm:pt>
    <dgm:pt modelId="{5D7DB48C-9AD8-4360-A7A3-E033D20DAE6B}" type="sibTrans" cxnId="{736266C6-F0D3-4ECA-B273-D74265C8B628}">
      <dgm:prSet/>
      <dgm:spPr/>
      <dgm:t>
        <a:bodyPr/>
        <a:lstStyle/>
        <a:p>
          <a:pPr algn="ctr"/>
          <a:endParaRPr lang="en-US"/>
        </a:p>
      </dgm:t>
    </dgm:pt>
    <dgm:pt modelId="{6D202356-E425-4548-884F-EB2C21C22F29}">
      <dgm:prSet/>
      <dgm:spPr>
        <a:solidFill>
          <a:schemeClr val="bg1">
            <a:lumMod val="85000"/>
            <a:lumOff val="15000"/>
          </a:schemeClr>
        </a:solidFill>
      </dgm:spPr>
      <dgm:t>
        <a:bodyPr/>
        <a:lstStyle/>
        <a:p>
          <a:pPr algn="ctr"/>
          <a:r>
            <a:rPr lang="en-US"/>
            <a:t>David VS Saul</a:t>
          </a:r>
        </a:p>
      </dgm:t>
    </dgm:pt>
    <dgm:pt modelId="{3138B41A-A699-427A-A73C-D6F26837A3B6}" type="parTrans" cxnId="{BBAC401C-CCC5-4F79-A068-D3FF8B35B0F6}">
      <dgm:prSet/>
      <dgm:spPr/>
      <dgm:t>
        <a:bodyPr/>
        <a:lstStyle/>
        <a:p>
          <a:pPr algn="ctr"/>
          <a:endParaRPr lang="en-US"/>
        </a:p>
      </dgm:t>
    </dgm:pt>
    <dgm:pt modelId="{97DED2FC-3CED-4699-8C0F-EEA1EBFBB966}" type="sibTrans" cxnId="{BBAC401C-CCC5-4F79-A068-D3FF8B35B0F6}">
      <dgm:prSet/>
      <dgm:spPr/>
      <dgm:t>
        <a:bodyPr/>
        <a:lstStyle/>
        <a:p>
          <a:pPr algn="ctr"/>
          <a:endParaRPr lang="en-US"/>
        </a:p>
      </dgm:t>
    </dgm:pt>
    <dgm:pt modelId="{2CE15033-8E1F-4950-871F-A03BB0EB2BE0}">
      <dgm:prSet/>
      <dgm:spPr>
        <a:solidFill>
          <a:schemeClr val="bg1">
            <a:lumMod val="85000"/>
            <a:lumOff val="15000"/>
          </a:schemeClr>
        </a:solidFill>
      </dgm:spPr>
      <dgm:t>
        <a:bodyPr/>
        <a:lstStyle/>
        <a:p>
          <a:pPr algn="ctr"/>
          <a:r>
            <a:rPr lang="en-US" dirty="0"/>
            <a:t>Mary VS Sarah</a:t>
          </a:r>
        </a:p>
      </dgm:t>
    </dgm:pt>
    <dgm:pt modelId="{1652C8FB-1EC0-4D51-B772-861B24F64F97}" type="parTrans" cxnId="{DFE0472B-F910-43A2-AEDA-4AE20616A00B}">
      <dgm:prSet/>
      <dgm:spPr/>
      <dgm:t>
        <a:bodyPr/>
        <a:lstStyle/>
        <a:p>
          <a:pPr algn="ctr"/>
          <a:endParaRPr lang="en-US"/>
        </a:p>
      </dgm:t>
    </dgm:pt>
    <dgm:pt modelId="{CA3ECB26-1554-4EA1-8BBD-0EDC6F7D26FF}" type="sibTrans" cxnId="{DFE0472B-F910-43A2-AEDA-4AE20616A00B}">
      <dgm:prSet/>
      <dgm:spPr/>
      <dgm:t>
        <a:bodyPr/>
        <a:lstStyle/>
        <a:p>
          <a:pPr algn="ctr"/>
          <a:endParaRPr lang="en-US"/>
        </a:p>
      </dgm:t>
    </dgm:pt>
    <dgm:pt modelId="{FCBDB868-8C8B-4BA3-A8D6-7A896999F64D}" type="pres">
      <dgm:prSet presAssocID="{2E686A34-0DD9-489D-98C3-9BC683B4613C}" presName="linear" presStyleCnt="0">
        <dgm:presLayoutVars>
          <dgm:animLvl val="lvl"/>
          <dgm:resizeHandles val="exact"/>
        </dgm:presLayoutVars>
      </dgm:prSet>
      <dgm:spPr/>
    </dgm:pt>
    <dgm:pt modelId="{F57AC97C-9E89-458F-B076-85CFEC281DC9}" type="pres">
      <dgm:prSet presAssocID="{D10498F1-226F-4C60-9D70-51404A50D139}" presName="parentText" presStyleLbl="node1" presStyleIdx="0" presStyleCnt="3">
        <dgm:presLayoutVars>
          <dgm:chMax val="0"/>
          <dgm:bulletEnabled val="1"/>
        </dgm:presLayoutVars>
      </dgm:prSet>
      <dgm:spPr/>
    </dgm:pt>
    <dgm:pt modelId="{55A6B1DD-D831-4F4F-8A9C-1D459E295A92}" type="pres">
      <dgm:prSet presAssocID="{5D7DB48C-9AD8-4360-A7A3-E033D20DAE6B}" presName="spacer" presStyleCnt="0"/>
      <dgm:spPr/>
    </dgm:pt>
    <dgm:pt modelId="{ECF59238-4B08-47F0-956F-4AAAD39C598A}" type="pres">
      <dgm:prSet presAssocID="{6D202356-E425-4548-884F-EB2C21C22F29}" presName="parentText" presStyleLbl="node1" presStyleIdx="1" presStyleCnt="3">
        <dgm:presLayoutVars>
          <dgm:chMax val="0"/>
          <dgm:bulletEnabled val="1"/>
        </dgm:presLayoutVars>
      </dgm:prSet>
      <dgm:spPr/>
    </dgm:pt>
    <dgm:pt modelId="{C2807D54-03DE-46F3-A25A-260FB6CA9114}" type="pres">
      <dgm:prSet presAssocID="{97DED2FC-3CED-4699-8C0F-EEA1EBFBB966}" presName="spacer" presStyleCnt="0"/>
      <dgm:spPr/>
    </dgm:pt>
    <dgm:pt modelId="{533FD2EC-2946-49E4-A77E-FA734BD56758}" type="pres">
      <dgm:prSet presAssocID="{2CE15033-8E1F-4950-871F-A03BB0EB2BE0}" presName="parentText" presStyleLbl="node1" presStyleIdx="2" presStyleCnt="3">
        <dgm:presLayoutVars>
          <dgm:chMax val="0"/>
          <dgm:bulletEnabled val="1"/>
        </dgm:presLayoutVars>
      </dgm:prSet>
      <dgm:spPr/>
    </dgm:pt>
  </dgm:ptLst>
  <dgm:cxnLst>
    <dgm:cxn modelId="{BBAC401C-CCC5-4F79-A068-D3FF8B35B0F6}" srcId="{2E686A34-0DD9-489D-98C3-9BC683B4613C}" destId="{6D202356-E425-4548-884F-EB2C21C22F29}" srcOrd="1" destOrd="0" parTransId="{3138B41A-A699-427A-A73C-D6F26837A3B6}" sibTransId="{97DED2FC-3CED-4699-8C0F-EEA1EBFBB966}"/>
    <dgm:cxn modelId="{DFE0472B-F910-43A2-AEDA-4AE20616A00B}" srcId="{2E686A34-0DD9-489D-98C3-9BC683B4613C}" destId="{2CE15033-8E1F-4950-871F-A03BB0EB2BE0}" srcOrd="2" destOrd="0" parTransId="{1652C8FB-1EC0-4D51-B772-861B24F64F97}" sibTransId="{CA3ECB26-1554-4EA1-8BBD-0EDC6F7D26FF}"/>
    <dgm:cxn modelId="{471E0132-F918-4707-A509-53D32D50789E}" type="presOf" srcId="{2CE15033-8E1F-4950-871F-A03BB0EB2BE0}" destId="{533FD2EC-2946-49E4-A77E-FA734BD56758}" srcOrd="0" destOrd="0" presId="urn:microsoft.com/office/officeart/2005/8/layout/vList2"/>
    <dgm:cxn modelId="{30BC8D80-5AB9-4CF3-BA3E-C5A658813360}" type="presOf" srcId="{2E686A34-0DD9-489D-98C3-9BC683B4613C}" destId="{FCBDB868-8C8B-4BA3-A8D6-7A896999F64D}" srcOrd="0" destOrd="0" presId="urn:microsoft.com/office/officeart/2005/8/layout/vList2"/>
    <dgm:cxn modelId="{2E5E47BA-4739-4F35-BD1E-41EBEC1102BD}" type="presOf" srcId="{6D202356-E425-4548-884F-EB2C21C22F29}" destId="{ECF59238-4B08-47F0-956F-4AAAD39C598A}" srcOrd="0" destOrd="0" presId="urn:microsoft.com/office/officeart/2005/8/layout/vList2"/>
    <dgm:cxn modelId="{736266C6-F0D3-4ECA-B273-D74265C8B628}" srcId="{2E686A34-0DD9-489D-98C3-9BC683B4613C}" destId="{D10498F1-226F-4C60-9D70-51404A50D139}" srcOrd="0" destOrd="0" parTransId="{3ED9689C-1EFA-4571-9E19-01460821DFBB}" sibTransId="{5D7DB48C-9AD8-4360-A7A3-E033D20DAE6B}"/>
    <dgm:cxn modelId="{B5F39FF2-D5AE-480F-9106-F9A3A91991A9}" type="presOf" srcId="{D10498F1-226F-4C60-9D70-51404A50D139}" destId="{F57AC97C-9E89-458F-B076-85CFEC281DC9}" srcOrd="0" destOrd="0" presId="urn:microsoft.com/office/officeart/2005/8/layout/vList2"/>
    <dgm:cxn modelId="{62662471-59B8-4C47-AA35-194AB5AFBE91}" type="presParOf" srcId="{FCBDB868-8C8B-4BA3-A8D6-7A896999F64D}" destId="{F57AC97C-9E89-458F-B076-85CFEC281DC9}" srcOrd="0" destOrd="0" presId="urn:microsoft.com/office/officeart/2005/8/layout/vList2"/>
    <dgm:cxn modelId="{0292969E-190F-4BC2-8E34-CAB0E897305E}" type="presParOf" srcId="{FCBDB868-8C8B-4BA3-A8D6-7A896999F64D}" destId="{55A6B1DD-D831-4F4F-8A9C-1D459E295A92}" srcOrd="1" destOrd="0" presId="urn:microsoft.com/office/officeart/2005/8/layout/vList2"/>
    <dgm:cxn modelId="{F634A060-BA2E-4884-8FA1-8F3AC2BF8372}" type="presParOf" srcId="{FCBDB868-8C8B-4BA3-A8D6-7A896999F64D}" destId="{ECF59238-4B08-47F0-956F-4AAAD39C598A}" srcOrd="2" destOrd="0" presId="urn:microsoft.com/office/officeart/2005/8/layout/vList2"/>
    <dgm:cxn modelId="{33F61DBD-1B69-4FF2-ADAB-F571FB5052FC}" type="presParOf" srcId="{FCBDB868-8C8B-4BA3-A8D6-7A896999F64D}" destId="{C2807D54-03DE-46F3-A25A-260FB6CA9114}" srcOrd="3" destOrd="0" presId="urn:microsoft.com/office/officeart/2005/8/layout/vList2"/>
    <dgm:cxn modelId="{458AD05B-636A-47AF-9E69-ED84807932FD}" type="presParOf" srcId="{FCBDB868-8C8B-4BA3-A8D6-7A896999F64D}" destId="{533FD2EC-2946-49E4-A77E-FA734BD5675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1FF625-6BE1-4692-B505-B2876559DB30}">
      <dsp:nvSpPr>
        <dsp:cNvPr id="0" name=""/>
        <dsp:cNvSpPr/>
      </dsp:nvSpPr>
      <dsp:spPr>
        <a:xfrm>
          <a:off x="0" y="529076"/>
          <a:ext cx="5955658" cy="21060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Anyone can understand why they should pursue God’s timing and Will</a:t>
          </a:r>
        </a:p>
      </dsp:txBody>
      <dsp:txXfrm>
        <a:off x="102806" y="631882"/>
        <a:ext cx="5750046" cy="1900388"/>
      </dsp:txXfrm>
    </dsp:sp>
    <dsp:sp modelId="{DFED0A5E-DDD4-4CBF-A9A8-E60E9D14689C}">
      <dsp:nvSpPr>
        <dsp:cNvPr id="0" name=""/>
        <dsp:cNvSpPr/>
      </dsp:nvSpPr>
      <dsp:spPr>
        <a:xfrm>
          <a:off x="0" y="2750276"/>
          <a:ext cx="5955658" cy="210600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a:t>By understanding these three examples</a:t>
          </a:r>
        </a:p>
      </dsp:txBody>
      <dsp:txXfrm>
        <a:off x="102806" y="2853082"/>
        <a:ext cx="5750046" cy="19003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AC97C-9E89-458F-B076-85CFEC281DC9}">
      <dsp:nvSpPr>
        <dsp:cNvPr id="0" name=""/>
        <dsp:cNvSpPr/>
      </dsp:nvSpPr>
      <dsp:spPr>
        <a:xfrm>
          <a:off x="0" y="14597"/>
          <a:ext cx="9613860" cy="1099800"/>
        </a:xfrm>
        <a:prstGeom prst="roundRect">
          <a:avLst/>
        </a:prstGeom>
        <a:solidFill>
          <a:schemeClr val="bg1">
            <a:lumMod val="85000"/>
            <a:lumOff val="1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en-US" sz="4700" kern="1200"/>
            <a:t>Abraham VS Jephthah</a:t>
          </a:r>
        </a:p>
      </dsp:txBody>
      <dsp:txXfrm>
        <a:off x="53688" y="68285"/>
        <a:ext cx="9506484" cy="992424"/>
      </dsp:txXfrm>
    </dsp:sp>
    <dsp:sp modelId="{ECF59238-4B08-47F0-956F-4AAAD39C598A}">
      <dsp:nvSpPr>
        <dsp:cNvPr id="0" name=""/>
        <dsp:cNvSpPr/>
      </dsp:nvSpPr>
      <dsp:spPr>
        <a:xfrm>
          <a:off x="0" y="1249757"/>
          <a:ext cx="9613860" cy="1099800"/>
        </a:xfrm>
        <a:prstGeom prst="roundRect">
          <a:avLst/>
        </a:prstGeom>
        <a:solidFill>
          <a:schemeClr val="bg1">
            <a:lumMod val="85000"/>
            <a:lumOff val="1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en-US" sz="4700" kern="1200"/>
            <a:t>David VS Saul</a:t>
          </a:r>
        </a:p>
      </dsp:txBody>
      <dsp:txXfrm>
        <a:off x="53688" y="1303445"/>
        <a:ext cx="9506484" cy="992424"/>
      </dsp:txXfrm>
    </dsp:sp>
    <dsp:sp modelId="{533FD2EC-2946-49E4-A77E-FA734BD56758}">
      <dsp:nvSpPr>
        <dsp:cNvPr id="0" name=""/>
        <dsp:cNvSpPr/>
      </dsp:nvSpPr>
      <dsp:spPr>
        <a:xfrm>
          <a:off x="0" y="2484918"/>
          <a:ext cx="9613860" cy="1099800"/>
        </a:xfrm>
        <a:prstGeom prst="roundRect">
          <a:avLst/>
        </a:prstGeom>
        <a:solidFill>
          <a:schemeClr val="bg1">
            <a:lumMod val="85000"/>
            <a:lumOff val="1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en-US" sz="4700" kern="1200" dirty="0"/>
            <a:t>Mary VS Sarah</a:t>
          </a:r>
        </a:p>
      </dsp:txBody>
      <dsp:txXfrm>
        <a:off x="53688" y="2538606"/>
        <a:ext cx="9506484" cy="9924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1FF625-6BE1-4692-B505-B2876559DB30}">
      <dsp:nvSpPr>
        <dsp:cNvPr id="0" name=""/>
        <dsp:cNvSpPr/>
      </dsp:nvSpPr>
      <dsp:spPr>
        <a:xfrm>
          <a:off x="0" y="529076"/>
          <a:ext cx="5955658" cy="21060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Anyone can understand why they should pursue God’s timing and Will</a:t>
          </a:r>
        </a:p>
      </dsp:txBody>
      <dsp:txXfrm>
        <a:off x="102806" y="631882"/>
        <a:ext cx="5750046" cy="1900388"/>
      </dsp:txXfrm>
    </dsp:sp>
    <dsp:sp modelId="{DFED0A5E-DDD4-4CBF-A9A8-E60E9D14689C}">
      <dsp:nvSpPr>
        <dsp:cNvPr id="0" name=""/>
        <dsp:cNvSpPr/>
      </dsp:nvSpPr>
      <dsp:spPr>
        <a:xfrm>
          <a:off x="0" y="2750276"/>
          <a:ext cx="5955658" cy="210600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a:t>By understanding these three examples</a:t>
          </a:r>
        </a:p>
      </dsp:txBody>
      <dsp:txXfrm>
        <a:off x="102806" y="2853082"/>
        <a:ext cx="5750046" cy="19003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AC97C-9E89-458F-B076-85CFEC281DC9}">
      <dsp:nvSpPr>
        <dsp:cNvPr id="0" name=""/>
        <dsp:cNvSpPr/>
      </dsp:nvSpPr>
      <dsp:spPr>
        <a:xfrm>
          <a:off x="0" y="14597"/>
          <a:ext cx="9613860" cy="1099800"/>
        </a:xfrm>
        <a:prstGeom prst="roundRect">
          <a:avLst/>
        </a:prstGeom>
        <a:solidFill>
          <a:schemeClr val="bg1">
            <a:lumMod val="85000"/>
            <a:lumOff val="1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en-US" sz="4700" kern="1200"/>
            <a:t>Abraham VS Jephthah</a:t>
          </a:r>
        </a:p>
      </dsp:txBody>
      <dsp:txXfrm>
        <a:off x="53688" y="68285"/>
        <a:ext cx="9506484" cy="992424"/>
      </dsp:txXfrm>
    </dsp:sp>
    <dsp:sp modelId="{ECF59238-4B08-47F0-956F-4AAAD39C598A}">
      <dsp:nvSpPr>
        <dsp:cNvPr id="0" name=""/>
        <dsp:cNvSpPr/>
      </dsp:nvSpPr>
      <dsp:spPr>
        <a:xfrm>
          <a:off x="0" y="1249757"/>
          <a:ext cx="9613860" cy="1099800"/>
        </a:xfrm>
        <a:prstGeom prst="roundRect">
          <a:avLst/>
        </a:prstGeom>
        <a:solidFill>
          <a:schemeClr val="bg1">
            <a:lumMod val="85000"/>
            <a:lumOff val="1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en-US" sz="4700" kern="1200"/>
            <a:t>David VS Saul</a:t>
          </a:r>
        </a:p>
      </dsp:txBody>
      <dsp:txXfrm>
        <a:off x="53688" y="1303445"/>
        <a:ext cx="9506484" cy="992424"/>
      </dsp:txXfrm>
    </dsp:sp>
    <dsp:sp modelId="{533FD2EC-2946-49E4-A77E-FA734BD56758}">
      <dsp:nvSpPr>
        <dsp:cNvPr id="0" name=""/>
        <dsp:cNvSpPr/>
      </dsp:nvSpPr>
      <dsp:spPr>
        <a:xfrm>
          <a:off x="0" y="2484918"/>
          <a:ext cx="9613860" cy="1099800"/>
        </a:xfrm>
        <a:prstGeom prst="roundRect">
          <a:avLst/>
        </a:prstGeom>
        <a:solidFill>
          <a:schemeClr val="bg1">
            <a:lumMod val="85000"/>
            <a:lumOff val="1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en-US" sz="4700" kern="1200" dirty="0"/>
            <a:t>Mary VS Sarah</a:t>
          </a:r>
        </a:p>
      </dsp:txBody>
      <dsp:txXfrm>
        <a:off x="53688" y="2538606"/>
        <a:ext cx="9506484" cy="9924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BF04A5-25BA-44D6-901F-5E6257930CD2}" type="datetimeFigureOut">
              <a:rPr lang="en-US" smtClean="0"/>
              <a:t>7/30/2022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5B4A8634-0D56-43AB-BB7A-3647CFF98B66}" type="slidenum">
              <a:rPr lang="en-US" smtClean="0"/>
              <a:t>‹#›</a:t>
            </a:fld>
            <a:endParaRPr lang="en-US"/>
          </a:p>
        </p:txBody>
      </p:sp>
    </p:spTree>
    <p:extLst>
      <p:ext uri="{BB962C8B-B14F-4D97-AF65-F5344CB8AC3E}">
        <p14:creationId xmlns:p14="http://schemas.microsoft.com/office/powerpoint/2010/main" val="372987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BF04A5-25BA-44D6-901F-5E6257930CD2}" type="datetimeFigureOut">
              <a:rPr lang="en-US" smtClean="0"/>
              <a:t>7/30/2022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5B4A8634-0D56-43AB-BB7A-3647CFF98B66}" type="slidenum">
              <a:rPr lang="en-US" smtClean="0"/>
              <a:t>‹#›</a:t>
            </a:fld>
            <a:endParaRPr lang="en-US"/>
          </a:p>
        </p:txBody>
      </p:sp>
    </p:spTree>
    <p:extLst>
      <p:ext uri="{BB962C8B-B14F-4D97-AF65-F5344CB8AC3E}">
        <p14:creationId xmlns:p14="http://schemas.microsoft.com/office/powerpoint/2010/main" val="2184953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BF04A5-25BA-44D6-901F-5E6257930CD2}" type="datetimeFigureOut">
              <a:rPr lang="en-US" smtClean="0"/>
              <a:t>7/30/2022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5B4A8634-0D56-43AB-BB7A-3647CFF98B66}" type="slidenum">
              <a:rPr lang="en-US" smtClean="0"/>
              <a:t>‹#›</a:t>
            </a:fld>
            <a:endParaRPr lang="en-US"/>
          </a:p>
        </p:txBody>
      </p:sp>
    </p:spTree>
    <p:extLst>
      <p:ext uri="{BB962C8B-B14F-4D97-AF65-F5344CB8AC3E}">
        <p14:creationId xmlns:p14="http://schemas.microsoft.com/office/powerpoint/2010/main" val="1475727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BF04A5-25BA-44D6-901F-5E6257930CD2}" type="datetimeFigureOut">
              <a:rPr lang="en-US" smtClean="0"/>
              <a:t>7/30/2022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5B4A8634-0D56-43AB-BB7A-3647CFF98B66}"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750152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BF04A5-25BA-44D6-901F-5E6257930CD2}" type="datetimeFigureOut">
              <a:rPr lang="en-US" smtClean="0"/>
              <a:t>7/30/2022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5B4A8634-0D56-43AB-BB7A-3647CFF98B66}" type="slidenum">
              <a:rPr lang="en-US" smtClean="0"/>
              <a:t>‹#›</a:t>
            </a:fld>
            <a:endParaRPr lang="en-US"/>
          </a:p>
        </p:txBody>
      </p:sp>
    </p:spTree>
    <p:extLst>
      <p:ext uri="{BB962C8B-B14F-4D97-AF65-F5344CB8AC3E}">
        <p14:creationId xmlns:p14="http://schemas.microsoft.com/office/powerpoint/2010/main" val="240723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4BF04A5-25BA-44D6-901F-5E6257930CD2}" type="datetimeFigureOut">
              <a:rPr lang="en-US" smtClean="0"/>
              <a:t>7/30/2022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4A8634-0D56-43AB-BB7A-3647CFF98B66}" type="slidenum">
              <a:rPr lang="en-US" smtClean="0"/>
              <a:t>‹#›</a:t>
            </a:fld>
            <a:endParaRPr lang="en-US"/>
          </a:p>
        </p:txBody>
      </p:sp>
    </p:spTree>
    <p:extLst>
      <p:ext uri="{BB962C8B-B14F-4D97-AF65-F5344CB8AC3E}">
        <p14:creationId xmlns:p14="http://schemas.microsoft.com/office/powerpoint/2010/main" val="3472119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4BF04A5-25BA-44D6-901F-5E6257930CD2}" type="datetimeFigureOut">
              <a:rPr lang="en-US" smtClean="0"/>
              <a:t>7/30/2022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4A8634-0D56-43AB-BB7A-3647CFF98B66}" type="slidenum">
              <a:rPr lang="en-US" smtClean="0"/>
              <a:t>‹#›</a:t>
            </a:fld>
            <a:endParaRPr lang="en-US"/>
          </a:p>
        </p:txBody>
      </p:sp>
    </p:spTree>
    <p:extLst>
      <p:ext uri="{BB962C8B-B14F-4D97-AF65-F5344CB8AC3E}">
        <p14:creationId xmlns:p14="http://schemas.microsoft.com/office/powerpoint/2010/main" val="3637017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BF04A5-25BA-44D6-901F-5E6257930CD2}" type="datetimeFigureOut">
              <a:rPr lang="en-US" smtClean="0"/>
              <a:t>7/30/2022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A8634-0D56-43AB-BB7A-3647CFF98B66}" type="slidenum">
              <a:rPr lang="en-US" smtClean="0"/>
              <a:t>‹#›</a:t>
            </a:fld>
            <a:endParaRPr lang="en-US"/>
          </a:p>
        </p:txBody>
      </p:sp>
    </p:spTree>
    <p:extLst>
      <p:ext uri="{BB962C8B-B14F-4D97-AF65-F5344CB8AC3E}">
        <p14:creationId xmlns:p14="http://schemas.microsoft.com/office/powerpoint/2010/main" val="32427605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54BF04A5-25BA-44D6-901F-5E6257930CD2}" type="datetimeFigureOut">
              <a:rPr lang="en-US" smtClean="0"/>
              <a:t>7/30/2022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B4A8634-0D56-43AB-BB7A-3647CFF98B66}" type="slidenum">
              <a:rPr lang="en-US" smtClean="0"/>
              <a:t>‹#›</a:t>
            </a:fld>
            <a:endParaRPr lang="en-US"/>
          </a:p>
        </p:txBody>
      </p:sp>
    </p:spTree>
    <p:extLst>
      <p:ext uri="{BB962C8B-B14F-4D97-AF65-F5344CB8AC3E}">
        <p14:creationId xmlns:p14="http://schemas.microsoft.com/office/powerpoint/2010/main" val="43938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BF04A5-25BA-44D6-901F-5E6257930CD2}" type="datetimeFigureOut">
              <a:rPr lang="en-US" smtClean="0"/>
              <a:t>7/30/2022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A8634-0D56-43AB-BB7A-3647CFF98B66}" type="slidenum">
              <a:rPr lang="en-US" smtClean="0"/>
              <a:t>‹#›</a:t>
            </a:fld>
            <a:endParaRPr lang="en-US"/>
          </a:p>
        </p:txBody>
      </p:sp>
    </p:spTree>
    <p:extLst>
      <p:ext uri="{BB962C8B-B14F-4D97-AF65-F5344CB8AC3E}">
        <p14:creationId xmlns:p14="http://schemas.microsoft.com/office/powerpoint/2010/main" val="2295920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BF04A5-25BA-44D6-901F-5E6257930CD2}" type="datetimeFigureOut">
              <a:rPr lang="en-US" smtClean="0"/>
              <a:t>7/30/2022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5B4A8634-0D56-43AB-BB7A-3647CFF98B66}" type="slidenum">
              <a:rPr lang="en-US" smtClean="0"/>
              <a:t>‹#›</a:t>
            </a:fld>
            <a:endParaRPr lang="en-US"/>
          </a:p>
        </p:txBody>
      </p:sp>
    </p:spTree>
    <p:extLst>
      <p:ext uri="{BB962C8B-B14F-4D97-AF65-F5344CB8AC3E}">
        <p14:creationId xmlns:p14="http://schemas.microsoft.com/office/powerpoint/2010/main" val="1098408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BF04A5-25BA-44D6-901F-5E6257930CD2}" type="datetimeFigureOut">
              <a:rPr lang="en-US" smtClean="0"/>
              <a:t>7/30/2022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4A8634-0D56-43AB-BB7A-3647CFF98B66}" type="slidenum">
              <a:rPr lang="en-US" smtClean="0"/>
              <a:t>‹#›</a:t>
            </a:fld>
            <a:endParaRPr lang="en-US"/>
          </a:p>
        </p:txBody>
      </p:sp>
    </p:spTree>
    <p:extLst>
      <p:ext uri="{BB962C8B-B14F-4D97-AF65-F5344CB8AC3E}">
        <p14:creationId xmlns:p14="http://schemas.microsoft.com/office/powerpoint/2010/main" val="284473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BF04A5-25BA-44D6-901F-5E6257930CD2}" type="datetimeFigureOut">
              <a:rPr lang="en-US" smtClean="0"/>
              <a:t>7/30/2022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4A8634-0D56-43AB-BB7A-3647CFF98B66}" type="slidenum">
              <a:rPr lang="en-US" smtClean="0"/>
              <a:t>‹#›</a:t>
            </a:fld>
            <a:endParaRPr lang="en-US"/>
          </a:p>
        </p:txBody>
      </p:sp>
    </p:spTree>
    <p:extLst>
      <p:ext uri="{BB962C8B-B14F-4D97-AF65-F5344CB8AC3E}">
        <p14:creationId xmlns:p14="http://schemas.microsoft.com/office/powerpoint/2010/main" val="1354831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BF04A5-25BA-44D6-901F-5E6257930CD2}" type="datetimeFigureOut">
              <a:rPr lang="en-US" smtClean="0"/>
              <a:t>7/30/2022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4A8634-0D56-43AB-BB7A-3647CFF98B66}" type="slidenum">
              <a:rPr lang="en-US" smtClean="0"/>
              <a:t>‹#›</a:t>
            </a:fld>
            <a:endParaRPr lang="en-US"/>
          </a:p>
        </p:txBody>
      </p:sp>
    </p:spTree>
    <p:extLst>
      <p:ext uri="{BB962C8B-B14F-4D97-AF65-F5344CB8AC3E}">
        <p14:creationId xmlns:p14="http://schemas.microsoft.com/office/powerpoint/2010/main" val="3350001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4BF04A5-25BA-44D6-901F-5E6257930CD2}" type="datetimeFigureOut">
              <a:rPr lang="en-US" smtClean="0"/>
              <a:t>7/30/2022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4A8634-0D56-43AB-BB7A-3647CFF98B66}" type="slidenum">
              <a:rPr lang="en-US" smtClean="0"/>
              <a:t>‹#›</a:t>
            </a:fld>
            <a:endParaRPr lang="en-US"/>
          </a:p>
        </p:txBody>
      </p:sp>
    </p:spTree>
    <p:extLst>
      <p:ext uri="{BB962C8B-B14F-4D97-AF65-F5344CB8AC3E}">
        <p14:creationId xmlns:p14="http://schemas.microsoft.com/office/powerpoint/2010/main" val="3558792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BF04A5-25BA-44D6-901F-5E6257930CD2}" type="datetimeFigureOut">
              <a:rPr lang="en-US" smtClean="0"/>
              <a:t>7/30/2022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4A8634-0D56-43AB-BB7A-3647CFF98B66}" type="slidenum">
              <a:rPr lang="en-US" smtClean="0"/>
              <a:t>‹#›</a:t>
            </a:fld>
            <a:endParaRPr lang="en-US"/>
          </a:p>
        </p:txBody>
      </p:sp>
    </p:spTree>
    <p:extLst>
      <p:ext uri="{BB962C8B-B14F-4D97-AF65-F5344CB8AC3E}">
        <p14:creationId xmlns:p14="http://schemas.microsoft.com/office/powerpoint/2010/main" val="923716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BF04A5-25BA-44D6-901F-5E6257930CD2}" type="datetimeFigureOut">
              <a:rPr lang="en-US" smtClean="0"/>
              <a:t>7/30/2022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4A8634-0D56-43AB-BB7A-3647CFF98B66}" type="slidenum">
              <a:rPr lang="en-US" smtClean="0"/>
              <a:t>‹#›</a:t>
            </a:fld>
            <a:endParaRPr lang="en-US"/>
          </a:p>
        </p:txBody>
      </p:sp>
    </p:spTree>
    <p:extLst>
      <p:ext uri="{BB962C8B-B14F-4D97-AF65-F5344CB8AC3E}">
        <p14:creationId xmlns:p14="http://schemas.microsoft.com/office/powerpoint/2010/main" val="930238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4BF04A5-25BA-44D6-901F-5E6257930CD2}" type="datetimeFigureOut">
              <a:rPr lang="en-US" smtClean="0"/>
              <a:t>7/30/2022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B4A8634-0D56-43AB-BB7A-3647CFF98B66}" type="slidenum">
              <a:rPr lang="en-US" smtClean="0"/>
              <a:t>‹#›</a:t>
            </a:fld>
            <a:endParaRPr lang="en-US"/>
          </a:p>
        </p:txBody>
      </p:sp>
    </p:spTree>
    <p:extLst>
      <p:ext uri="{BB962C8B-B14F-4D97-AF65-F5344CB8AC3E}">
        <p14:creationId xmlns:p14="http://schemas.microsoft.com/office/powerpoint/2010/main" val="16830132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CA5C0-4817-3D3E-4DC6-8D390569FE28}"/>
              </a:ext>
            </a:extLst>
          </p:cNvPr>
          <p:cNvSpPr>
            <a:spLocks noGrp="1"/>
          </p:cNvSpPr>
          <p:nvPr>
            <p:ph type="ctrTitle"/>
          </p:nvPr>
        </p:nvSpPr>
        <p:spPr>
          <a:xfrm>
            <a:off x="-88489" y="2566219"/>
            <a:ext cx="8912946" cy="1540560"/>
          </a:xfrm>
        </p:spPr>
        <p:txBody>
          <a:bodyPr>
            <a:scene3d>
              <a:camera prst="orthographicFront"/>
              <a:lightRig rig="threePt" dir="t"/>
            </a:scene3d>
            <a:sp3d extrusionH="57150">
              <a:bevelT w="38100" h="38100"/>
            </a:sp3d>
          </a:bodyPr>
          <a:lstStyle/>
          <a:p>
            <a:r>
              <a:rPr lang="he-IL" sz="9600" b="1" dirty="0"/>
              <a:t>כִּשְׁמֹ֖עַ בְּק֣וֹל יְהוָ֑ה</a:t>
            </a:r>
            <a:endParaRPr lang="en-US" sz="9600" b="1" dirty="0"/>
          </a:p>
        </p:txBody>
      </p:sp>
      <p:sp>
        <p:nvSpPr>
          <p:cNvPr id="3" name="Subtitle 2">
            <a:extLst>
              <a:ext uri="{FF2B5EF4-FFF2-40B4-BE49-F238E27FC236}">
                <a16:creationId xmlns:a16="http://schemas.microsoft.com/office/drawing/2014/main" id="{9C6BB47E-0971-7EEF-7EBA-C6D1714F677B}"/>
              </a:ext>
            </a:extLst>
          </p:cNvPr>
          <p:cNvSpPr>
            <a:spLocks noGrp="1"/>
          </p:cNvSpPr>
          <p:nvPr>
            <p:ph type="subTitle" idx="1"/>
          </p:nvPr>
        </p:nvSpPr>
        <p:spPr/>
        <p:txBody>
          <a:bodyPr/>
          <a:lstStyle/>
          <a:p>
            <a:r>
              <a:rPr lang="en-US" dirty="0"/>
              <a:t>By Joseph Peters</a:t>
            </a:r>
          </a:p>
        </p:txBody>
      </p:sp>
    </p:spTree>
    <p:extLst>
      <p:ext uri="{BB962C8B-B14F-4D97-AF65-F5344CB8AC3E}">
        <p14:creationId xmlns:p14="http://schemas.microsoft.com/office/powerpoint/2010/main" val="2976154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E4B10-2B99-ED3B-2E0C-EE331B5EE362}"/>
              </a:ext>
            </a:extLst>
          </p:cNvPr>
          <p:cNvSpPr>
            <a:spLocks noGrp="1"/>
          </p:cNvSpPr>
          <p:nvPr>
            <p:ph type="title"/>
          </p:nvPr>
        </p:nvSpPr>
        <p:spPr/>
        <p:txBody>
          <a:bodyPr/>
          <a:lstStyle/>
          <a:p>
            <a:r>
              <a:rPr lang="en-US" dirty="0"/>
              <a:t>Through Abraham, Israel was Started</a:t>
            </a:r>
          </a:p>
        </p:txBody>
      </p:sp>
      <p:sp>
        <p:nvSpPr>
          <p:cNvPr id="3" name="Content Placeholder 2">
            <a:extLst>
              <a:ext uri="{FF2B5EF4-FFF2-40B4-BE49-F238E27FC236}">
                <a16:creationId xmlns:a16="http://schemas.microsoft.com/office/drawing/2014/main" id="{192134AA-60FD-CC83-8596-7E5880672E7B}"/>
              </a:ext>
            </a:extLst>
          </p:cNvPr>
          <p:cNvSpPr>
            <a:spLocks noGrp="1"/>
          </p:cNvSpPr>
          <p:nvPr>
            <p:ph idx="1"/>
          </p:nvPr>
        </p:nvSpPr>
        <p:spPr/>
        <p:txBody>
          <a:bodyPr>
            <a:normAutofit/>
          </a:bodyPr>
          <a:lstStyle/>
          <a:p>
            <a:r>
              <a:rPr lang="en-US" sz="3200" dirty="0"/>
              <a:t>Genesis 12:2,3</a:t>
            </a:r>
          </a:p>
          <a:p>
            <a:r>
              <a:rPr lang="en-US" sz="3200" dirty="0"/>
              <a:t>2 And I will make of thee a great nation, and I will bless thee, and make thy name great; and thou shalt be a blessing: 3 And I will bless them that bless thee, and curse him that </a:t>
            </a:r>
            <a:r>
              <a:rPr lang="en-US" sz="3200" dirty="0" err="1"/>
              <a:t>curseth</a:t>
            </a:r>
            <a:r>
              <a:rPr lang="en-US" sz="3200" dirty="0"/>
              <a:t> thee: and in thee shall all families of the earth be blessed.</a:t>
            </a:r>
          </a:p>
        </p:txBody>
      </p:sp>
    </p:spTree>
    <p:extLst>
      <p:ext uri="{BB962C8B-B14F-4D97-AF65-F5344CB8AC3E}">
        <p14:creationId xmlns:p14="http://schemas.microsoft.com/office/powerpoint/2010/main" val="2038253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858A-4610-9EB2-466E-602EA289D6CD}"/>
              </a:ext>
            </a:extLst>
          </p:cNvPr>
          <p:cNvSpPr>
            <a:spLocks noGrp="1"/>
          </p:cNvSpPr>
          <p:nvPr>
            <p:ph type="title"/>
          </p:nvPr>
        </p:nvSpPr>
        <p:spPr/>
        <p:txBody>
          <a:bodyPr/>
          <a:lstStyle/>
          <a:p>
            <a:r>
              <a:rPr lang="en-US" dirty="0"/>
              <a:t>Through Jephthah, A Massacre is Started</a:t>
            </a:r>
          </a:p>
        </p:txBody>
      </p:sp>
      <p:sp>
        <p:nvSpPr>
          <p:cNvPr id="3" name="Content Placeholder 2">
            <a:extLst>
              <a:ext uri="{FF2B5EF4-FFF2-40B4-BE49-F238E27FC236}">
                <a16:creationId xmlns:a16="http://schemas.microsoft.com/office/drawing/2014/main" id="{6A4EBD10-5605-233F-1673-F7A8B788230C}"/>
              </a:ext>
            </a:extLst>
          </p:cNvPr>
          <p:cNvSpPr>
            <a:spLocks noGrp="1"/>
          </p:cNvSpPr>
          <p:nvPr>
            <p:ph idx="1"/>
          </p:nvPr>
        </p:nvSpPr>
        <p:spPr>
          <a:xfrm>
            <a:off x="680321" y="2094271"/>
            <a:ext cx="11128221" cy="4650658"/>
          </a:xfrm>
        </p:spPr>
        <p:txBody>
          <a:bodyPr>
            <a:normAutofit lnSpcReduction="10000"/>
          </a:bodyPr>
          <a:lstStyle/>
          <a:p>
            <a:r>
              <a:rPr lang="en-US" sz="3200" dirty="0"/>
              <a:t>Judges 12:1,2,6b</a:t>
            </a:r>
          </a:p>
          <a:p>
            <a:r>
              <a:rPr lang="en-US" sz="3200" dirty="0"/>
              <a:t>1 And the men of Ephraim gathered themselves together, and went northward, and said unto Jephthah, Wherefore </a:t>
            </a:r>
            <a:r>
              <a:rPr lang="en-US" sz="3200" dirty="0" err="1"/>
              <a:t>passedst</a:t>
            </a:r>
            <a:r>
              <a:rPr lang="en-US" sz="3200" dirty="0"/>
              <a:t> thou over to fight against the children of Ammon, and didst not call us to go with thee? we will burn thine house upon thee with fire. 2 And Jephthah said unto them, I and my people were at great strife with the children of Ammon; and when I called you, ye delivered me not out of their hands.</a:t>
            </a:r>
          </a:p>
          <a:p>
            <a:r>
              <a:rPr lang="en-US" sz="3200" dirty="0"/>
              <a:t>6 …and there fell at that time of the Ephraimites forty and two thousand.</a:t>
            </a:r>
          </a:p>
        </p:txBody>
      </p:sp>
    </p:spTree>
    <p:extLst>
      <p:ext uri="{BB962C8B-B14F-4D97-AF65-F5344CB8AC3E}">
        <p14:creationId xmlns:p14="http://schemas.microsoft.com/office/powerpoint/2010/main" val="4204420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06EEE-03FF-CE13-AD11-B4C62950921E}"/>
              </a:ext>
            </a:extLst>
          </p:cNvPr>
          <p:cNvSpPr>
            <a:spLocks noGrp="1"/>
          </p:cNvSpPr>
          <p:nvPr>
            <p:ph type="title"/>
          </p:nvPr>
        </p:nvSpPr>
        <p:spPr/>
        <p:txBody>
          <a:bodyPr/>
          <a:lstStyle/>
          <a:p>
            <a:r>
              <a:rPr lang="en-US" dirty="0"/>
              <a:t>The Massacre</a:t>
            </a:r>
          </a:p>
        </p:txBody>
      </p:sp>
      <p:sp>
        <p:nvSpPr>
          <p:cNvPr id="3" name="Content Placeholder 2">
            <a:extLst>
              <a:ext uri="{FF2B5EF4-FFF2-40B4-BE49-F238E27FC236}">
                <a16:creationId xmlns:a16="http://schemas.microsoft.com/office/drawing/2014/main" id="{5C3F4120-FDC2-5956-2A1A-A4F6FED32177}"/>
              </a:ext>
            </a:extLst>
          </p:cNvPr>
          <p:cNvSpPr>
            <a:spLocks noGrp="1"/>
          </p:cNvSpPr>
          <p:nvPr>
            <p:ph idx="1"/>
          </p:nvPr>
        </p:nvSpPr>
        <p:spPr>
          <a:xfrm>
            <a:off x="680321" y="2336872"/>
            <a:ext cx="11256040" cy="4521127"/>
          </a:xfrm>
        </p:spPr>
        <p:txBody>
          <a:bodyPr>
            <a:normAutofit lnSpcReduction="10000"/>
          </a:bodyPr>
          <a:lstStyle/>
          <a:p>
            <a:r>
              <a:rPr lang="en-US" sz="3200" dirty="0"/>
              <a:t>Per Victor Hamilton: </a:t>
            </a:r>
          </a:p>
          <a:p>
            <a:r>
              <a:rPr lang="en-US" sz="3200" dirty="0"/>
              <a:t>“The death count of the Ephraimites is staggering: forty-two thousand. That number is higher than the number of adult male troops of first-generation Ephraimites (40,500 [Num. 1:33]) and of the second-generation Ephraimites (32,500 [Num. 26:37])!</a:t>
            </a:r>
          </a:p>
          <a:p>
            <a:r>
              <a:rPr lang="en-US" sz="3200" dirty="0"/>
              <a:t>Furthermore, Jephthah kills more of his tribal brothers than all the judges together kill of the enemy:”</a:t>
            </a:r>
          </a:p>
          <a:p>
            <a:endParaRPr lang="en-US" dirty="0"/>
          </a:p>
          <a:p>
            <a:r>
              <a:rPr lang="en-US" sz="1600" dirty="0"/>
              <a:t>Victor P. Hamilton, Handbook on the Historical Books (Grand Rapids, MI: Baker Academic, 2001), 147.</a:t>
            </a:r>
          </a:p>
        </p:txBody>
      </p:sp>
    </p:spTree>
    <p:extLst>
      <p:ext uri="{BB962C8B-B14F-4D97-AF65-F5344CB8AC3E}">
        <p14:creationId xmlns:p14="http://schemas.microsoft.com/office/powerpoint/2010/main" val="3934252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pic>
        <p:nvPicPr>
          <p:cNvPr id="23"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4"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25"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26"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16">
            <a:extLst>
              <a:ext uri="{FF2B5EF4-FFF2-40B4-BE49-F238E27FC236}">
                <a16:creationId xmlns:a16="http://schemas.microsoft.com/office/drawing/2014/main" id="{58BBCFF1-6BF3-4941-973F-CE3A1F225E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18">
            <a:extLst>
              <a:ext uri="{FF2B5EF4-FFF2-40B4-BE49-F238E27FC236}">
                <a16:creationId xmlns:a16="http://schemas.microsoft.com/office/drawing/2014/main" id="{1B170B3D-1B5C-4AA5-B670-B783ADC5FA5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5368291"/>
            <a:ext cx="12192000" cy="275942"/>
          </a:xfrm>
          <a:prstGeom prst="rect">
            <a:avLst/>
          </a:prstGeom>
        </p:spPr>
      </p:pic>
      <p:sp>
        <p:nvSpPr>
          <p:cNvPr id="30" name="Rectangle 20">
            <a:extLst>
              <a:ext uri="{FF2B5EF4-FFF2-40B4-BE49-F238E27FC236}">
                <a16:creationId xmlns:a16="http://schemas.microsoft.com/office/drawing/2014/main" id="{8EE3C243-B4B4-4FE3-AFF2-E81D7F48CA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379501"/>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FB7A05-B7C5-CE7C-0293-55550D762DA0}"/>
              </a:ext>
            </a:extLst>
          </p:cNvPr>
          <p:cNvSpPr>
            <a:spLocks noGrp="1"/>
          </p:cNvSpPr>
          <p:nvPr>
            <p:ph type="title"/>
          </p:nvPr>
        </p:nvSpPr>
        <p:spPr>
          <a:xfrm>
            <a:off x="680321" y="1216404"/>
            <a:ext cx="10803755" cy="3841362"/>
          </a:xfrm>
        </p:spPr>
        <p:txBody>
          <a:bodyPr vert="horz" lIns="91440" tIns="45720" rIns="91440" bIns="45720" rtlCol="0" anchor="b">
            <a:normAutofit/>
          </a:bodyPr>
          <a:lstStyle/>
          <a:p>
            <a:pPr algn="ctr"/>
            <a:r>
              <a:rPr lang="en-US" sz="7200" dirty="0"/>
              <a:t>David VS Saul</a:t>
            </a:r>
          </a:p>
        </p:txBody>
      </p:sp>
    </p:spTree>
    <p:extLst>
      <p:ext uri="{BB962C8B-B14F-4D97-AF65-F5344CB8AC3E}">
        <p14:creationId xmlns:p14="http://schemas.microsoft.com/office/powerpoint/2010/main" val="3483759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80C2F-7A0D-F61F-9E2D-48978FCB495A}"/>
              </a:ext>
            </a:extLst>
          </p:cNvPr>
          <p:cNvSpPr>
            <a:spLocks noGrp="1"/>
          </p:cNvSpPr>
          <p:nvPr>
            <p:ph type="title"/>
          </p:nvPr>
        </p:nvSpPr>
        <p:spPr/>
        <p:txBody>
          <a:bodyPr/>
          <a:lstStyle/>
          <a:p>
            <a:r>
              <a:rPr lang="en-US" dirty="0"/>
              <a:t>God Called David in His Timing</a:t>
            </a:r>
          </a:p>
        </p:txBody>
      </p:sp>
      <p:sp>
        <p:nvSpPr>
          <p:cNvPr id="3" name="Content Placeholder 2">
            <a:extLst>
              <a:ext uri="{FF2B5EF4-FFF2-40B4-BE49-F238E27FC236}">
                <a16:creationId xmlns:a16="http://schemas.microsoft.com/office/drawing/2014/main" id="{F40BB049-D6A8-9894-29C5-01AE77CC5A02}"/>
              </a:ext>
            </a:extLst>
          </p:cNvPr>
          <p:cNvSpPr>
            <a:spLocks noGrp="1"/>
          </p:cNvSpPr>
          <p:nvPr>
            <p:ph idx="1"/>
          </p:nvPr>
        </p:nvSpPr>
        <p:spPr>
          <a:xfrm>
            <a:off x="442451" y="2084438"/>
            <a:ext cx="11307097" cy="4493342"/>
          </a:xfrm>
        </p:spPr>
        <p:txBody>
          <a:bodyPr>
            <a:normAutofit fontScale="92500"/>
          </a:bodyPr>
          <a:lstStyle/>
          <a:p>
            <a:r>
              <a:rPr lang="en-US" sz="3200" b="0" i="0" dirty="0">
                <a:effectLst/>
              </a:rPr>
              <a:t>1 Samuel 16:1,13,14</a:t>
            </a:r>
          </a:p>
          <a:p>
            <a:r>
              <a:rPr lang="en-US" sz="3200" b="0" i="0" dirty="0">
                <a:effectLst/>
              </a:rPr>
              <a:t>1 And the </a:t>
            </a:r>
            <a:r>
              <a:rPr lang="en-US" sz="3200" b="0" i="0" cap="small" dirty="0">
                <a:effectLst/>
              </a:rPr>
              <a:t>Lord</a:t>
            </a:r>
            <a:r>
              <a:rPr lang="en-US" sz="3200" b="0" i="0" dirty="0">
                <a:effectLst/>
              </a:rPr>
              <a:t> said unto Samuel, How long wilt thou mourn for Saul, seeing I have rejected him from reigning over Israel? fill thine horn with oil, and go, I will send thee to Jesse the Bethlehemite: for I have provided me a king among his sons.</a:t>
            </a:r>
          </a:p>
          <a:p>
            <a:r>
              <a:rPr lang="en-US" sz="3200" b="0" i="0" dirty="0">
                <a:effectLst/>
              </a:rPr>
              <a:t>13 Then Samuel took the horn of oil, and anointed him in the midst of his brethren: and the Spirit of the Lord came upon David from that day forward. So Samuel rose up, and went to Ramah.14 But the Spirit of the Lord departed from Saul, and an evil spirit from the Lord troubled him..</a:t>
            </a:r>
            <a:endParaRPr lang="en-US" sz="3200" dirty="0"/>
          </a:p>
        </p:txBody>
      </p:sp>
    </p:spTree>
    <p:extLst>
      <p:ext uri="{BB962C8B-B14F-4D97-AF65-F5344CB8AC3E}">
        <p14:creationId xmlns:p14="http://schemas.microsoft.com/office/powerpoint/2010/main" val="558164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78019-3F1A-A441-684F-4CF7AE55DE09}"/>
              </a:ext>
            </a:extLst>
          </p:cNvPr>
          <p:cNvSpPr>
            <a:spLocks noGrp="1"/>
          </p:cNvSpPr>
          <p:nvPr>
            <p:ph type="title"/>
          </p:nvPr>
        </p:nvSpPr>
        <p:spPr/>
        <p:txBody>
          <a:bodyPr/>
          <a:lstStyle/>
          <a:p>
            <a:r>
              <a:rPr lang="en-US" dirty="0"/>
              <a:t>God Called Saul in the People’s Timing</a:t>
            </a:r>
          </a:p>
        </p:txBody>
      </p:sp>
      <p:sp>
        <p:nvSpPr>
          <p:cNvPr id="3" name="Content Placeholder 2">
            <a:extLst>
              <a:ext uri="{FF2B5EF4-FFF2-40B4-BE49-F238E27FC236}">
                <a16:creationId xmlns:a16="http://schemas.microsoft.com/office/drawing/2014/main" id="{038E2241-3C5B-3D65-2E36-919E0D25F036}"/>
              </a:ext>
            </a:extLst>
          </p:cNvPr>
          <p:cNvSpPr>
            <a:spLocks noGrp="1"/>
          </p:cNvSpPr>
          <p:nvPr>
            <p:ph idx="1"/>
          </p:nvPr>
        </p:nvSpPr>
        <p:spPr>
          <a:xfrm>
            <a:off x="275302" y="2336872"/>
            <a:ext cx="11474245" cy="4388393"/>
          </a:xfrm>
        </p:spPr>
        <p:txBody>
          <a:bodyPr>
            <a:normAutofit fontScale="92500"/>
          </a:bodyPr>
          <a:lstStyle/>
          <a:p>
            <a:r>
              <a:rPr lang="en-US" sz="3500" dirty="0"/>
              <a:t>1 Samuel 8:4-7</a:t>
            </a:r>
          </a:p>
          <a:p>
            <a:r>
              <a:rPr lang="en-US" sz="3200" dirty="0"/>
              <a:t>Then all the elders of Israel gathered themselves together, and came to Samuel unto Ramah, 5 And said unto him, Behold, thou art old, and thy sons walk not in thy ways: now make us a king to judge us like all the nations. 6 But the thing displeased Samuel, when they said, Give us a king to judge us. And Samuel prayed unto the Lord. 7 And the Lord said unto Samuel, Hearken unto the voice of the people in all that they say unto thee: for they have not rejected thee, but they have rejected me, that I should not reign over them.</a:t>
            </a:r>
          </a:p>
        </p:txBody>
      </p:sp>
    </p:spTree>
    <p:extLst>
      <p:ext uri="{BB962C8B-B14F-4D97-AF65-F5344CB8AC3E}">
        <p14:creationId xmlns:p14="http://schemas.microsoft.com/office/powerpoint/2010/main" val="2187333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1A281-B415-20E9-98BF-89EEEE86B620}"/>
              </a:ext>
            </a:extLst>
          </p:cNvPr>
          <p:cNvSpPr>
            <a:spLocks noGrp="1"/>
          </p:cNvSpPr>
          <p:nvPr>
            <p:ph type="title"/>
          </p:nvPr>
        </p:nvSpPr>
        <p:spPr/>
        <p:txBody>
          <a:bodyPr/>
          <a:lstStyle/>
          <a:p>
            <a:r>
              <a:rPr lang="en-US" dirty="0"/>
              <a:t>When David Sinned, He Repented</a:t>
            </a:r>
          </a:p>
        </p:txBody>
      </p:sp>
      <p:sp>
        <p:nvSpPr>
          <p:cNvPr id="3" name="Content Placeholder 2">
            <a:extLst>
              <a:ext uri="{FF2B5EF4-FFF2-40B4-BE49-F238E27FC236}">
                <a16:creationId xmlns:a16="http://schemas.microsoft.com/office/drawing/2014/main" id="{BDE96D01-939E-7600-8086-DE0AE1076302}"/>
              </a:ext>
            </a:extLst>
          </p:cNvPr>
          <p:cNvSpPr>
            <a:spLocks noGrp="1"/>
          </p:cNvSpPr>
          <p:nvPr>
            <p:ph idx="1"/>
          </p:nvPr>
        </p:nvSpPr>
        <p:spPr>
          <a:xfrm>
            <a:off x="680321" y="2336872"/>
            <a:ext cx="11187214" cy="4221243"/>
          </a:xfrm>
        </p:spPr>
        <p:txBody>
          <a:bodyPr>
            <a:normAutofit/>
          </a:bodyPr>
          <a:lstStyle/>
          <a:p>
            <a:r>
              <a:rPr lang="en-US" dirty="0"/>
              <a:t>2 Samuel 12:13</a:t>
            </a:r>
          </a:p>
          <a:p>
            <a:r>
              <a:rPr lang="en-US" dirty="0"/>
              <a:t>13 And David said unto Nathan, I have sinned against the Lord. And Nathan said unto David, The Lord also hath put away thy sin; thou shalt not die.</a:t>
            </a:r>
          </a:p>
          <a:p>
            <a:r>
              <a:rPr lang="en-US" dirty="0"/>
              <a:t>Psalms 51:1-3</a:t>
            </a:r>
          </a:p>
          <a:p>
            <a:r>
              <a:rPr lang="en-US" dirty="0"/>
              <a:t>1 Have mercy upon me, O God, according to thy lovingkindness: according unto the multitude of thy tender mercies blot out my transgressions.2 Wash me </a:t>
            </a:r>
            <a:r>
              <a:rPr lang="en-US" dirty="0" err="1"/>
              <a:t>throughly</a:t>
            </a:r>
            <a:r>
              <a:rPr lang="en-US" dirty="0"/>
              <a:t> from mine iniquity, and cleanse me from my sin. 3 For I acknowledge my transgressions: and my sin is ever before me.</a:t>
            </a:r>
          </a:p>
        </p:txBody>
      </p:sp>
    </p:spTree>
    <p:extLst>
      <p:ext uri="{BB962C8B-B14F-4D97-AF65-F5344CB8AC3E}">
        <p14:creationId xmlns:p14="http://schemas.microsoft.com/office/powerpoint/2010/main" val="743829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1A281-B415-20E9-98BF-89EEEE86B620}"/>
              </a:ext>
            </a:extLst>
          </p:cNvPr>
          <p:cNvSpPr>
            <a:spLocks noGrp="1"/>
          </p:cNvSpPr>
          <p:nvPr>
            <p:ph type="title"/>
          </p:nvPr>
        </p:nvSpPr>
        <p:spPr/>
        <p:txBody>
          <a:bodyPr/>
          <a:lstStyle/>
          <a:p>
            <a:r>
              <a:rPr lang="en-US" dirty="0"/>
              <a:t>When Saul Sinned, He Made Excuses</a:t>
            </a:r>
          </a:p>
        </p:txBody>
      </p:sp>
      <p:sp>
        <p:nvSpPr>
          <p:cNvPr id="3" name="Content Placeholder 2">
            <a:extLst>
              <a:ext uri="{FF2B5EF4-FFF2-40B4-BE49-F238E27FC236}">
                <a16:creationId xmlns:a16="http://schemas.microsoft.com/office/drawing/2014/main" id="{BDE96D01-939E-7600-8086-DE0AE1076302}"/>
              </a:ext>
            </a:extLst>
          </p:cNvPr>
          <p:cNvSpPr>
            <a:spLocks noGrp="1"/>
          </p:cNvSpPr>
          <p:nvPr>
            <p:ph idx="1"/>
          </p:nvPr>
        </p:nvSpPr>
        <p:spPr>
          <a:xfrm>
            <a:off x="319548" y="2123768"/>
            <a:ext cx="11552903" cy="4965290"/>
          </a:xfrm>
        </p:spPr>
        <p:txBody>
          <a:bodyPr>
            <a:normAutofit fontScale="92500" lnSpcReduction="10000"/>
          </a:bodyPr>
          <a:lstStyle/>
          <a:p>
            <a:r>
              <a:rPr lang="en-US" sz="3200" dirty="0"/>
              <a:t>1 Samuel 15:22-25</a:t>
            </a:r>
          </a:p>
          <a:p>
            <a:r>
              <a:rPr lang="en-US" sz="3200" dirty="0"/>
              <a:t>22 And Samuel said, Hath the Lord as great delight in burnt offerings and sacrifices, as in obeying the voice of the Lord? Behold, to obey is better than sacrifice, and to hearken than the fat of rams. 23 For rebellion is as the sin of witchcraft, and stubbornness is as iniquity and idolatry. Because thou hast rejected the word of the Lord, he hath also rejected thee from being king. 24 And Saul said unto Samuel, I have sinned: for I have transgressed the commandment of the Lord, and thy words: because I feared the people, and obeyed their voice. 25 Now therefore, I pray thee, pardon my sin, and turn again with me, that I may worship the Lord.</a:t>
            </a:r>
          </a:p>
        </p:txBody>
      </p:sp>
    </p:spTree>
    <p:extLst>
      <p:ext uri="{BB962C8B-B14F-4D97-AF65-F5344CB8AC3E}">
        <p14:creationId xmlns:p14="http://schemas.microsoft.com/office/powerpoint/2010/main" val="732080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pic>
        <p:nvPicPr>
          <p:cNvPr id="23"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4"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25"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26"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16">
            <a:extLst>
              <a:ext uri="{FF2B5EF4-FFF2-40B4-BE49-F238E27FC236}">
                <a16:creationId xmlns:a16="http://schemas.microsoft.com/office/drawing/2014/main" id="{58BBCFF1-6BF3-4941-973F-CE3A1F225E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18">
            <a:extLst>
              <a:ext uri="{FF2B5EF4-FFF2-40B4-BE49-F238E27FC236}">
                <a16:creationId xmlns:a16="http://schemas.microsoft.com/office/drawing/2014/main" id="{1B170B3D-1B5C-4AA5-B670-B783ADC5FA5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5368291"/>
            <a:ext cx="12192000" cy="275942"/>
          </a:xfrm>
          <a:prstGeom prst="rect">
            <a:avLst/>
          </a:prstGeom>
        </p:spPr>
      </p:pic>
      <p:sp>
        <p:nvSpPr>
          <p:cNvPr id="30" name="Rectangle 20">
            <a:extLst>
              <a:ext uri="{FF2B5EF4-FFF2-40B4-BE49-F238E27FC236}">
                <a16:creationId xmlns:a16="http://schemas.microsoft.com/office/drawing/2014/main" id="{8EE3C243-B4B4-4FE3-AFF2-E81D7F48CA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379501"/>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FB7A05-B7C5-CE7C-0293-55550D762DA0}"/>
              </a:ext>
            </a:extLst>
          </p:cNvPr>
          <p:cNvSpPr>
            <a:spLocks noGrp="1"/>
          </p:cNvSpPr>
          <p:nvPr>
            <p:ph type="title"/>
          </p:nvPr>
        </p:nvSpPr>
        <p:spPr>
          <a:xfrm>
            <a:off x="680321" y="1216404"/>
            <a:ext cx="10803755" cy="3841362"/>
          </a:xfrm>
        </p:spPr>
        <p:txBody>
          <a:bodyPr vert="horz" lIns="91440" tIns="45720" rIns="91440" bIns="45720" rtlCol="0" anchor="b">
            <a:normAutofit/>
          </a:bodyPr>
          <a:lstStyle/>
          <a:p>
            <a:pPr algn="ctr"/>
            <a:r>
              <a:rPr lang="en-US" sz="7200" dirty="0"/>
              <a:t>Mary VS Sarah</a:t>
            </a:r>
          </a:p>
        </p:txBody>
      </p:sp>
    </p:spTree>
    <p:extLst>
      <p:ext uri="{BB962C8B-B14F-4D97-AF65-F5344CB8AC3E}">
        <p14:creationId xmlns:p14="http://schemas.microsoft.com/office/powerpoint/2010/main" val="2918054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E37A-8DA3-1CF2-E79B-3E629A29CDB1}"/>
              </a:ext>
            </a:extLst>
          </p:cNvPr>
          <p:cNvSpPr>
            <a:spLocks noGrp="1"/>
          </p:cNvSpPr>
          <p:nvPr>
            <p:ph type="title"/>
          </p:nvPr>
        </p:nvSpPr>
        <p:spPr/>
        <p:txBody>
          <a:bodyPr/>
          <a:lstStyle/>
          <a:p>
            <a:r>
              <a:rPr lang="en-US" dirty="0"/>
              <a:t>Mary Believed</a:t>
            </a:r>
          </a:p>
        </p:txBody>
      </p:sp>
      <p:sp>
        <p:nvSpPr>
          <p:cNvPr id="3" name="Content Placeholder 2">
            <a:extLst>
              <a:ext uri="{FF2B5EF4-FFF2-40B4-BE49-F238E27FC236}">
                <a16:creationId xmlns:a16="http://schemas.microsoft.com/office/drawing/2014/main" id="{B8A399FD-E71D-3CA3-2B0F-B855BAC6A643}"/>
              </a:ext>
            </a:extLst>
          </p:cNvPr>
          <p:cNvSpPr>
            <a:spLocks noGrp="1"/>
          </p:cNvSpPr>
          <p:nvPr>
            <p:ph idx="1"/>
          </p:nvPr>
        </p:nvSpPr>
        <p:spPr>
          <a:xfrm>
            <a:off x="265471" y="2336872"/>
            <a:ext cx="11562735" cy="4368727"/>
          </a:xfrm>
        </p:spPr>
        <p:txBody>
          <a:bodyPr>
            <a:normAutofit lnSpcReduction="10000"/>
          </a:bodyPr>
          <a:lstStyle/>
          <a:p>
            <a:r>
              <a:rPr lang="en-US" sz="3200" dirty="0"/>
              <a:t>Luke 1:34,35,37,38.</a:t>
            </a:r>
          </a:p>
          <a:p>
            <a:r>
              <a:rPr lang="en-US" sz="3200" dirty="0"/>
              <a:t>34 Then said Mary unto the angel, How shall this be, seeing I know not a man? 35 And the angel answered and said unto her, The Holy Ghost shall come upon thee, and the power of the Highest shall overshadow thee: therefore also that holy thing which shall be born of thee shall be called the Son of God…</a:t>
            </a:r>
          </a:p>
          <a:p>
            <a:r>
              <a:rPr lang="en-US" sz="3200" dirty="0"/>
              <a:t>37 For with God nothing shall be impossible. 38 And Mary said, Behold the handmaid of the Lord; be it unto me according to thy word. And the angel departed from her.</a:t>
            </a:r>
          </a:p>
        </p:txBody>
      </p:sp>
    </p:spTree>
    <p:extLst>
      <p:ext uri="{BB962C8B-B14F-4D97-AF65-F5344CB8AC3E}">
        <p14:creationId xmlns:p14="http://schemas.microsoft.com/office/powerpoint/2010/main" val="107632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BCB3D0-62EC-4D8A-A9E7-991AF662D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2C758D7-9BCC-44AD-98FB-A68CA52677F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A890917F-0A64-4C0A-91F8-E4F6BE6AB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938C8E05-3629-4B19-A965-0C926F9DE4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17" name="Rectangle 16">
            <a:extLst>
              <a:ext uri="{FF2B5EF4-FFF2-40B4-BE49-F238E27FC236}">
                <a16:creationId xmlns:a16="http://schemas.microsoft.com/office/drawing/2014/main" id="{9044F20B-3F79-4BBD-A9B8-33672B6A4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EEA5023-8B69-8ADC-5294-49BA8031B5DF}"/>
              </a:ext>
            </a:extLst>
          </p:cNvPr>
          <p:cNvSpPr>
            <a:spLocks noGrp="1"/>
          </p:cNvSpPr>
          <p:nvPr>
            <p:ph type="title"/>
          </p:nvPr>
        </p:nvSpPr>
        <p:spPr>
          <a:xfrm>
            <a:off x="680321" y="2063262"/>
            <a:ext cx="3739279" cy="2661052"/>
          </a:xfrm>
        </p:spPr>
        <p:txBody>
          <a:bodyPr>
            <a:normAutofit/>
          </a:bodyPr>
          <a:lstStyle/>
          <a:p>
            <a:pPr algn="r"/>
            <a:r>
              <a:rPr lang="en-US" sz="4400"/>
              <a:t>Objective</a:t>
            </a:r>
          </a:p>
        </p:txBody>
      </p:sp>
      <p:graphicFrame>
        <p:nvGraphicFramePr>
          <p:cNvPr id="5" name="Content Placeholder 2">
            <a:extLst>
              <a:ext uri="{FF2B5EF4-FFF2-40B4-BE49-F238E27FC236}">
                <a16:creationId xmlns:a16="http://schemas.microsoft.com/office/drawing/2014/main" id="{31480475-D017-A156-839E-57F28D0D8297}"/>
              </a:ext>
            </a:extLst>
          </p:cNvPr>
          <p:cNvGraphicFramePr>
            <a:graphicFrameLocks noGrp="1"/>
          </p:cNvGraphicFramePr>
          <p:nvPr>
            <p:ph idx="1"/>
            <p:extLst>
              <p:ext uri="{D42A27DB-BD31-4B8C-83A1-F6EECF244321}">
                <p14:modId xmlns:p14="http://schemas.microsoft.com/office/powerpoint/2010/main" val="2416520138"/>
              </p:ext>
            </p:extLst>
          </p:nvPr>
        </p:nvGraphicFramePr>
        <p:xfrm>
          <a:off x="5437509" y="777860"/>
          <a:ext cx="5955658" cy="53853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05075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E37A-8DA3-1CF2-E79B-3E629A29CDB1}"/>
              </a:ext>
            </a:extLst>
          </p:cNvPr>
          <p:cNvSpPr>
            <a:spLocks noGrp="1"/>
          </p:cNvSpPr>
          <p:nvPr>
            <p:ph type="title"/>
          </p:nvPr>
        </p:nvSpPr>
        <p:spPr/>
        <p:txBody>
          <a:bodyPr/>
          <a:lstStyle/>
          <a:p>
            <a:r>
              <a:rPr lang="en-US" dirty="0"/>
              <a:t>Sarah Laughed</a:t>
            </a:r>
          </a:p>
        </p:txBody>
      </p:sp>
      <p:sp>
        <p:nvSpPr>
          <p:cNvPr id="3" name="Content Placeholder 2">
            <a:extLst>
              <a:ext uri="{FF2B5EF4-FFF2-40B4-BE49-F238E27FC236}">
                <a16:creationId xmlns:a16="http://schemas.microsoft.com/office/drawing/2014/main" id="{B8A399FD-E71D-3CA3-2B0F-B855BAC6A643}"/>
              </a:ext>
            </a:extLst>
          </p:cNvPr>
          <p:cNvSpPr>
            <a:spLocks noGrp="1"/>
          </p:cNvSpPr>
          <p:nvPr>
            <p:ph idx="1"/>
          </p:nvPr>
        </p:nvSpPr>
        <p:spPr>
          <a:xfrm>
            <a:off x="680321" y="2336872"/>
            <a:ext cx="10734931" cy="4152417"/>
          </a:xfrm>
        </p:spPr>
        <p:txBody>
          <a:bodyPr>
            <a:normAutofit lnSpcReduction="10000"/>
          </a:bodyPr>
          <a:lstStyle/>
          <a:p>
            <a:r>
              <a:rPr lang="en-US" sz="3200" dirty="0"/>
              <a:t>Genesis 18:10-12</a:t>
            </a:r>
          </a:p>
          <a:p>
            <a:r>
              <a:rPr lang="en-US" sz="3200" dirty="0"/>
              <a:t>10 And he said, I will certainly return unto thee according to the time of life; and, lo, Sarah thy wife shall have a son. And Sarah heard it in the tent door, which was behind him.11 Now Abraham and Sarah were old and well stricken in age; and it ceased to be with Sarah after the manner of women.12 Therefore Sarah laughed within herself, saying, After I am waxed old shall I have pleasure, my lord being old also?</a:t>
            </a:r>
          </a:p>
        </p:txBody>
      </p:sp>
    </p:spTree>
    <p:extLst>
      <p:ext uri="{BB962C8B-B14F-4D97-AF65-F5344CB8AC3E}">
        <p14:creationId xmlns:p14="http://schemas.microsoft.com/office/powerpoint/2010/main" val="2949395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79F72-F93D-FB0A-EFD5-0FAAAA58E2FD}"/>
              </a:ext>
            </a:extLst>
          </p:cNvPr>
          <p:cNvSpPr>
            <a:spLocks noGrp="1"/>
          </p:cNvSpPr>
          <p:nvPr>
            <p:ph type="title"/>
          </p:nvPr>
        </p:nvSpPr>
        <p:spPr/>
        <p:txBody>
          <a:bodyPr/>
          <a:lstStyle/>
          <a:p>
            <a:r>
              <a:rPr lang="en-US" dirty="0"/>
              <a:t>Mary Followed God’s Timing</a:t>
            </a:r>
          </a:p>
        </p:txBody>
      </p:sp>
      <p:sp>
        <p:nvSpPr>
          <p:cNvPr id="3" name="Content Placeholder 2">
            <a:extLst>
              <a:ext uri="{FF2B5EF4-FFF2-40B4-BE49-F238E27FC236}">
                <a16:creationId xmlns:a16="http://schemas.microsoft.com/office/drawing/2014/main" id="{E610B9E8-52F7-5138-0BF5-C99B08A561EB}"/>
              </a:ext>
            </a:extLst>
          </p:cNvPr>
          <p:cNvSpPr>
            <a:spLocks noGrp="1"/>
          </p:cNvSpPr>
          <p:nvPr>
            <p:ph idx="1"/>
          </p:nvPr>
        </p:nvSpPr>
        <p:spPr/>
        <p:txBody>
          <a:bodyPr>
            <a:normAutofit lnSpcReduction="10000"/>
          </a:bodyPr>
          <a:lstStyle/>
          <a:p>
            <a:r>
              <a:rPr lang="en-US" sz="3200" dirty="0"/>
              <a:t>Matthew 1:18,19</a:t>
            </a:r>
          </a:p>
          <a:p>
            <a:r>
              <a:rPr lang="en-US" sz="3200" dirty="0"/>
              <a:t>18 Now the birth of Jesus Christ was on this wise: When as his mother Mary was espoused to Joseph, before they came together, she was found with child of the Holy Ghost. 19 Then Joseph her husband, being a just man, and not willing to make her a public example, was minded to put her away privily.</a:t>
            </a:r>
          </a:p>
        </p:txBody>
      </p:sp>
    </p:spTree>
    <p:extLst>
      <p:ext uri="{BB962C8B-B14F-4D97-AF65-F5344CB8AC3E}">
        <p14:creationId xmlns:p14="http://schemas.microsoft.com/office/powerpoint/2010/main" val="1722212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79F72-F93D-FB0A-EFD5-0FAAAA58E2FD}"/>
              </a:ext>
            </a:extLst>
          </p:cNvPr>
          <p:cNvSpPr>
            <a:spLocks noGrp="1"/>
          </p:cNvSpPr>
          <p:nvPr>
            <p:ph type="title"/>
          </p:nvPr>
        </p:nvSpPr>
        <p:spPr/>
        <p:txBody>
          <a:bodyPr/>
          <a:lstStyle/>
          <a:p>
            <a:r>
              <a:rPr lang="en-US" dirty="0"/>
              <a:t>Sarah Tried to Rush the Process</a:t>
            </a:r>
          </a:p>
        </p:txBody>
      </p:sp>
      <p:sp>
        <p:nvSpPr>
          <p:cNvPr id="3" name="Content Placeholder 2">
            <a:extLst>
              <a:ext uri="{FF2B5EF4-FFF2-40B4-BE49-F238E27FC236}">
                <a16:creationId xmlns:a16="http://schemas.microsoft.com/office/drawing/2014/main" id="{E610B9E8-52F7-5138-0BF5-C99B08A561EB}"/>
              </a:ext>
            </a:extLst>
          </p:cNvPr>
          <p:cNvSpPr>
            <a:spLocks noGrp="1"/>
          </p:cNvSpPr>
          <p:nvPr>
            <p:ph idx="1"/>
          </p:nvPr>
        </p:nvSpPr>
        <p:spPr>
          <a:xfrm>
            <a:off x="98323" y="2336872"/>
            <a:ext cx="11611896" cy="4521127"/>
          </a:xfrm>
        </p:spPr>
        <p:txBody>
          <a:bodyPr>
            <a:normAutofit fontScale="92500" lnSpcReduction="10000"/>
          </a:bodyPr>
          <a:lstStyle/>
          <a:p>
            <a:r>
              <a:rPr lang="en-US" sz="3200" dirty="0"/>
              <a:t>Genesis 16:1-4</a:t>
            </a:r>
          </a:p>
          <a:p>
            <a:r>
              <a:rPr lang="en-US" sz="3200" dirty="0"/>
              <a:t>1 Now Sarai Abram's wife bare him no children: and she had an handmaid, an Egyptian, whose name was Hagar. 2 And Sarai said unto Abram, Behold now, the Lord hath restrained me from bearing: I pray thee, go in unto my maid; it may be that I may obtain children by her. And Abram hearkened to the voice of Sarai. 3 And Sarai Abram's wife took Hagar her maid the Egyptian, after Abram had dwelt ten years in the land of Canaan, and gave her to her husband Abram to be his wife. 4 And he went in unto Hagar, and she conceived: and when she saw that she had conceived, her mistress was despised in her eyes.</a:t>
            </a:r>
          </a:p>
        </p:txBody>
      </p:sp>
    </p:spTree>
    <p:extLst>
      <p:ext uri="{BB962C8B-B14F-4D97-AF65-F5344CB8AC3E}">
        <p14:creationId xmlns:p14="http://schemas.microsoft.com/office/powerpoint/2010/main" val="313540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599CE-856A-6F56-A6F0-C36DCCC831E7}"/>
              </a:ext>
            </a:extLst>
          </p:cNvPr>
          <p:cNvSpPr>
            <a:spLocks noGrp="1"/>
          </p:cNvSpPr>
          <p:nvPr>
            <p:ph type="title"/>
          </p:nvPr>
        </p:nvSpPr>
        <p:spPr/>
        <p:txBody>
          <a:bodyPr>
            <a:normAutofit/>
          </a:bodyPr>
          <a:lstStyle/>
          <a:p>
            <a:r>
              <a:rPr lang="en-US" sz="6000" dirty="0"/>
              <a:t>Application</a:t>
            </a:r>
          </a:p>
        </p:txBody>
      </p:sp>
      <p:sp>
        <p:nvSpPr>
          <p:cNvPr id="3" name="Content Placeholder 2">
            <a:extLst>
              <a:ext uri="{FF2B5EF4-FFF2-40B4-BE49-F238E27FC236}">
                <a16:creationId xmlns:a16="http://schemas.microsoft.com/office/drawing/2014/main" id="{71D696CE-6A09-FF42-19A5-1E0A9BA92A82}"/>
              </a:ext>
            </a:extLst>
          </p:cNvPr>
          <p:cNvSpPr>
            <a:spLocks noGrp="1"/>
          </p:cNvSpPr>
          <p:nvPr>
            <p:ph idx="1"/>
          </p:nvPr>
        </p:nvSpPr>
        <p:spPr/>
        <p:txBody>
          <a:bodyPr>
            <a:normAutofit fontScale="92500" lnSpcReduction="10000"/>
          </a:bodyPr>
          <a:lstStyle/>
          <a:p>
            <a:r>
              <a:rPr lang="en-US" sz="4400" dirty="0"/>
              <a:t>Don’t follow your own will and expect God to join you.</a:t>
            </a:r>
          </a:p>
          <a:p>
            <a:r>
              <a:rPr lang="en-US" sz="4400" dirty="0"/>
              <a:t>Look for where God is working and join Him.</a:t>
            </a:r>
          </a:p>
          <a:p>
            <a:r>
              <a:rPr lang="en-US" sz="4400" dirty="0"/>
              <a:t>Be sensitive to His timing.</a:t>
            </a:r>
          </a:p>
          <a:p>
            <a:r>
              <a:rPr lang="en-US" sz="4400" dirty="0"/>
              <a:t>Follow His calling.</a:t>
            </a:r>
          </a:p>
          <a:p>
            <a:endParaRPr lang="en-US" dirty="0"/>
          </a:p>
        </p:txBody>
      </p:sp>
    </p:spTree>
    <p:extLst>
      <p:ext uri="{BB962C8B-B14F-4D97-AF65-F5344CB8AC3E}">
        <p14:creationId xmlns:p14="http://schemas.microsoft.com/office/powerpoint/2010/main" val="1055056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BCB3D0-62EC-4D8A-A9E7-991AF662D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2C758D7-9BCC-44AD-98FB-A68CA52677F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A890917F-0A64-4C0A-91F8-E4F6BE6AB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938C8E05-3629-4B19-A965-0C926F9DE4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17" name="Rectangle 16">
            <a:extLst>
              <a:ext uri="{FF2B5EF4-FFF2-40B4-BE49-F238E27FC236}">
                <a16:creationId xmlns:a16="http://schemas.microsoft.com/office/drawing/2014/main" id="{9044F20B-3F79-4BBD-A9B8-33672B6A4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EEA5023-8B69-8ADC-5294-49BA8031B5DF}"/>
              </a:ext>
            </a:extLst>
          </p:cNvPr>
          <p:cNvSpPr>
            <a:spLocks noGrp="1"/>
          </p:cNvSpPr>
          <p:nvPr>
            <p:ph type="title"/>
          </p:nvPr>
        </p:nvSpPr>
        <p:spPr>
          <a:xfrm>
            <a:off x="680321" y="2063262"/>
            <a:ext cx="3739279" cy="2661052"/>
          </a:xfrm>
        </p:spPr>
        <p:txBody>
          <a:bodyPr>
            <a:normAutofit/>
          </a:bodyPr>
          <a:lstStyle/>
          <a:p>
            <a:pPr algn="r"/>
            <a:r>
              <a:rPr lang="en-US" sz="4400" dirty="0"/>
              <a:t>Conclusion</a:t>
            </a:r>
          </a:p>
        </p:txBody>
      </p:sp>
      <p:graphicFrame>
        <p:nvGraphicFramePr>
          <p:cNvPr id="5" name="Content Placeholder 2">
            <a:extLst>
              <a:ext uri="{FF2B5EF4-FFF2-40B4-BE49-F238E27FC236}">
                <a16:creationId xmlns:a16="http://schemas.microsoft.com/office/drawing/2014/main" id="{31480475-D017-A156-839E-57F28D0D8297}"/>
              </a:ext>
            </a:extLst>
          </p:cNvPr>
          <p:cNvGraphicFramePr>
            <a:graphicFrameLocks noGrp="1"/>
          </p:cNvGraphicFramePr>
          <p:nvPr>
            <p:ph idx="1"/>
          </p:nvPr>
        </p:nvGraphicFramePr>
        <p:xfrm>
          <a:off x="5437509" y="777860"/>
          <a:ext cx="5955658" cy="53853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19121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14DC-C9D1-28A9-DF7F-FD3C7ED0A9CD}"/>
              </a:ext>
            </a:extLst>
          </p:cNvPr>
          <p:cNvSpPr>
            <a:spLocks noGrp="1"/>
          </p:cNvSpPr>
          <p:nvPr>
            <p:ph type="title"/>
          </p:nvPr>
        </p:nvSpPr>
        <p:spPr/>
        <p:txBody>
          <a:bodyPr/>
          <a:lstStyle/>
          <a:p>
            <a:r>
              <a:rPr lang="en-US" dirty="0"/>
              <a:t>Rationale</a:t>
            </a:r>
          </a:p>
        </p:txBody>
      </p:sp>
      <p:graphicFrame>
        <p:nvGraphicFramePr>
          <p:cNvPr id="23" name="Content Placeholder 2">
            <a:extLst>
              <a:ext uri="{FF2B5EF4-FFF2-40B4-BE49-F238E27FC236}">
                <a16:creationId xmlns:a16="http://schemas.microsoft.com/office/drawing/2014/main" id="{D714A343-519F-4EB3-6620-B5B8DCB30EC6}"/>
              </a:ext>
            </a:extLst>
          </p:cNvPr>
          <p:cNvGraphicFramePr>
            <a:graphicFrameLocks noGrp="1"/>
          </p:cNvGraphicFramePr>
          <p:nvPr>
            <p:ph idx="1"/>
          </p:nvPr>
        </p:nvGraphicFramePr>
        <p:xfrm>
          <a:off x="680321" y="2336873"/>
          <a:ext cx="9613861" cy="3599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3253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14DC-C9D1-28A9-DF7F-FD3C7ED0A9CD}"/>
              </a:ext>
            </a:extLst>
          </p:cNvPr>
          <p:cNvSpPr>
            <a:spLocks noGrp="1"/>
          </p:cNvSpPr>
          <p:nvPr>
            <p:ph type="title"/>
          </p:nvPr>
        </p:nvSpPr>
        <p:spPr/>
        <p:txBody>
          <a:bodyPr/>
          <a:lstStyle/>
          <a:p>
            <a:r>
              <a:rPr lang="en-US" dirty="0"/>
              <a:t>Rationale</a:t>
            </a:r>
          </a:p>
        </p:txBody>
      </p:sp>
      <p:graphicFrame>
        <p:nvGraphicFramePr>
          <p:cNvPr id="23" name="Content Placeholder 2">
            <a:extLst>
              <a:ext uri="{FF2B5EF4-FFF2-40B4-BE49-F238E27FC236}">
                <a16:creationId xmlns:a16="http://schemas.microsoft.com/office/drawing/2014/main" id="{D714A343-519F-4EB3-6620-B5B8DCB30EC6}"/>
              </a:ext>
            </a:extLst>
          </p:cNvPr>
          <p:cNvGraphicFramePr>
            <a:graphicFrameLocks noGrp="1"/>
          </p:cNvGraphicFramePr>
          <p:nvPr>
            <p:ph idx="1"/>
            <p:extLst>
              <p:ext uri="{D42A27DB-BD31-4B8C-83A1-F6EECF244321}">
                <p14:modId xmlns:p14="http://schemas.microsoft.com/office/powerpoint/2010/main" val="184945675"/>
              </p:ext>
            </p:extLst>
          </p:nvPr>
        </p:nvGraphicFramePr>
        <p:xfrm>
          <a:off x="680321" y="2336873"/>
          <a:ext cx="9613861" cy="3599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8306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pic>
        <p:nvPicPr>
          <p:cNvPr id="23"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4"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25"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26"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16">
            <a:extLst>
              <a:ext uri="{FF2B5EF4-FFF2-40B4-BE49-F238E27FC236}">
                <a16:creationId xmlns:a16="http://schemas.microsoft.com/office/drawing/2014/main" id="{58BBCFF1-6BF3-4941-973F-CE3A1F225E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18">
            <a:extLst>
              <a:ext uri="{FF2B5EF4-FFF2-40B4-BE49-F238E27FC236}">
                <a16:creationId xmlns:a16="http://schemas.microsoft.com/office/drawing/2014/main" id="{1B170B3D-1B5C-4AA5-B670-B783ADC5FA5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5368291"/>
            <a:ext cx="12192000" cy="275942"/>
          </a:xfrm>
          <a:prstGeom prst="rect">
            <a:avLst/>
          </a:prstGeom>
        </p:spPr>
      </p:pic>
      <p:sp>
        <p:nvSpPr>
          <p:cNvPr id="30" name="Rectangle 20">
            <a:extLst>
              <a:ext uri="{FF2B5EF4-FFF2-40B4-BE49-F238E27FC236}">
                <a16:creationId xmlns:a16="http://schemas.microsoft.com/office/drawing/2014/main" id="{8EE3C243-B4B4-4FE3-AFF2-E81D7F48CA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379501"/>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FB7A05-B7C5-CE7C-0293-55550D762DA0}"/>
              </a:ext>
            </a:extLst>
          </p:cNvPr>
          <p:cNvSpPr>
            <a:spLocks noGrp="1"/>
          </p:cNvSpPr>
          <p:nvPr>
            <p:ph type="title"/>
          </p:nvPr>
        </p:nvSpPr>
        <p:spPr>
          <a:xfrm>
            <a:off x="680321" y="1216404"/>
            <a:ext cx="10931575" cy="3841362"/>
          </a:xfrm>
        </p:spPr>
        <p:txBody>
          <a:bodyPr vert="horz" lIns="91440" tIns="45720" rIns="91440" bIns="45720" rtlCol="0" anchor="b">
            <a:normAutofit/>
          </a:bodyPr>
          <a:lstStyle/>
          <a:p>
            <a:pPr algn="ctr"/>
            <a:r>
              <a:rPr lang="en-US" sz="7200" dirty="0"/>
              <a:t>Abraham VS Jephthah </a:t>
            </a:r>
          </a:p>
        </p:txBody>
      </p:sp>
    </p:spTree>
    <p:extLst>
      <p:ext uri="{BB962C8B-B14F-4D97-AF65-F5344CB8AC3E}">
        <p14:creationId xmlns:p14="http://schemas.microsoft.com/office/powerpoint/2010/main" val="2440786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1212C-2911-566E-A0B1-59F52C6235DD}"/>
              </a:ext>
            </a:extLst>
          </p:cNvPr>
          <p:cNvSpPr>
            <a:spLocks noGrp="1"/>
          </p:cNvSpPr>
          <p:nvPr>
            <p:ph type="title"/>
          </p:nvPr>
        </p:nvSpPr>
        <p:spPr/>
        <p:txBody>
          <a:bodyPr/>
          <a:lstStyle/>
          <a:p>
            <a:r>
              <a:rPr lang="en-US" dirty="0"/>
              <a:t>Abram, called by God</a:t>
            </a:r>
          </a:p>
        </p:txBody>
      </p:sp>
      <p:sp>
        <p:nvSpPr>
          <p:cNvPr id="3" name="Content Placeholder 2">
            <a:extLst>
              <a:ext uri="{FF2B5EF4-FFF2-40B4-BE49-F238E27FC236}">
                <a16:creationId xmlns:a16="http://schemas.microsoft.com/office/drawing/2014/main" id="{D8B3544C-B084-B850-F4CD-55E2BBD14D58}"/>
              </a:ext>
            </a:extLst>
          </p:cNvPr>
          <p:cNvSpPr>
            <a:spLocks noGrp="1"/>
          </p:cNvSpPr>
          <p:nvPr>
            <p:ph idx="1"/>
          </p:nvPr>
        </p:nvSpPr>
        <p:spPr>
          <a:xfrm>
            <a:off x="226143" y="2169724"/>
            <a:ext cx="11965857" cy="4521128"/>
          </a:xfrm>
        </p:spPr>
        <p:txBody>
          <a:bodyPr>
            <a:normAutofit/>
          </a:bodyPr>
          <a:lstStyle/>
          <a:p>
            <a:r>
              <a:rPr lang="en-US" sz="3200" dirty="0"/>
              <a:t>Genesis 12:1-4a</a:t>
            </a:r>
          </a:p>
          <a:p>
            <a:r>
              <a:rPr lang="en-US" sz="3200" dirty="0"/>
              <a:t>1 Now the Lord had said unto Abram, Get thee out of thy country, and from thy kindred, and from thy father's house, unto a land that I will shew thee: 2 And I will make of thee a great nation, and I will bless thee, and make thy name great; and thou shalt be a blessing: 3 And I will bless them that bless thee, and curse him that </a:t>
            </a:r>
            <a:r>
              <a:rPr lang="en-US" sz="3200" dirty="0" err="1"/>
              <a:t>curseth</a:t>
            </a:r>
            <a:r>
              <a:rPr lang="en-US" sz="3200" dirty="0"/>
              <a:t> thee: and in thee shall all families of the earth be blessed. 4 So Abram departed, as the Lord had spoken unto him…</a:t>
            </a:r>
          </a:p>
        </p:txBody>
      </p:sp>
    </p:spTree>
    <p:extLst>
      <p:ext uri="{BB962C8B-B14F-4D97-AF65-F5344CB8AC3E}">
        <p14:creationId xmlns:p14="http://schemas.microsoft.com/office/powerpoint/2010/main" val="2589376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9599C-92E4-C5B5-999A-011EBFFE2A38}"/>
              </a:ext>
            </a:extLst>
          </p:cNvPr>
          <p:cNvSpPr>
            <a:spLocks noGrp="1"/>
          </p:cNvSpPr>
          <p:nvPr>
            <p:ph type="title"/>
          </p:nvPr>
        </p:nvSpPr>
        <p:spPr/>
        <p:txBody>
          <a:bodyPr/>
          <a:lstStyle/>
          <a:p>
            <a:r>
              <a:rPr lang="en-US" dirty="0"/>
              <a:t>Jephthah, Called by Man</a:t>
            </a:r>
          </a:p>
        </p:txBody>
      </p:sp>
      <p:sp>
        <p:nvSpPr>
          <p:cNvPr id="3" name="Content Placeholder 2">
            <a:extLst>
              <a:ext uri="{FF2B5EF4-FFF2-40B4-BE49-F238E27FC236}">
                <a16:creationId xmlns:a16="http://schemas.microsoft.com/office/drawing/2014/main" id="{AA3FE137-3A3A-D26D-87F5-D051AEEF9F17}"/>
              </a:ext>
            </a:extLst>
          </p:cNvPr>
          <p:cNvSpPr>
            <a:spLocks noGrp="1"/>
          </p:cNvSpPr>
          <p:nvPr>
            <p:ph idx="1"/>
          </p:nvPr>
        </p:nvSpPr>
        <p:spPr>
          <a:xfrm>
            <a:off x="680321" y="2336873"/>
            <a:ext cx="10725098" cy="4339230"/>
          </a:xfrm>
        </p:spPr>
        <p:txBody>
          <a:bodyPr>
            <a:normAutofit/>
          </a:bodyPr>
          <a:lstStyle/>
          <a:p>
            <a:r>
              <a:rPr lang="en-US" sz="3200" dirty="0"/>
              <a:t>Judges 11:4-6</a:t>
            </a:r>
          </a:p>
          <a:p>
            <a:r>
              <a:rPr lang="en-US" sz="3200" dirty="0"/>
              <a:t>4 And it came to pass in process of time, that the children of Ammon made war against Israel. 5 And it was so, that when the children of Ammon made war against Israel, the elders of Gilead went to fetch Jephthah out of the land of Tob: 6 And they said unto Jephthah, Come, and be our captain, that we may fight with the children of Ammon.</a:t>
            </a:r>
          </a:p>
        </p:txBody>
      </p:sp>
    </p:spTree>
    <p:extLst>
      <p:ext uri="{BB962C8B-B14F-4D97-AF65-F5344CB8AC3E}">
        <p14:creationId xmlns:p14="http://schemas.microsoft.com/office/powerpoint/2010/main" val="960399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20D67-B56D-10E7-00CD-782BEB24A2D0}"/>
              </a:ext>
            </a:extLst>
          </p:cNvPr>
          <p:cNvSpPr>
            <a:spLocks noGrp="1"/>
          </p:cNvSpPr>
          <p:nvPr>
            <p:ph type="title"/>
          </p:nvPr>
        </p:nvSpPr>
        <p:spPr/>
        <p:txBody>
          <a:bodyPr/>
          <a:lstStyle/>
          <a:p>
            <a:r>
              <a:rPr lang="en-US" dirty="0"/>
              <a:t>Abraham, Called to Sacrifice His Son</a:t>
            </a:r>
          </a:p>
        </p:txBody>
      </p:sp>
      <p:sp>
        <p:nvSpPr>
          <p:cNvPr id="3" name="Content Placeholder 2">
            <a:extLst>
              <a:ext uri="{FF2B5EF4-FFF2-40B4-BE49-F238E27FC236}">
                <a16:creationId xmlns:a16="http://schemas.microsoft.com/office/drawing/2014/main" id="{CD451ECC-9508-C5E1-3108-C6FCA133F24D}"/>
              </a:ext>
            </a:extLst>
          </p:cNvPr>
          <p:cNvSpPr>
            <a:spLocks noGrp="1"/>
          </p:cNvSpPr>
          <p:nvPr>
            <p:ph idx="1"/>
          </p:nvPr>
        </p:nvSpPr>
        <p:spPr/>
        <p:txBody>
          <a:bodyPr>
            <a:normAutofit/>
          </a:bodyPr>
          <a:lstStyle/>
          <a:p>
            <a:r>
              <a:rPr lang="en-US" sz="3200" dirty="0"/>
              <a:t>Genesis 22:2</a:t>
            </a:r>
          </a:p>
          <a:p>
            <a:r>
              <a:rPr lang="en-US" sz="3200" dirty="0"/>
              <a:t>And he said, Take now thy son, thine only son Isaac, whom thou </a:t>
            </a:r>
            <a:r>
              <a:rPr lang="en-US" sz="3200" dirty="0" err="1"/>
              <a:t>lovest</a:t>
            </a:r>
            <a:r>
              <a:rPr lang="en-US" sz="3200" dirty="0"/>
              <a:t>, and get thee into the land of Moriah; and offer him there for a burnt offering upon one of the mountains which I will tell thee of.</a:t>
            </a:r>
          </a:p>
        </p:txBody>
      </p:sp>
    </p:spTree>
    <p:extLst>
      <p:ext uri="{BB962C8B-B14F-4D97-AF65-F5344CB8AC3E}">
        <p14:creationId xmlns:p14="http://schemas.microsoft.com/office/powerpoint/2010/main" val="2373952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48476-67A2-D1C6-06AA-2BB71887FB24}"/>
              </a:ext>
            </a:extLst>
          </p:cNvPr>
          <p:cNvSpPr>
            <a:spLocks noGrp="1"/>
          </p:cNvSpPr>
          <p:nvPr>
            <p:ph type="title"/>
          </p:nvPr>
        </p:nvSpPr>
        <p:spPr/>
        <p:txBody>
          <a:bodyPr/>
          <a:lstStyle/>
          <a:p>
            <a:r>
              <a:rPr lang="en-US" dirty="0"/>
              <a:t>The Test of Faith explained</a:t>
            </a:r>
          </a:p>
        </p:txBody>
      </p:sp>
      <p:sp>
        <p:nvSpPr>
          <p:cNvPr id="3" name="Content Placeholder 2">
            <a:extLst>
              <a:ext uri="{FF2B5EF4-FFF2-40B4-BE49-F238E27FC236}">
                <a16:creationId xmlns:a16="http://schemas.microsoft.com/office/drawing/2014/main" id="{DAC27707-67D1-0A38-05AE-44D874BEEFF1}"/>
              </a:ext>
            </a:extLst>
          </p:cNvPr>
          <p:cNvSpPr>
            <a:spLocks noGrp="1"/>
          </p:cNvSpPr>
          <p:nvPr>
            <p:ph idx="1"/>
          </p:nvPr>
        </p:nvSpPr>
        <p:spPr/>
        <p:txBody>
          <a:bodyPr>
            <a:normAutofit lnSpcReduction="10000"/>
          </a:bodyPr>
          <a:lstStyle/>
          <a:p>
            <a:r>
              <a:rPr lang="en-US" sz="3200" dirty="0"/>
              <a:t>Hebrews 11:17-19</a:t>
            </a:r>
          </a:p>
          <a:p>
            <a:r>
              <a:rPr lang="en-US" sz="3200" dirty="0"/>
              <a:t>17 By faith Abraham, when he was tried, offered up Isaac: and he that had received the promises offered up his only begotten son, 18 Of whom it was said, That in Isaac shall thy seed be called: 19 Accounting that God was able to raise him up, even from the dead; from whence also he received him in a figure.</a:t>
            </a:r>
          </a:p>
        </p:txBody>
      </p:sp>
    </p:spTree>
    <p:extLst>
      <p:ext uri="{BB962C8B-B14F-4D97-AF65-F5344CB8AC3E}">
        <p14:creationId xmlns:p14="http://schemas.microsoft.com/office/powerpoint/2010/main" val="1792041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B836C-FC08-2311-B790-47421504321F}"/>
              </a:ext>
            </a:extLst>
          </p:cNvPr>
          <p:cNvSpPr>
            <a:spLocks noGrp="1"/>
          </p:cNvSpPr>
          <p:nvPr>
            <p:ph type="title"/>
          </p:nvPr>
        </p:nvSpPr>
        <p:spPr/>
        <p:txBody>
          <a:bodyPr/>
          <a:lstStyle/>
          <a:p>
            <a:r>
              <a:rPr lang="en-US" dirty="0"/>
              <a:t>Jephthah, Not Called to Sacrifice</a:t>
            </a:r>
          </a:p>
        </p:txBody>
      </p:sp>
      <p:sp>
        <p:nvSpPr>
          <p:cNvPr id="3" name="Content Placeholder 2">
            <a:extLst>
              <a:ext uri="{FF2B5EF4-FFF2-40B4-BE49-F238E27FC236}">
                <a16:creationId xmlns:a16="http://schemas.microsoft.com/office/drawing/2014/main" id="{10DDC302-5C1E-7274-A4D4-8F8FD9B26A79}"/>
              </a:ext>
            </a:extLst>
          </p:cNvPr>
          <p:cNvSpPr>
            <a:spLocks noGrp="1"/>
          </p:cNvSpPr>
          <p:nvPr>
            <p:ph idx="1"/>
          </p:nvPr>
        </p:nvSpPr>
        <p:spPr>
          <a:xfrm>
            <a:off x="316528" y="2109020"/>
            <a:ext cx="11393692" cy="4748980"/>
          </a:xfrm>
        </p:spPr>
        <p:txBody>
          <a:bodyPr>
            <a:normAutofit fontScale="92500" lnSpcReduction="10000"/>
          </a:bodyPr>
          <a:lstStyle/>
          <a:p>
            <a:r>
              <a:rPr lang="en-US" sz="3200" dirty="0"/>
              <a:t>Judges 11:30,31, 34</a:t>
            </a:r>
          </a:p>
          <a:p>
            <a:r>
              <a:rPr lang="en-US" sz="3200" dirty="0"/>
              <a:t>30 And Jephthah vowed a vow unto the Lord, and said, If thou shalt without fail deliver the children of Ammon into mine hands, 31 Then it shall be, that whatsoever cometh forth of the doors of my house to meet me, when I return in peace from the children of Ammon, shall surely be the Lord's, and I will offer it up for a burnt offering.</a:t>
            </a:r>
          </a:p>
          <a:p>
            <a:r>
              <a:rPr lang="en-US" sz="3200" dirty="0"/>
              <a:t>34 And Jephthah came to </a:t>
            </a:r>
            <a:r>
              <a:rPr lang="en-US" sz="3200" dirty="0" err="1"/>
              <a:t>Mizpeh</a:t>
            </a:r>
            <a:r>
              <a:rPr lang="en-US" sz="3200" dirty="0"/>
              <a:t> unto his house, and, behold, his daughter came out to meet him with timbrels and with dances: and she was his only child; beside her he had neither son nor daughter.</a:t>
            </a:r>
          </a:p>
        </p:txBody>
      </p:sp>
    </p:spTree>
    <p:extLst>
      <p:ext uri="{BB962C8B-B14F-4D97-AF65-F5344CB8AC3E}">
        <p14:creationId xmlns:p14="http://schemas.microsoft.com/office/powerpoint/2010/main" val="233705673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1700</TotalTime>
  <Words>1773</Words>
  <Application>Microsoft Office PowerPoint</Application>
  <PresentationFormat>Widescreen</PresentationFormat>
  <Paragraphs>81</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Trebuchet MS</vt:lpstr>
      <vt:lpstr>Berlin</vt:lpstr>
      <vt:lpstr>כִּשְׁמֹ֖עַ בְּק֣וֹל יְהוָ֑ה</vt:lpstr>
      <vt:lpstr>Objective</vt:lpstr>
      <vt:lpstr>Rationale</vt:lpstr>
      <vt:lpstr>Abraham VS Jephthah </vt:lpstr>
      <vt:lpstr>Abram, called by God</vt:lpstr>
      <vt:lpstr>Jephthah, Called by Man</vt:lpstr>
      <vt:lpstr>Abraham, Called to Sacrifice His Son</vt:lpstr>
      <vt:lpstr>The Test of Faith explained</vt:lpstr>
      <vt:lpstr>Jephthah, Not Called to Sacrifice</vt:lpstr>
      <vt:lpstr>Through Abraham, Israel was Started</vt:lpstr>
      <vt:lpstr>Through Jephthah, A Massacre is Started</vt:lpstr>
      <vt:lpstr>The Massacre</vt:lpstr>
      <vt:lpstr>David VS Saul</vt:lpstr>
      <vt:lpstr>God Called David in His Timing</vt:lpstr>
      <vt:lpstr>God Called Saul in the People’s Timing</vt:lpstr>
      <vt:lpstr>When David Sinned, He Repented</vt:lpstr>
      <vt:lpstr>When Saul Sinned, He Made Excuses</vt:lpstr>
      <vt:lpstr>Mary VS Sarah</vt:lpstr>
      <vt:lpstr>Mary Believed</vt:lpstr>
      <vt:lpstr>Sarah Laughed</vt:lpstr>
      <vt:lpstr>Mary Followed God’s Timing</vt:lpstr>
      <vt:lpstr>Sarah Tried to Rush the Process</vt:lpstr>
      <vt:lpstr>Application</vt:lpstr>
      <vt:lpstr>Conclusion</vt:lpstr>
      <vt:lpstr>Rationale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מַלְאַ֨ךְ יְהֹוָ֥ה</dc:title>
  <dc:creator>Joseph Peters</dc:creator>
  <cp:lastModifiedBy>Daniel Peters</cp:lastModifiedBy>
  <cp:revision>3</cp:revision>
  <dcterms:created xsi:type="dcterms:W3CDTF">2022-07-29T17:57:01Z</dcterms:created>
  <dcterms:modified xsi:type="dcterms:W3CDTF">2022-07-31T01:29:24Z</dcterms:modified>
</cp:coreProperties>
</file>