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5" r:id="rId6"/>
    <p:sldId id="263" r:id="rId7"/>
    <p:sldId id="267" r:id="rId8"/>
    <p:sldId id="268" r:id="rId9"/>
    <p:sldId id="261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5D566-07F2-471B-A61D-F667E424E2E2}" type="doc">
      <dgm:prSet loTypeId="urn:microsoft.com/office/officeart/2005/8/layout/default" loCatId="Inbox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D52C4D-FD8D-43DD-B72A-C2A04805D692}">
      <dgm:prSet custT="1"/>
      <dgm:spPr/>
      <dgm:t>
        <a:bodyPr/>
        <a:lstStyle/>
        <a:p>
          <a:r>
            <a:rPr lang="en-US" sz="3200" dirty="0"/>
            <a:t>God has power over His creation</a:t>
          </a:r>
        </a:p>
      </dgm:t>
    </dgm:pt>
    <dgm:pt modelId="{7D5129C4-DB75-414F-B128-0F3245863DBA}" type="parTrans" cxnId="{CE220A27-7FE0-4F29-A355-6F5F4DF26340}">
      <dgm:prSet/>
      <dgm:spPr/>
      <dgm:t>
        <a:bodyPr/>
        <a:lstStyle/>
        <a:p>
          <a:endParaRPr lang="en-US"/>
        </a:p>
      </dgm:t>
    </dgm:pt>
    <dgm:pt modelId="{57029558-C9B2-467F-8BF6-42E9B32720D3}" type="sibTrans" cxnId="{CE220A27-7FE0-4F29-A355-6F5F4DF26340}">
      <dgm:prSet/>
      <dgm:spPr/>
      <dgm:t>
        <a:bodyPr/>
        <a:lstStyle/>
        <a:p>
          <a:endParaRPr lang="en-US"/>
        </a:p>
      </dgm:t>
    </dgm:pt>
    <dgm:pt modelId="{4B65B43E-E9DC-41AA-AF38-64F2D656A499}">
      <dgm:prSet/>
      <dgm:spPr/>
      <dgm:t>
        <a:bodyPr/>
        <a:lstStyle/>
        <a:p>
          <a:endParaRPr lang="en-US" dirty="0"/>
        </a:p>
      </dgm:t>
    </dgm:pt>
    <dgm:pt modelId="{BCC4BC72-030C-4D26-949C-917C5182C2F8}" type="parTrans" cxnId="{6AA7339C-E123-4A13-A843-002FC283C30E}">
      <dgm:prSet/>
      <dgm:spPr/>
      <dgm:t>
        <a:bodyPr/>
        <a:lstStyle/>
        <a:p>
          <a:endParaRPr lang="en-US"/>
        </a:p>
      </dgm:t>
    </dgm:pt>
    <dgm:pt modelId="{24FA525F-6BE9-49D1-AC4B-1DA40A8F2ECE}" type="sibTrans" cxnId="{6AA7339C-E123-4A13-A843-002FC283C30E}">
      <dgm:prSet/>
      <dgm:spPr/>
      <dgm:t>
        <a:bodyPr/>
        <a:lstStyle/>
        <a:p>
          <a:endParaRPr lang="en-US"/>
        </a:p>
      </dgm:t>
    </dgm:pt>
    <dgm:pt modelId="{472EECCA-C84E-417B-8C3A-6EF4A5BCD15D}">
      <dgm:prSet/>
      <dgm:spPr/>
      <dgm:t>
        <a:bodyPr/>
        <a:lstStyle/>
        <a:p>
          <a:endParaRPr lang="en-US" dirty="0"/>
        </a:p>
      </dgm:t>
    </dgm:pt>
    <dgm:pt modelId="{CB97AB9A-E989-466C-B5F0-D84E7304D0C1}" type="parTrans" cxnId="{1E0F6037-1633-48E0-B066-6315C59790DD}">
      <dgm:prSet/>
      <dgm:spPr/>
      <dgm:t>
        <a:bodyPr/>
        <a:lstStyle/>
        <a:p>
          <a:endParaRPr lang="en-US"/>
        </a:p>
      </dgm:t>
    </dgm:pt>
    <dgm:pt modelId="{0F632471-A17A-4A14-8FA3-5AB85EC61923}" type="sibTrans" cxnId="{1E0F6037-1633-48E0-B066-6315C59790DD}">
      <dgm:prSet/>
      <dgm:spPr/>
      <dgm:t>
        <a:bodyPr/>
        <a:lstStyle/>
        <a:p>
          <a:endParaRPr lang="en-US"/>
        </a:p>
      </dgm:t>
    </dgm:pt>
    <dgm:pt modelId="{90808563-911B-4AFE-9FA9-5572494D08EE}" type="pres">
      <dgm:prSet presAssocID="{4495D566-07F2-471B-A61D-F667E424E2E2}" presName="diagram" presStyleCnt="0">
        <dgm:presLayoutVars>
          <dgm:dir/>
          <dgm:resizeHandles val="exact"/>
        </dgm:presLayoutVars>
      </dgm:prSet>
      <dgm:spPr/>
    </dgm:pt>
    <dgm:pt modelId="{739B81FF-685F-4971-9771-97BAFED9EAEE}" type="pres">
      <dgm:prSet presAssocID="{E1D52C4D-FD8D-43DD-B72A-C2A04805D692}" presName="node" presStyleLbl="node1" presStyleIdx="0" presStyleCnt="3">
        <dgm:presLayoutVars>
          <dgm:bulletEnabled val="1"/>
        </dgm:presLayoutVars>
      </dgm:prSet>
      <dgm:spPr/>
    </dgm:pt>
    <dgm:pt modelId="{B1C856BE-4296-4573-BA43-EB40FA31C63B}" type="pres">
      <dgm:prSet presAssocID="{57029558-C9B2-467F-8BF6-42E9B32720D3}" presName="sibTrans" presStyleCnt="0"/>
      <dgm:spPr/>
    </dgm:pt>
    <dgm:pt modelId="{9AD66026-15C0-4962-AF65-4A919E6B8FEB}" type="pres">
      <dgm:prSet presAssocID="{4B65B43E-E9DC-41AA-AF38-64F2D656A499}" presName="node" presStyleLbl="node1" presStyleIdx="1" presStyleCnt="3">
        <dgm:presLayoutVars>
          <dgm:bulletEnabled val="1"/>
        </dgm:presLayoutVars>
      </dgm:prSet>
      <dgm:spPr/>
    </dgm:pt>
    <dgm:pt modelId="{68160374-2395-415A-A954-67185330BDAF}" type="pres">
      <dgm:prSet presAssocID="{24FA525F-6BE9-49D1-AC4B-1DA40A8F2ECE}" presName="sibTrans" presStyleCnt="0"/>
      <dgm:spPr/>
    </dgm:pt>
    <dgm:pt modelId="{82F17AB6-A3A6-471A-8FAA-2F5899BD289C}" type="pres">
      <dgm:prSet presAssocID="{472EECCA-C84E-417B-8C3A-6EF4A5BCD15D}" presName="node" presStyleLbl="node1" presStyleIdx="2" presStyleCnt="3">
        <dgm:presLayoutVars>
          <dgm:bulletEnabled val="1"/>
        </dgm:presLayoutVars>
      </dgm:prSet>
      <dgm:spPr/>
    </dgm:pt>
  </dgm:ptLst>
  <dgm:cxnLst>
    <dgm:cxn modelId="{27074E22-FFC4-44EF-8AF6-61CD5184DECB}" type="presOf" srcId="{472EECCA-C84E-417B-8C3A-6EF4A5BCD15D}" destId="{82F17AB6-A3A6-471A-8FAA-2F5899BD289C}" srcOrd="0" destOrd="0" presId="urn:microsoft.com/office/officeart/2005/8/layout/default"/>
    <dgm:cxn modelId="{CE220A27-7FE0-4F29-A355-6F5F4DF26340}" srcId="{4495D566-07F2-471B-A61D-F667E424E2E2}" destId="{E1D52C4D-FD8D-43DD-B72A-C2A04805D692}" srcOrd="0" destOrd="0" parTransId="{7D5129C4-DB75-414F-B128-0F3245863DBA}" sibTransId="{57029558-C9B2-467F-8BF6-42E9B32720D3}"/>
    <dgm:cxn modelId="{1E0F6037-1633-48E0-B066-6315C59790DD}" srcId="{4495D566-07F2-471B-A61D-F667E424E2E2}" destId="{472EECCA-C84E-417B-8C3A-6EF4A5BCD15D}" srcOrd="2" destOrd="0" parTransId="{CB97AB9A-E989-466C-B5F0-D84E7304D0C1}" sibTransId="{0F632471-A17A-4A14-8FA3-5AB85EC61923}"/>
    <dgm:cxn modelId="{D10FE486-F681-45B2-816E-DFD10265E79B}" type="presOf" srcId="{4495D566-07F2-471B-A61D-F667E424E2E2}" destId="{90808563-911B-4AFE-9FA9-5572494D08EE}" srcOrd="0" destOrd="0" presId="urn:microsoft.com/office/officeart/2005/8/layout/default"/>
    <dgm:cxn modelId="{6AA7339C-E123-4A13-A843-002FC283C30E}" srcId="{4495D566-07F2-471B-A61D-F667E424E2E2}" destId="{4B65B43E-E9DC-41AA-AF38-64F2D656A499}" srcOrd="1" destOrd="0" parTransId="{BCC4BC72-030C-4D26-949C-917C5182C2F8}" sibTransId="{24FA525F-6BE9-49D1-AC4B-1DA40A8F2ECE}"/>
    <dgm:cxn modelId="{5F3DB1B3-FA2D-47C0-810A-9B89E3948A0C}" type="presOf" srcId="{E1D52C4D-FD8D-43DD-B72A-C2A04805D692}" destId="{739B81FF-685F-4971-9771-97BAFED9EAEE}" srcOrd="0" destOrd="0" presId="urn:microsoft.com/office/officeart/2005/8/layout/default"/>
    <dgm:cxn modelId="{A3289CEE-425D-40DB-B3DA-D4ABB8E37C0B}" type="presOf" srcId="{4B65B43E-E9DC-41AA-AF38-64F2D656A499}" destId="{9AD66026-15C0-4962-AF65-4A919E6B8FEB}" srcOrd="0" destOrd="0" presId="urn:microsoft.com/office/officeart/2005/8/layout/default"/>
    <dgm:cxn modelId="{638D72AD-3645-47DE-8A4E-96C3A6521056}" type="presParOf" srcId="{90808563-911B-4AFE-9FA9-5572494D08EE}" destId="{739B81FF-685F-4971-9771-97BAFED9EAEE}" srcOrd="0" destOrd="0" presId="urn:microsoft.com/office/officeart/2005/8/layout/default"/>
    <dgm:cxn modelId="{39D0A0DD-45FC-4CCE-B66A-AF6DD8C7FD11}" type="presParOf" srcId="{90808563-911B-4AFE-9FA9-5572494D08EE}" destId="{B1C856BE-4296-4573-BA43-EB40FA31C63B}" srcOrd="1" destOrd="0" presId="urn:microsoft.com/office/officeart/2005/8/layout/default"/>
    <dgm:cxn modelId="{5EF4AD42-99CC-454C-A90E-3DC78AE2F6E9}" type="presParOf" srcId="{90808563-911B-4AFE-9FA9-5572494D08EE}" destId="{9AD66026-15C0-4962-AF65-4A919E6B8FEB}" srcOrd="2" destOrd="0" presId="urn:microsoft.com/office/officeart/2005/8/layout/default"/>
    <dgm:cxn modelId="{DC1D7FE2-677C-421B-9D3B-099D924F0C7E}" type="presParOf" srcId="{90808563-911B-4AFE-9FA9-5572494D08EE}" destId="{68160374-2395-415A-A954-67185330BDAF}" srcOrd="3" destOrd="0" presId="urn:microsoft.com/office/officeart/2005/8/layout/default"/>
    <dgm:cxn modelId="{3F231303-F243-4FBA-BBF4-8128A9916674}" type="presParOf" srcId="{90808563-911B-4AFE-9FA9-5572494D08EE}" destId="{82F17AB6-A3A6-471A-8FAA-2F5899BD28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95D566-07F2-471B-A61D-F667E424E2E2}" type="doc">
      <dgm:prSet loTypeId="urn:microsoft.com/office/officeart/2005/8/layout/default" loCatId="Inbox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D52C4D-FD8D-43DD-B72A-C2A04805D692}">
      <dgm:prSet/>
      <dgm:spPr/>
      <dgm:t>
        <a:bodyPr/>
        <a:lstStyle/>
        <a:p>
          <a:r>
            <a:rPr lang="en-US"/>
            <a:t>God has power over His creation</a:t>
          </a:r>
        </a:p>
      </dgm:t>
    </dgm:pt>
    <dgm:pt modelId="{7D5129C4-DB75-414F-B128-0F3245863DBA}" type="parTrans" cxnId="{CE220A27-7FE0-4F29-A355-6F5F4DF26340}">
      <dgm:prSet/>
      <dgm:spPr/>
      <dgm:t>
        <a:bodyPr/>
        <a:lstStyle/>
        <a:p>
          <a:endParaRPr lang="en-US"/>
        </a:p>
      </dgm:t>
    </dgm:pt>
    <dgm:pt modelId="{57029558-C9B2-467F-8BF6-42E9B32720D3}" type="sibTrans" cxnId="{CE220A27-7FE0-4F29-A355-6F5F4DF26340}">
      <dgm:prSet/>
      <dgm:spPr/>
      <dgm:t>
        <a:bodyPr/>
        <a:lstStyle/>
        <a:p>
          <a:endParaRPr lang="en-US"/>
        </a:p>
      </dgm:t>
    </dgm:pt>
    <dgm:pt modelId="{4B65B43E-E9DC-41AA-AF38-64F2D656A499}">
      <dgm:prSet/>
      <dgm:spPr/>
      <dgm:t>
        <a:bodyPr/>
        <a:lstStyle/>
        <a:p>
          <a:r>
            <a:rPr lang="en-US" dirty="0"/>
            <a:t>God has power over time and space</a:t>
          </a:r>
        </a:p>
      </dgm:t>
    </dgm:pt>
    <dgm:pt modelId="{BCC4BC72-030C-4D26-949C-917C5182C2F8}" type="parTrans" cxnId="{6AA7339C-E123-4A13-A843-002FC283C30E}">
      <dgm:prSet/>
      <dgm:spPr/>
      <dgm:t>
        <a:bodyPr/>
        <a:lstStyle/>
        <a:p>
          <a:endParaRPr lang="en-US"/>
        </a:p>
      </dgm:t>
    </dgm:pt>
    <dgm:pt modelId="{24FA525F-6BE9-49D1-AC4B-1DA40A8F2ECE}" type="sibTrans" cxnId="{6AA7339C-E123-4A13-A843-002FC283C30E}">
      <dgm:prSet/>
      <dgm:spPr/>
      <dgm:t>
        <a:bodyPr/>
        <a:lstStyle/>
        <a:p>
          <a:endParaRPr lang="en-US"/>
        </a:p>
      </dgm:t>
    </dgm:pt>
    <dgm:pt modelId="{472EECCA-C84E-417B-8C3A-6EF4A5BCD15D}">
      <dgm:prSet/>
      <dgm:spPr/>
      <dgm:t>
        <a:bodyPr/>
        <a:lstStyle/>
        <a:p>
          <a:endParaRPr lang="en-US" dirty="0"/>
        </a:p>
      </dgm:t>
    </dgm:pt>
    <dgm:pt modelId="{CB97AB9A-E989-466C-B5F0-D84E7304D0C1}" type="parTrans" cxnId="{1E0F6037-1633-48E0-B066-6315C59790DD}">
      <dgm:prSet/>
      <dgm:spPr/>
      <dgm:t>
        <a:bodyPr/>
        <a:lstStyle/>
        <a:p>
          <a:endParaRPr lang="en-US"/>
        </a:p>
      </dgm:t>
    </dgm:pt>
    <dgm:pt modelId="{0F632471-A17A-4A14-8FA3-5AB85EC61923}" type="sibTrans" cxnId="{1E0F6037-1633-48E0-B066-6315C59790DD}">
      <dgm:prSet/>
      <dgm:spPr/>
      <dgm:t>
        <a:bodyPr/>
        <a:lstStyle/>
        <a:p>
          <a:endParaRPr lang="en-US"/>
        </a:p>
      </dgm:t>
    </dgm:pt>
    <dgm:pt modelId="{90808563-911B-4AFE-9FA9-5572494D08EE}" type="pres">
      <dgm:prSet presAssocID="{4495D566-07F2-471B-A61D-F667E424E2E2}" presName="diagram" presStyleCnt="0">
        <dgm:presLayoutVars>
          <dgm:dir/>
          <dgm:resizeHandles val="exact"/>
        </dgm:presLayoutVars>
      </dgm:prSet>
      <dgm:spPr/>
    </dgm:pt>
    <dgm:pt modelId="{739B81FF-685F-4971-9771-97BAFED9EAEE}" type="pres">
      <dgm:prSet presAssocID="{E1D52C4D-FD8D-43DD-B72A-C2A04805D692}" presName="node" presStyleLbl="node1" presStyleIdx="0" presStyleCnt="3">
        <dgm:presLayoutVars>
          <dgm:bulletEnabled val="1"/>
        </dgm:presLayoutVars>
      </dgm:prSet>
      <dgm:spPr/>
    </dgm:pt>
    <dgm:pt modelId="{B1C856BE-4296-4573-BA43-EB40FA31C63B}" type="pres">
      <dgm:prSet presAssocID="{57029558-C9B2-467F-8BF6-42E9B32720D3}" presName="sibTrans" presStyleCnt="0"/>
      <dgm:spPr/>
    </dgm:pt>
    <dgm:pt modelId="{9AD66026-15C0-4962-AF65-4A919E6B8FEB}" type="pres">
      <dgm:prSet presAssocID="{4B65B43E-E9DC-41AA-AF38-64F2D656A499}" presName="node" presStyleLbl="node1" presStyleIdx="1" presStyleCnt="3">
        <dgm:presLayoutVars>
          <dgm:bulletEnabled val="1"/>
        </dgm:presLayoutVars>
      </dgm:prSet>
      <dgm:spPr/>
    </dgm:pt>
    <dgm:pt modelId="{68160374-2395-415A-A954-67185330BDAF}" type="pres">
      <dgm:prSet presAssocID="{24FA525F-6BE9-49D1-AC4B-1DA40A8F2ECE}" presName="sibTrans" presStyleCnt="0"/>
      <dgm:spPr/>
    </dgm:pt>
    <dgm:pt modelId="{82F17AB6-A3A6-471A-8FAA-2F5899BD289C}" type="pres">
      <dgm:prSet presAssocID="{472EECCA-C84E-417B-8C3A-6EF4A5BCD15D}" presName="node" presStyleLbl="node1" presStyleIdx="2" presStyleCnt="3">
        <dgm:presLayoutVars>
          <dgm:bulletEnabled val="1"/>
        </dgm:presLayoutVars>
      </dgm:prSet>
      <dgm:spPr/>
    </dgm:pt>
  </dgm:ptLst>
  <dgm:cxnLst>
    <dgm:cxn modelId="{27074E22-FFC4-44EF-8AF6-61CD5184DECB}" type="presOf" srcId="{472EECCA-C84E-417B-8C3A-6EF4A5BCD15D}" destId="{82F17AB6-A3A6-471A-8FAA-2F5899BD289C}" srcOrd="0" destOrd="0" presId="urn:microsoft.com/office/officeart/2005/8/layout/default"/>
    <dgm:cxn modelId="{CE220A27-7FE0-4F29-A355-6F5F4DF26340}" srcId="{4495D566-07F2-471B-A61D-F667E424E2E2}" destId="{E1D52C4D-FD8D-43DD-B72A-C2A04805D692}" srcOrd="0" destOrd="0" parTransId="{7D5129C4-DB75-414F-B128-0F3245863DBA}" sibTransId="{57029558-C9B2-467F-8BF6-42E9B32720D3}"/>
    <dgm:cxn modelId="{1E0F6037-1633-48E0-B066-6315C59790DD}" srcId="{4495D566-07F2-471B-A61D-F667E424E2E2}" destId="{472EECCA-C84E-417B-8C3A-6EF4A5BCD15D}" srcOrd="2" destOrd="0" parTransId="{CB97AB9A-E989-466C-B5F0-D84E7304D0C1}" sibTransId="{0F632471-A17A-4A14-8FA3-5AB85EC61923}"/>
    <dgm:cxn modelId="{D10FE486-F681-45B2-816E-DFD10265E79B}" type="presOf" srcId="{4495D566-07F2-471B-A61D-F667E424E2E2}" destId="{90808563-911B-4AFE-9FA9-5572494D08EE}" srcOrd="0" destOrd="0" presId="urn:microsoft.com/office/officeart/2005/8/layout/default"/>
    <dgm:cxn modelId="{6AA7339C-E123-4A13-A843-002FC283C30E}" srcId="{4495D566-07F2-471B-A61D-F667E424E2E2}" destId="{4B65B43E-E9DC-41AA-AF38-64F2D656A499}" srcOrd="1" destOrd="0" parTransId="{BCC4BC72-030C-4D26-949C-917C5182C2F8}" sibTransId="{24FA525F-6BE9-49D1-AC4B-1DA40A8F2ECE}"/>
    <dgm:cxn modelId="{5F3DB1B3-FA2D-47C0-810A-9B89E3948A0C}" type="presOf" srcId="{E1D52C4D-FD8D-43DD-B72A-C2A04805D692}" destId="{739B81FF-685F-4971-9771-97BAFED9EAEE}" srcOrd="0" destOrd="0" presId="urn:microsoft.com/office/officeart/2005/8/layout/default"/>
    <dgm:cxn modelId="{A3289CEE-425D-40DB-B3DA-D4ABB8E37C0B}" type="presOf" srcId="{4B65B43E-E9DC-41AA-AF38-64F2D656A499}" destId="{9AD66026-15C0-4962-AF65-4A919E6B8FEB}" srcOrd="0" destOrd="0" presId="urn:microsoft.com/office/officeart/2005/8/layout/default"/>
    <dgm:cxn modelId="{638D72AD-3645-47DE-8A4E-96C3A6521056}" type="presParOf" srcId="{90808563-911B-4AFE-9FA9-5572494D08EE}" destId="{739B81FF-685F-4971-9771-97BAFED9EAEE}" srcOrd="0" destOrd="0" presId="urn:microsoft.com/office/officeart/2005/8/layout/default"/>
    <dgm:cxn modelId="{39D0A0DD-45FC-4CCE-B66A-AF6DD8C7FD11}" type="presParOf" srcId="{90808563-911B-4AFE-9FA9-5572494D08EE}" destId="{B1C856BE-4296-4573-BA43-EB40FA31C63B}" srcOrd="1" destOrd="0" presId="urn:microsoft.com/office/officeart/2005/8/layout/default"/>
    <dgm:cxn modelId="{5EF4AD42-99CC-454C-A90E-3DC78AE2F6E9}" type="presParOf" srcId="{90808563-911B-4AFE-9FA9-5572494D08EE}" destId="{9AD66026-15C0-4962-AF65-4A919E6B8FEB}" srcOrd="2" destOrd="0" presId="urn:microsoft.com/office/officeart/2005/8/layout/default"/>
    <dgm:cxn modelId="{DC1D7FE2-677C-421B-9D3B-099D924F0C7E}" type="presParOf" srcId="{90808563-911B-4AFE-9FA9-5572494D08EE}" destId="{68160374-2395-415A-A954-67185330BDAF}" srcOrd="3" destOrd="0" presId="urn:microsoft.com/office/officeart/2005/8/layout/default"/>
    <dgm:cxn modelId="{3F231303-F243-4FBA-BBF4-8128A9916674}" type="presParOf" srcId="{90808563-911B-4AFE-9FA9-5572494D08EE}" destId="{82F17AB6-A3A6-471A-8FAA-2F5899BD28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5D566-07F2-471B-A61D-F667E424E2E2}" type="doc">
      <dgm:prSet loTypeId="urn:microsoft.com/office/officeart/2005/8/layout/default" loCatId="Inbox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D52C4D-FD8D-43DD-B72A-C2A04805D692}">
      <dgm:prSet/>
      <dgm:spPr/>
      <dgm:t>
        <a:bodyPr/>
        <a:lstStyle/>
        <a:p>
          <a:r>
            <a:rPr lang="en-US"/>
            <a:t>God has power over His creation</a:t>
          </a:r>
        </a:p>
      </dgm:t>
    </dgm:pt>
    <dgm:pt modelId="{7D5129C4-DB75-414F-B128-0F3245863DBA}" type="parTrans" cxnId="{CE220A27-7FE0-4F29-A355-6F5F4DF26340}">
      <dgm:prSet/>
      <dgm:spPr/>
      <dgm:t>
        <a:bodyPr/>
        <a:lstStyle/>
        <a:p>
          <a:endParaRPr lang="en-US"/>
        </a:p>
      </dgm:t>
    </dgm:pt>
    <dgm:pt modelId="{57029558-C9B2-467F-8BF6-42E9B32720D3}" type="sibTrans" cxnId="{CE220A27-7FE0-4F29-A355-6F5F4DF26340}">
      <dgm:prSet/>
      <dgm:spPr/>
      <dgm:t>
        <a:bodyPr/>
        <a:lstStyle/>
        <a:p>
          <a:endParaRPr lang="en-US"/>
        </a:p>
      </dgm:t>
    </dgm:pt>
    <dgm:pt modelId="{4B65B43E-E9DC-41AA-AF38-64F2D656A499}">
      <dgm:prSet/>
      <dgm:spPr/>
      <dgm:t>
        <a:bodyPr/>
        <a:lstStyle/>
        <a:p>
          <a:r>
            <a:rPr lang="en-US"/>
            <a:t>God has power over time and space</a:t>
          </a:r>
        </a:p>
      </dgm:t>
    </dgm:pt>
    <dgm:pt modelId="{BCC4BC72-030C-4D26-949C-917C5182C2F8}" type="parTrans" cxnId="{6AA7339C-E123-4A13-A843-002FC283C30E}">
      <dgm:prSet/>
      <dgm:spPr/>
      <dgm:t>
        <a:bodyPr/>
        <a:lstStyle/>
        <a:p>
          <a:endParaRPr lang="en-US"/>
        </a:p>
      </dgm:t>
    </dgm:pt>
    <dgm:pt modelId="{24FA525F-6BE9-49D1-AC4B-1DA40A8F2ECE}" type="sibTrans" cxnId="{6AA7339C-E123-4A13-A843-002FC283C30E}">
      <dgm:prSet/>
      <dgm:spPr/>
      <dgm:t>
        <a:bodyPr/>
        <a:lstStyle/>
        <a:p>
          <a:endParaRPr lang="en-US"/>
        </a:p>
      </dgm:t>
    </dgm:pt>
    <dgm:pt modelId="{472EECCA-C84E-417B-8C3A-6EF4A5BCD15D}">
      <dgm:prSet/>
      <dgm:spPr/>
      <dgm:t>
        <a:bodyPr/>
        <a:lstStyle/>
        <a:p>
          <a:r>
            <a:rPr lang="en-US"/>
            <a:t>God has power over circumstances</a:t>
          </a:r>
        </a:p>
      </dgm:t>
    </dgm:pt>
    <dgm:pt modelId="{CB97AB9A-E989-466C-B5F0-D84E7304D0C1}" type="parTrans" cxnId="{1E0F6037-1633-48E0-B066-6315C59790DD}">
      <dgm:prSet/>
      <dgm:spPr/>
      <dgm:t>
        <a:bodyPr/>
        <a:lstStyle/>
        <a:p>
          <a:endParaRPr lang="en-US"/>
        </a:p>
      </dgm:t>
    </dgm:pt>
    <dgm:pt modelId="{0F632471-A17A-4A14-8FA3-5AB85EC61923}" type="sibTrans" cxnId="{1E0F6037-1633-48E0-B066-6315C59790DD}">
      <dgm:prSet/>
      <dgm:spPr/>
      <dgm:t>
        <a:bodyPr/>
        <a:lstStyle/>
        <a:p>
          <a:endParaRPr lang="en-US"/>
        </a:p>
      </dgm:t>
    </dgm:pt>
    <dgm:pt modelId="{90808563-911B-4AFE-9FA9-5572494D08EE}" type="pres">
      <dgm:prSet presAssocID="{4495D566-07F2-471B-A61D-F667E424E2E2}" presName="diagram" presStyleCnt="0">
        <dgm:presLayoutVars>
          <dgm:dir/>
          <dgm:resizeHandles val="exact"/>
        </dgm:presLayoutVars>
      </dgm:prSet>
      <dgm:spPr/>
    </dgm:pt>
    <dgm:pt modelId="{739B81FF-685F-4971-9771-97BAFED9EAEE}" type="pres">
      <dgm:prSet presAssocID="{E1D52C4D-FD8D-43DD-B72A-C2A04805D692}" presName="node" presStyleLbl="node1" presStyleIdx="0" presStyleCnt="3">
        <dgm:presLayoutVars>
          <dgm:bulletEnabled val="1"/>
        </dgm:presLayoutVars>
      </dgm:prSet>
      <dgm:spPr/>
    </dgm:pt>
    <dgm:pt modelId="{B1C856BE-4296-4573-BA43-EB40FA31C63B}" type="pres">
      <dgm:prSet presAssocID="{57029558-C9B2-467F-8BF6-42E9B32720D3}" presName="sibTrans" presStyleCnt="0"/>
      <dgm:spPr/>
    </dgm:pt>
    <dgm:pt modelId="{9AD66026-15C0-4962-AF65-4A919E6B8FEB}" type="pres">
      <dgm:prSet presAssocID="{4B65B43E-E9DC-41AA-AF38-64F2D656A499}" presName="node" presStyleLbl="node1" presStyleIdx="1" presStyleCnt="3">
        <dgm:presLayoutVars>
          <dgm:bulletEnabled val="1"/>
        </dgm:presLayoutVars>
      </dgm:prSet>
      <dgm:spPr/>
    </dgm:pt>
    <dgm:pt modelId="{68160374-2395-415A-A954-67185330BDAF}" type="pres">
      <dgm:prSet presAssocID="{24FA525F-6BE9-49D1-AC4B-1DA40A8F2ECE}" presName="sibTrans" presStyleCnt="0"/>
      <dgm:spPr/>
    </dgm:pt>
    <dgm:pt modelId="{82F17AB6-A3A6-471A-8FAA-2F5899BD289C}" type="pres">
      <dgm:prSet presAssocID="{472EECCA-C84E-417B-8C3A-6EF4A5BCD15D}" presName="node" presStyleLbl="node1" presStyleIdx="2" presStyleCnt="3">
        <dgm:presLayoutVars>
          <dgm:bulletEnabled val="1"/>
        </dgm:presLayoutVars>
      </dgm:prSet>
      <dgm:spPr/>
    </dgm:pt>
  </dgm:ptLst>
  <dgm:cxnLst>
    <dgm:cxn modelId="{27074E22-FFC4-44EF-8AF6-61CD5184DECB}" type="presOf" srcId="{472EECCA-C84E-417B-8C3A-6EF4A5BCD15D}" destId="{82F17AB6-A3A6-471A-8FAA-2F5899BD289C}" srcOrd="0" destOrd="0" presId="urn:microsoft.com/office/officeart/2005/8/layout/default"/>
    <dgm:cxn modelId="{CE220A27-7FE0-4F29-A355-6F5F4DF26340}" srcId="{4495D566-07F2-471B-A61D-F667E424E2E2}" destId="{E1D52C4D-FD8D-43DD-B72A-C2A04805D692}" srcOrd="0" destOrd="0" parTransId="{7D5129C4-DB75-414F-B128-0F3245863DBA}" sibTransId="{57029558-C9B2-467F-8BF6-42E9B32720D3}"/>
    <dgm:cxn modelId="{1E0F6037-1633-48E0-B066-6315C59790DD}" srcId="{4495D566-07F2-471B-A61D-F667E424E2E2}" destId="{472EECCA-C84E-417B-8C3A-6EF4A5BCD15D}" srcOrd="2" destOrd="0" parTransId="{CB97AB9A-E989-466C-B5F0-D84E7304D0C1}" sibTransId="{0F632471-A17A-4A14-8FA3-5AB85EC61923}"/>
    <dgm:cxn modelId="{D10FE486-F681-45B2-816E-DFD10265E79B}" type="presOf" srcId="{4495D566-07F2-471B-A61D-F667E424E2E2}" destId="{90808563-911B-4AFE-9FA9-5572494D08EE}" srcOrd="0" destOrd="0" presId="urn:microsoft.com/office/officeart/2005/8/layout/default"/>
    <dgm:cxn modelId="{6AA7339C-E123-4A13-A843-002FC283C30E}" srcId="{4495D566-07F2-471B-A61D-F667E424E2E2}" destId="{4B65B43E-E9DC-41AA-AF38-64F2D656A499}" srcOrd="1" destOrd="0" parTransId="{BCC4BC72-030C-4D26-949C-917C5182C2F8}" sibTransId="{24FA525F-6BE9-49D1-AC4B-1DA40A8F2ECE}"/>
    <dgm:cxn modelId="{5F3DB1B3-FA2D-47C0-810A-9B89E3948A0C}" type="presOf" srcId="{E1D52C4D-FD8D-43DD-B72A-C2A04805D692}" destId="{739B81FF-685F-4971-9771-97BAFED9EAEE}" srcOrd="0" destOrd="0" presId="urn:microsoft.com/office/officeart/2005/8/layout/default"/>
    <dgm:cxn modelId="{A3289CEE-425D-40DB-B3DA-D4ABB8E37C0B}" type="presOf" srcId="{4B65B43E-E9DC-41AA-AF38-64F2D656A499}" destId="{9AD66026-15C0-4962-AF65-4A919E6B8FEB}" srcOrd="0" destOrd="0" presId="urn:microsoft.com/office/officeart/2005/8/layout/default"/>
    <dgm:cxn modelId="{638D72AD-3645-47DE-8A4E-96C3A6521056}" type="presParOf" srcId="{90808563-911B-4AFE-9FA9-5572494D08EE}" destId="{739B81FF-685F-4971-9771-97BAFED9EAEE}" srcOrd="0" destOrd="0" presId="urn:microsoft.com/office/officeart/2005/8/layout/default"/>
    <dgm:cxn modelId="{39D0A0DD-45FC-4CCE-B66A-AF6DD8C7FD11}" type="presParOf" srcId="{90808563-911B-4AFE-9FA9-5572494D08EE}" destId="{B1C856BE-4296-4573-BA43-EB40FA31C63B}" srcOrd="1" destOrd="0" presId="urn:microsoft.com/office/officeart/2005/8/layout/default"/>
    <dgm:cxn modelId="{5EF4AD42-99CC-454C-A90E-3DC78AE2F6E9}" type="presParOf" srcId="{90808563-911B-4AFE-9FA9-5572494D08EE}" destId="{9AD66026-15C0-4962-AF65-4A919E6B8FEB}" srcOrd="2" destOrd="0" presId="urn:microsoft.com/office/officeart/2005/8/layout/default"/>
    <dgm:cxn modelId="{DC1D7FE2-677C-421B-9D3B-099D924F0C7E}" type="presParOf" srcId="{90808563-911B-4AFE-9FA9-5572494D08EE}" destId="{68160374-2395-415A-A954-67185330BDAF}" srcOrd="3" destOrd="0" presId="urn:microsoft.com/office/officeart/2005/8/layout/default"/>
    <dgm:cxn modelId="{3F231303-F243-4FBA-BBF4-8128A9916674}" type="presParOf" srcId="{90808563-911B-4AFE-9FA9-5572494D08EE}" destId="{82F17AB6-A3A6-471A-8FAA-2F5899BD28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B81FF-685F-4971-9771-97BAFED9EAEE}">
      <dsp:nvSpPr>
        <dsp:cNvPr id="0" name=""/>
        <dsp:cNvSpPr/>
      </dsp:nvSpPr>
      <dsp:spPr>
        <a:xfrm>
          <a:off x="764" y="851751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God has power over His creation</a:t>
          </a:r>
        </a:p>
      </dsp:txBody>
      <dsp:txXfrm>
        <a:off x="764" y="851751"/>
        <a:ext cx="2980748" cy="1788448"/>
      </dsp:txXfrm>
    </dsp:sp>
    <dsp:sp modelId="{9AD66026-15C0-4962-AF65-4A919E6B8FEB}">
      <dsp:nvSpPr>
        <dsp:cNvPr id="0" name=""/>
        <dsp:cNvSpPr/>
      </dsp:nvSpPr>
      <dsp:spPr>
        <a:xfrm>
          <a:off x="3279587" y="851751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79587" y="851751"/>
        <a:ext cx="2980748" cy="1788448"/>
      </dsp:txXfrm>
    </dsp:sp>
    <dsp:sp modelId="{82F17AB6-A3A6-471A-8FAA-2F5899BD289C}">
      <dsp:nvSpPr>
        <dsp:cNvPr id="0" name=""/>
        <dsp:cNvSpPr/>
      </dsp:nvSpPr>
      <dsp:spPr>
        <a:xfrm>
          <a:off x="1640175" y="2938274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40175" y="2938274"/>
        <a:ext cx="2980748" cy="178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B81FF-685F-4971-9771-97BAFED9EAEE}">
      <dsp:nvSpPr>
        <dsp:cNvPr id="0" name=""/>
        <dsp:cNvSpPr/>
      </dsp:nvSpPr>
      <dsp:spPr>
        <a:xfrm>
          <a:off x="764" y="851751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God has power over His creation</a:t>
          </a:r>
        </a:p>
      </dsp:txBody>
      <dsp:txXfrm>
        <a:off x="764" y="851751"/>
        <a:ext cx="2980748" cy="1788448"/>
      </dsp:txXfrm>
    </dsp:sp>
    <dsp:sp modelId="{9AD66026-15C0-4962-AF65-4A919E6B8FEB}">
      <dsp:nvSpPr>
        <dsp:cNvPr id="0" name=""/>
        <dsp:cNvSpPr/>
      </dsp:nvSpPr>
      <dsp:spPr>
        <a:xfrm>
          <a:off x="3279587" y="851751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God has power over time and space</a:t>
          </a:r>
        </a:p>
      </dsp:txBody>
      <dsp:txXfrm>
        <a:off x="3279587" y="851751"/>
        <a:ext cx="2980748" cy="1788448"/>
      </dsp:txXfrm>
    </dsp:sp>
    <dsp:sp modelId="{82F17AB6-A3A6-471A-8FAA-2F5899BD289C}">
      <dsp:nvSpPr>
        <dsp:cNvPr id="0" name=""/>
        <dsp:cNvSpPr/>
      </dsp:nvSpPr>
      <dsp:spPr>
        <a:xfrm>
          <a:off x="1640175" y="2938274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640175" y="2938274"/>
        <a:ext cx="2980748" cy="1788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B81FF-685F-4971-9771-97BAFED9EAEE}">
      <dsp:nvSpPr>
        <dsp:cNvPr id="0" name=""/>
        <dsp:cNvSpPr/>
      </dsp:nvSpPr>
      <dsp:spPr>
        <a:xfrm>
          <a:off x="764" y="851751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God has power over His creation</a:t>
          </a:r>
        </a:p>
      </dsp:txBody>
      <dsp:txXfrm>
        <a:off x="764" y="851751"/>
        <a:ext cx="2980748" cy="1788448"/>
      </dsp:txXfrm>
    </dsp:sp>
    <dsp:sp modelId="{9AD66026-15C0-4962-AF65-4A919E6B8FEB}">
      <dsp:nvSpPr>
        <dsp:cNvPr id="0" name=""/>
        <dsp:cNvSpPr/>
      </dsp:nvSpPr>
      <dsp:spPr>
        <a:xfrm>
          <a:off x="3279587" y="851751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God has power over time and space</a:t>
          </a:r>
        </a:p>
      </dsp:txBody>
      <dsp:txXfrm>
        <a:off x="3279587" y="851751"/>
        <a:ext cx="2980748" cy="1788448"/>
      </dsp:txXfrm>
    </dsp:sp>
    <dsp:sp modelId="{82F17AB6-A3A6-471A-8FAA-2F5899BD289C}">
      <dsp:nvSpPr>
        <dsp:cNvPr id="0" name=""/>
        <dsp:cNvSpPr/>
      </dsp:nvSpPr>
      <dsp:spPr>
        <a:xfrm>
          <a:off x="1640175" y="2938274"/>
          <a:ext cx="2980748" cy="17884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God has power over circumstances</a:t>
          </a:r>
        </a:p>
      </dsp:txBody>
      <dsp:txXfrm>
        <a:off x="1640175" y="2938274"/>
        <a:ext cx="2980748" cy="1788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9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64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7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9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5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D998-B0F1-4C6C-B2C8-5D171F62D4DE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B3012-9E74-41E7-9E4B-0C25A65D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6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nfidentfaith.net/stand-or-bow-daniel-3-part-1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hyperlink" Target="https://www.tes.com/teaching-resources/hub/secondary/philosophy-and-ethics/philosophy-of-relig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foboxx.info/index.php/2015/12/02/angels-coming-to-our-rescue-on-gods-behal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ds.org/media-library/images/joseph-resists-potiphars-wife-39467?lang=e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blestudytools.com/bible-stories/shadrach-meshach-and-abednego-bible-story-verses-meanin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wellingintheword.wordpress.com/2014/01/15/1228-daniel-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s://heartinformation.wordpress.com/2015/10/21/pharaohs-hardened-heart-do-i-love-because-i-must-or-i-want-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rstyearteacherdiary.wordpress.com/author/firstyearteacherdiar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atholicmannight.com/jesus-christ-divine-physician/distance-healing-yep-jesus-does-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1F8B1-10CE-4908-B5AD-C0CBB2226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/>
          </a:blip>
          <a:srcRect t="25000"/>
          <a:stretch/>
        </p:blipFill>
        <p:spPr>
          <a:xfrm>
            <a:off x="-3177" y="-2"/>
            <a:ext cx="12192000" cy="6858001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4492576"/>
            <a:ext cx="10439399" cy="275942"/>
          </a:xfrm>
          <a:prstGeom prst="rect">
            <a:avLst/>
          </a:prstGeom>
        </p:spPr>
      </p:pic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4493570"/>
            <a:ext cx="1605490" cy="276940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840525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1801" y="2839803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84042-70DA-4517-B560-2F28B5E14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983" y="2909902"/>
            <a:ext cx="9619488" cy="108752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he-IL" sz="9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כֹּחַ</a:t>
            </a:r>
            <a:r>
              <a:rPr lang="en-US" sz="9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he-IL" sz="9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‏יהוה‎</a:t>
            </a:r>
            <a:endParaRPr lang="en-US" sz="9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6E9B6-F158-4C9D-86D0-399D6419D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3882730"/>
            <a:ext cx="9622662" cy="356616"/>
          </a:xfrm>
        </p:spPr>
        <p:txBody>
          <a:bodyPr anchor="ctr">
            <a:normAutofit/>
          </a:bodyPr>
          <a:lstStyle/>
          <a:p>
            <a:r>
              <a:rPr lang="en-US" sz="1800" dirty="0"/>
              <a:t>-Joseph Peters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5DD4A-93C5-4D94-B69F-B6C4929207B9}"/>
              </a:ext>
            </a:extLst>
          </p:cNvPr>
          <p:cNvSpPr/>
          <p:nvPr/>
        </p:nvSpPr>
        <p:spPr>
          <a:xfrm>
            <a:off x="11572832" y="4358323"/>
            <a:ext cx="123833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hlinkClick r:id="rId5"/>
              </a:rPr>
              <a:t>Confident Faith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8905CF-F232-42EE-AA0D-71BEBC60AA51}"/>
              </a:ext>
            </a:extLst>
          </p:cNvPr>
          <p:cNvSpPr/>
          <p:nvPr/>
        </p:nvSpPr>
        <p:spPr>
          <a:xfrm>
            <a:off x="7959984" y="3767199"/>
            <a:ext cx="51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2"/>
              </a:rPr>
              <a:t>Tes</a:t>
            </a:r>
            <a:endParaRPr lang="en-US" dirty="0"/>
          </a:p>
        </p:txBody>
      </p:sp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33" y="1858696"/>
            <a:ext cx="4178419" cy="313381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28ADF-9521-4542-8818-3AD0D85F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Deontology vs Consequentialism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5104843" cy="359931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FFFFFF"/>
                    </a:solidFill>
                  </a:rPr>
                  <a:t>Deontology - Duty oriented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</a:rPr>
                  <a:t>“the means are self justifying”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rgbClr val="FFFFFF"/>
                    </a:solidFill>
                  </a:rPr>
                  <a:t>Consequentialism – Goal oriented “the ends justify the means”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5104843" cy="3599316"/>
              </a:xfrm>
              <a:blipFill>
                <a:blip r:embed="rId7"/>
                <a:stretch>
                  <a:fillRect l="-2748" t="-3553" r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76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0B3E-9AF8-4094-91A6-8C45C69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in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CC49-FB5C-494B-969F-257553880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 the gift of free will, God has allowed mankind to have some power over choosing the means. </a:t>
            </a:r>
          </a:p>
          <a:p>
            <a:r>
              <a:rPr lang="en-US" sz="3200" dirty="0"/>
              <a:t>However, God is in control of the end result.</a:t>
            </a:r>
          </a:p>
          <a:p>
            <a:r>
              <a:rPr lang="en-US" sz="3200" dirty="0"/>
              <a:t>Therefore, do what’s right with what you have control over, and trust that God can made the end right</a:t>
            </a:r>
          </a:p>
        </p:txBody>
      </p:sp>
    </p:spTree>
    <p:extLst>
      <p:ext uri="{BB962C8B-B14F-4D97-AF65-F5344CB8AC3E}">
        <p14:creationId xmlns:p14="http://schemas.microsoft.com/office/powerpoint/2010/main" val="344259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82A133-D66E-4C98-9D42-B50C65436348}"/>
              </a:ext>
            </a:extLst>
          </p:cNvPr>
          <p:cNvSpPr/>
          <p:nvPr/>
        </p:nvSpPr>
        <p:spPr>
          <a:xfrm>
            <a:off x="5319185" y="3244334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infoboxx.info</a:t>
            </a:r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2076A9-43D0-4EF9-87B5-DD9DBCCC3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66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C3405-8D74-4328-A1DF-0417467F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607920"/>
            <a:ext cx="4717143" cy="13606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Daniel in the lions 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4FF7-44F6-458F-8931-F642985A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2336873"/>
            <a:ext cx="4372585" cy="42759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king required that the people do the wrong thing or be punished</a:t>
            </a:r>
          </a:p>
          <a:p>
            <a:r>
              <a:rPr lang="en-US" sz="2800" dirty="0"/>
              <a:t>Daniel could have done the wrong thing and live another day to serve God</a:t>
            </a:r>
          </a:p>
          <a:p>
            <a:r>
              <a:rPr lang="en-US" sz="2800" dirty="0"/>
              <a:t>Instead, Daniel did the right thing and chose to trust that God could make the end right</a:t>
            </a:r>
          </a:p>
        </p:txBody>
      </p:sp>
    </p:spTree>
    <p:extLst>
      <p:ext uri="{BB962C8B-B14F-4D97-AF65-F5344CB8AC3E}">
        <p14:creationId xmlns:p14="http://schemas.microsoft.com/office/powerpoint/2010/main" val="281717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4C1BB3-E384-4C33-A6BA-C0F28F27837F}"/>
              </a:ext>
            </a:extLst>
          </p:cNvPr>
          <p:cNvSpPr/>
          <p:nvPr/>
        </p:nvSpPr>
        <p:spPr>
          <a:xfrm>
            <a:off x="6092824" y="5406963"/>
            <a:ext cx="5043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The Church of Jesus Christ of Latter-day Saints</a:t>
            </a:r>
            <a:endParaRPr lang="en-US" dirty="0"/>
          </a:p>
        </p:txBody>
      </p:sp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820350C-CCC9-4A2F-8B56-7FCE3D74B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75" r="1" b="27696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F8B10-2849-40D7-B677-A771D899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607920"/>
            <a:ext cx="4717774" cy="13606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Joseph and Potiphar's wife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5871-AFE9-4DAD-A1D2-CE09560E0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6872"/>
            <a:ext cx="4214191" cy="424945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Joseph could have done it and never been caught.</a:t>
            </a:r>
          </a:p>
          <a:p>
            <a:r>
              <a:rPr lang="en-US" sz="3200" dirty="0"/>
              <a:t>By not doing it, he risked being accused.</a:t>
            </a:r>
          </a:p>
          <a:p>
            <a:r>
              <a:rPr lang="en-US" sz="3200" dirty="0"/>
              <a:t>However, Joseph did what was right and trusted that God could make the end result right</a:t>
            </a:r>
          </a:p>
        </p:txBody>
      </p:sp>
    </p:spTree>
    <p:extLst>
      <p:ext uri="{BB962C8B-B14F-4D97-AF65-F5344CB8AC3E}">
        <p14:creationId xmlns:p14="http://schemas.microsoft.com/office/powerpoint/2010/main" val="154336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E47A34-65E4-46CB-97BC-6633292C6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8" r="16225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06E05-9367-4D9A-B27A-A5F927F1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Shadrach, Meshach and Abednego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5A03-C336-4C7F-9D25-0AE352C9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6935"/>
            <a:ext cx="4639183" cy="466278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Daniel 3:15,17-18 (KJV) </a:t>
            </a:r>
          </a:p>
          <a:p>
            <a:pPr marL="0" indent="0">
              <a:buNone/>
            </a:pPr>
            <a:r>
              <a:rPr lang="en-US" sz="2800" dirty="0"/>
              <a:t>…and who </a:t>
            </a:r>
            <a:r>
              <a:rPr lang="en-US" sz="2800" i="1" dirty="0"/>
              <a:t>is</a:t>
            </a:r>
            <a:r>
              <a:rPr lang="en-US" sz="2800" dirty="0"/>
              <a:t> that God that shall deliver you out of my hands?...</a:t>
            </a:r>
            <a:br>
              <a:rPr lang="en-US" sz="2800" dirty="0"/>
            </a:br>
            <a:r>
              <a:rPr lang="en-US" sz="2800" baseline="30000" dirty="0"/>
              <a:t>17 </a:t>
            </a:r>
            <a:r>
              <a:rPr lang="en-US" sz="2800" dirty="0"/>
              <a:t> If it be </a:t>
            </a:r>
            <a:r>
              <a:rPr lang="en-US" sz="2800" i="1" dirty="0"/>
              <a:t>so</a:t>
            </a:r>
            <a:r>
              <a:rPr lang="en-US" sz="2800" dirty="0"/>
              <a:t>, our God whom we serve is able to deliver us from the burning fiery furnace, and he will deliver </a:t>
            </a:r>
            <a:r>
              <a:rPr lang="en-US" sz="2800" i="1" dirty="0"/>
              <a:t>us</a:t>
            </a:r>
            <a:r>
              <a:rPr lang="en-US" sz="2800" dirty="0"/>
              <a:t> out of thine hand, O king. </a:t>
            </a:r>
            <a:br>
              <a:rPr lang="en-US" sz="2800" dirty="0"/>
            </a:br>
            <a:r>
              <a:rPr lang="en-US" sz="2800" baseline="30000" dirty="0"/>
              <a:t>18 </a:t>
            </a:r>
            <a:r>
              <a:rPr lang="en-US" sz="2800" dirty="0"/>
              <a:t> But if not, be it known unto thee, O king, that we will not serve thy gods, nor worship the golden image which thou hast set up. </a:t>
            </a:r>
          </a:p>
        </p:txBody>
      </p:sp>
    </p:spTree>
    <p:extLst>
      <p:ext uri="{BB962C8B-B14F-4D97-AF65-F5344CB8AC3E}">
        <p14:creationId xmlns:p14="http://schemas.microsoft.com/office/powerpoint/2010/main" val="15972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5F3686-BCC0-4EF8-950A-246C5074D96C}"/>
              </a:ext>
            </a:extLst>
          </p:cNvPr>
          <p:cNvSpPr/>
          <p:nvPr/>
        </p:nvSpPr>
        <p:spPr>
          <a:xfrm>
            <a:off x="5136057" y="3244334"/>
            <a:ext cx="191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Bible Study Tools</a:t>
            </a:r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C026CA-E80C-47F2-949F-EC0F9B1BE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98" r="16936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9CE4BC-A3D1-4134-A943-6728BF90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09600"/>
            <a:ext cx="5018567" cy="136819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God has power over circumstances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13479-0668-41C9-856F-CA4500B6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77" y="1977798"/>
            <a:ext cx="4639183" cy="487852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Daniel 3:19-30</a:t>
            </a:r>
          </a:p>
          <a:p>
            <a:r>
              <a:rPr lang="en-US" sz="3000" dirty="0"/>
              <a:t>They did the right thing, even though they would pay for it with their lives in the end</a:t>
            </a:r>
          </a:p>
          <a:p>
            <a:r>
              <a:rPr lang="en-US" sz="3000" dirty="0"/>
              <a:t>However, they knew that God was in control of the end</a:t>
            </a:r>
          </a:p>
          <a:p>
            <a:r>
              <a:rPr lang="en-US" sz="3000" dirty="0"/>
              <a:t>They chose to follow God rather than man</a:t>
            </a:r>
          </a:p>
          <a:p>
            <a:r>
              <a:rPr lang="en-US" sz="3000" dirty="0"/>
              <a:t>God did a miraculous salvation</a:t>
            </a:r>
          </a:p>
          <a:p>
            <a:r>
              <a:rPr lang="en-US" sz="3000" dirty="0"/>
              <a:t>They were even promoted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939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6BDD-B1CA-42FB-B057-AF29C001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3A1E-DFBD-4521-8AC6-7FB9E54A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080591"/>
            <a:ext cx="11502887" cy="46780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Anyone can have this kind of confidence in God by understanding the powers of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- God has power over His creation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- God has power over time and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- God has power over circumstances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D623-CBEE-40BE-82E0-185046E2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you do what is right and trust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023-72B7-4EE9-883C-281D9D98F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1D5D-E65A-4049-93FD-E9A7D907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2258-389E-4F22-9C4E-860EC4FDF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Foreman, Mark. </a:t>
            </a:r>
            <a:r>
              <a:rPr lang="en-US" i="1" dirty="0"/>
              <a:t>A Comparison of Consequentialism and Deontology. </a:t>
            </a:r>
            <a:r>
              <a:rPr lang="en-US" dirty="0"/>
              <a:t>Video transcript. 2015. Pg.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Ibid</a:t>
            </a:r>
          </a:p>
        </p:txBody>
      </p:sp>
    </p:spTree>
    <p:extLst>
      <p:ext uri="{BB962C8B-B14F-4D97-AF65-F5344CB8AC3E}">
        <p14:creationId xmlns:p14="http://schemas.microsoft.com/office/powerpoint/2010/main" val="414825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3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12848-84A0-460E-8B98-BC8BB820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1" y="794083"/>
            <a:ext cx="4670670" cy="12245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Hananiah, </a:t>
            </a:r>
            <a:r>
              <a:rPr lang="en-US" sz="4000" dirty="0" err="1"/>
              <a:t>Mishael</a:t>
            </a:r>
            <a:r>
              <a:rPr lang="en-US" sz="4000" dirty="0"/>
              <a:t>, and Azariah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39F5D-10A9-42CA-9650-3BCC1949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Daniel 3:17 (KJV) </a:t>
            </a:r>
            <a:br>
              <a:rPr lang="en-US" sz="2800" dirty="0"/>
            </a:br>
            <a:r>
              <a:rPr lang="en-US" sz="2800" baseline="30000" dirty="0"/>
              <a:t>17 </a:t>
            </a:r>
            <a:r>
              <a:rPr lang="en-US" sz="2800" dirty="0"/>
              <a:t> If it be </a:t>
            </a:r>
            <a:r>
              <a:rPr lang="en-US" sz="2800" i="1" dirty="0"/>
              <a:t>so</a:t>
            </a:r>
            <a:r>
              <a:rPr lang="en-US" sz="2800" dirty="0"/>
              <a:t>, our God whom we serve is able to deliver us from the burning fiery furnace, and he will deliver </a:t>
            </a:r>
            <a:r>
              <a:rPr lang="en-US" sz="2800" i="1" dirty="0"/>
              <a:t>us</a:t>
            </a:r>
            <a:r>
              <a:rPr lang="en-US" sz="2800" dirty="0"/>
              <a:t> out of thine hand, O king. 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CFA70-B115-4ABA-A0C7-B2CFAA598D5A}"/>
              </a:ext>
            </a:extLst>
          </p:cNvPr>
          <p:cNvSpPr/>
          <p:nvPr/>
        </p:nvSpPr>
        <p:spPr>
          <a:xfrm>
            <a:off x="10148066" y="4284652"/>
            <a:ext cx="2191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DWELLING in the Word - WordPress.com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C3B56-333B-4838-B39C-05084A883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763" y="609600"/>
            <a:ext cx="6269479" cy="407516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7629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6382-4320-424B-9222-72F4DEB1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EB71-970F-4EDB-9E41-DBF4324D7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Anyone can have this kind of confidence in God </a:t>
            </a:r>
          </a:p>
          <a:p>
            <a:endParaRPr lang="en-US" dirty="0"/>
          </a:p>
          <a:p>
            <a:r>
              <a:rPr lang="en-US" sz="4000" dirty="0"/>
              <a:t>How?</a:t>
            </a:r>
          </a:p>
          <a:p>
            <a:r>
              <a:rPr lang="en-US" sz="4000" dirty="0"/>
              <a:t>by understanding the powers of God</a:t>
            </a:r>
          </a:p>
        </p:txBody>
      </p:sp>
    </p:spTree>
    <p:extLst>
      <p:ext uri="{BB962C8B-B14F-4D97-AF65-F5344CB8AC3E}">
        <p14:creationId xmlns:p14="http://schemas.microsoft.com/office/powerpoint/2010/main" val="327957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A27BC-965C-4EC6-9DC8-0E13312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Rationale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0769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595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5DFCE-3B63-46D1-BE47-4C911C8DD679}"/>
              </a:ext>
            </a:extLst>
          </p:cNvPr>
          <p:cNvSpPr/>
          <p:nvPr/>
        </p:nvSpPr>
        <p:spPr>
          <a:xfrm>
            <a:off x="4127640" y="3244334"/>
            <a:ext cx="3936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2"/>
              </a:rPr>
              <a:t>Heart in Formation - WordPress.com</a:t>
            </a:r>
            <a:endParaRPr lang="en-US" dirty="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2">
                  <a:shade val="78000"/>
                  <a:hueMod val="44000"/>
                  <a:satMod val="200000"/>
                  <a:lumMod val="69000"/>
                </a:schemeClr>
              </a:gs>
            </a:gsLst>
            <a:lin ang="2520000" scaled="0"/>
          </a:gradFill>
          <a:ln>
            <a:noFill/>
          </a:ln>
          <a:effectLst/>
        </p:spPr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43C1B-DB4B-40AA-AAF0-C20891C056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73" t="9091" r="8645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39793-4849-41B8-B62F-D3440A36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The plagues of Egypt</a:t>
            </a:r>
          </a:p>
        </p:txBody>
      </p:sp>
    </p:spTree>
    <p:extLst>
      <p:ext uri="{BB962C8B-B14F-4D97-AF65-F5344CB8AC3E}">
        <p14:creationId xmlns:p14="http://schemas.microsoft.com/office/powerpoint/2010/main" val="158355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A27BC-965C-4EC6-9DC8-0E13312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Rationale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9414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026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0AE2A3-776A-4748-A9CD-DC0310516297}"/>
              </a:ext>
            </a:extLst>
          </p:cNvPr>
          <p:cNvSpPr/>
          <p:nvPr/>
        </p:nvSpPr>
        <p:spPr>
          <a:xfrm>
            <a:off x="7405106" y="5046630"/>
            <a:ext cx="3141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firstyearteacherdiary.wordpress.com</a:t>
            </a:r>
            <a:endParaRPr lang="en-US" sz="1400" dirty="0"/>
          </a:p>
        </p:txBody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0" y="175622"/>
            <a:ext cx="4336770" cy="55778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BCE29-D84D-488A-A999-891BF59C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609599"/>
            <a:ext cx="4850033" cy="1360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God has power over time and space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017" y="2336873"/>
            <a:ext cx="4373218" cy="44217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e-IL" sz="8600" dirty="0">
                <a:cs typeface="+mj-cs"/>
              </a:rPr>
              <a:t>יהוה</a:t>
            </a:r>
            <a:endParaRPr lang="en-US" sz="8600" dirty="0">
              <a:cs typeface="+mj-cs"/>
            </a:endParaRPr>
          </a:p>
          <a:p>
            <a:pPr marL="0" indent="0" algn="ctr">
              <a:buNone/>
            </a:pPr>
            <a:r>
              <a:rPr lang="en-US" sz="4300" dirty="0"/>
              <a:t>“self-</a:t>
            </a:r>
            <a:r>
              <a:rPr lang="en-US" sz="4300" i="1" dirty="0"/>
              <a:t>Existent</a:t>
            </a:r>
            <a:r>
              <a:rPr lang="en-US" sz="4300" dirty="0"/>
              <a:t> or Eternal”</a:t>
            </a:r>
            <a:br>
              <a:rPr lang="en-US" sz="1800" dirty="0"/>
            </a:br>
            <a:r>
              <a:rPr lang="en-US" sz="1800" dirty="0"/>
              <a:t>Strong's Talking Greek &amp; Hebrew Dictionary.</a:t>
            </a:r>
            <a:r>
              <a:rPr lang="he-IL" sz="1800" dirty="0">
                <a:cs typeface="+mj-cs"/>
              </a:rPr>
              <a:t>‎</a:t>
            </a:r>
            <a:endParaRPr lang="en-US" sz="1800" dirty="0">
              <a:cs typeface="+mj-cs"/>
            </a:endParaRPr>
          </a:p>
          <a:p>
            <a:pPr marL="0" indent="0" algn="ctr">
              <a:buNone/>
            </a:pPr>
            <a:r>
              <a:rPr lang="en-US" sz="3500" b="1" dirty="0"/>
              <a:t>Exodus 3:14 </a:t>
            </a:r>
            <a:br>
              <a:rPr lang="en-US" sz="3500" dirty="0"/>
            </a:br>
            <a:r>
              <a:rPr lang="en-US" sz="3500" dirty="0"/>
              <a:t>“And God said unto Moses, I AM THAT I AM:”</a:t>
            </a:r>
            <a:br>
              <a:rPr lang="en-US" sz="3600" dirty="0"/>
            </a:br>
            <a:br>
              <a:rPr lang="he-IL" sz="3600" dirty="0">
                <a:cs typeface="+mj-cs"/>
              </a:rPr>
            </a:b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705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4A3879-6EAA-4D51-9EEE-18B7AF7A6C52}"/>
              </a:ext>
            </a:extLst>
          </p:cNvPr>
          <p:cNvSpPr/>
          <p:nvPr/>
        </p:nvSpPr>
        <p:spPr>
          <a:xfrm>
            <a:off x="5031445" y="3244334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Catholic Man Night</a:t>
            </a:r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A0F1E1-53BC-411F-AD31-4D101BAD7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11" r="-1" b="-1"/>
          <a:stretch/>
        </p:blipFill>
        <p:spPr>
          <a:xfrm>
            <a:off x="5490276" y="10"/>
            <a:ext cx="6698547" cy="685631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53C6A-0766-407F-BA37-7778A0B2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609599"/>
            <a:ext cx="3846286" cy="13606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Power over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76D5-AE46-4C2C-834D-42BCF373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1977798"/>
            <a:ext cx="5310946" cy="4741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aseline="30000" dirty="0"/>
              <a:t>“</a:t>
            </a:r>
            <a:r>
              <a:rPr lang="en-US" sz="2800" dirty="0"/>
              <a:t>Jesus </a:t>
            </a:r>
            <a:r>
              <a:rPr lang="en-US" sz="2800" dirty="0" err="1"/>
              <a:t>saith</a:t>
            </a:r>
            <a:r>
              <a:rPr lang="en-US" sz="2800" dirty="0"/>
              <a:t> unto him Go thy way; thy son </a:t>
            </a:r>
            <a:r>
              <a:rPr lang="en-US" sz="2800" dirty="0" err="1"/>
              <a:t>liveth</a:t>
            </a:r>
            <a:r>
              <a:rPr lang="en-US" sz="2800" dirty="0"/>
              <a:t>… the man believed… his servants met him, and told him, saying, Thy son </a:t>
            </a:r>
            <a:r>
              <a:rPr lang="en-US" sz="2800" dirty="0" err="1"/>
              <a:t>liveth</a:t>
            </a:r>
            <a:r>
              <a:rPr lang="en-US" sz="2800" dirty="0"/>
              <a:t>.” (John 4:50-51)</a:t>
            </a:r>
          </a:p>
          <a:p>
            <a:pPr marL="0" indent="0">
              <a:buNone/>
            </a:pPr>
            <a:r>
              <a:rPr lang="en-US" sz="2800" baseline="30000" dirty="0"/>
              <a:t>…</a:t>
            </a:r>
            <a:r>
              <a:rPr lang="en-US" sz="2800" dirty="0"/>
              <a:t>but speak the word only, and my servant shall be healed…. </a:t>
            </a:r>
            <a:br>
              <a:rPr lang="en-US" sz="2800" dirty="0"/>
            </a:br>
            <a:r>
              <a:rPr lang="en-US" sz="2800" dirty="0"/>
              <a:t>And Jesus said unto the centurion, Go thy way; and as thou hast believed, </a:t>
            </a:r>
            <a:r>
              <a:rPr lang="en-US" sz="2800" i="1" dirty="0"/>
              <a:t>so</a:t>
            </a:r>
            <a:r>
              <a:rPr lang="en-US" sz="2800" dirty="0"/>
              <a:t> be it done unto thee. And his servant was healed in the selfsame hour. (Matthew 8:5-13)</a:t>
            </a:r>
          </a:p>
          <a:p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448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A27BC-965C-4EC6-9DC8-0E13312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Rationale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42867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47553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8201</TotalTime>
  <Words>507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Times New Roman</vt:lpstr>
      <vt:lpstr>Trebuchet MS</vt:lpstr>
      <vt:lpstr>Berlin</vt:lpstr>
      <vt:lpstr>כֹּחַ ‏יהוה‎</vt:lpstr>
      <vt:lpstr>Hananiah, Mishael, and Azariah  </vt:lpstr>
      <vt:lpstr>Objective</vt:lpstr>
      <vt:lpstr>Rationale</vt:lpstr>
      <vt:lpstr>The plagues of Egypt</vt:lpstr>
      <vt:lpstr>Rationale</vt:lpstr>
      <vt:lpstr>God has power over time and space </vt:lpstr>
      <vt:lpstr>Power over distance</vt:lpstr>
      <vt:lpstr>Rationale</vt:lpstr>
      <vt:lpstr>Deontology vs Consequentialism   </vt:lpstr>
      <vt:lpstr>Who’s in control</vt:lpstr>
      <vt:lpstr>Daniel in the lions den</vt:lpstr>
      <vt:lpstr>Joseph and Potiphar's wife </vt:lpstr>
      <vt:lpstr>Shadrach, Meshach and Abednego</vt:lpstr>
      <vt:lpstr>God has power over circumstances </vt:lpstr>
      <vt:lpstr>Summary</vt:lpstr>
      <vt:lpstr>Will you do what is right and trust God?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כֹּחַ ‏יהוה‎</dc:title>
  <dc:creator>Daniel</dc:creator>
  <cp:lastModifiedBy>Daniel</cp:lastModifiedBy>
  <cp:revision>36</cp:revision>
  <dcterms:created xsi:type="dcterms:W3CDTF">2017-08-01T22:19:51Z</dcterms:created>
  <dcterms:modified xsi:type="dcterms:W3CDTF">2017-08-12T22:48:58Z</dcterms:modified>
</cp:coreProperties>
</file>