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26" r:id="rId2"/>
    <p:sldMasterId id="2147483685" r:id="rId3"/>
    <p:sldMasterId id="2147483708" r:id="rId4"/>
    <p:sldMasterId id="2147483648" r:id="rId5"/>
  </p:sldMasterIdLst>
  <p:sldIdLst>
    <p:sldId id="272" r:id="rId6"/>
    <p:sldId id="266" r:id="rId7"/>
    <p:sldId id="280" r:id="rId8"/>
    <p:sldId id="279" r:id="rId9"/>
    <p:sldId id="300" r:id="rId10"/>
    <p:sldId id="299" r:id="rId11"/>
    <p:sldId id="278" r:id="rId12"/>
    <p:sldId id="302" r:id="rId13"/>
    <p:sldId id="276" r:id="rId14"/>
    <p:sldId id="275" r:id="rId15"/>
    <p:sldId id="281" r:id="rId16"/>
    <p:sldId id="283" r:id="rId17"/>
    <p:sldId id="282" r:id="rId18"/>
    <p:sldId id="285" r:id="rId19"/>
    <p:sldId id="284" r:id="rId20"/>
    <p:sldId id="286" r:id="rId21"/>
    <p:sldId id="287" r:id="rId22"/>
    <p:sldId id="288" r:id="rId23"/>
    <p:sldId id="289" r:id="rId24"/>
    <p:sldId id="291" r:id="rId25"/>
    <p:sldId id="292" r:id="rId26"/>
    <p:sldId id="293" r:id="rId27"/>
    <p:sldId id="303" r:id="rId28"/>
    <p:sldId id="304" r:id="rId29"/>
    <p:sldId id="295" r:id="rId30"/>
    <p:sldId id="296" r:id="rId31"/>
    <p:sldId id="297" r:id="rId32"/>
    <p:sldId id="294" r:id="rId33"/>
    <p:sldId id="301" r:id="rId34"/>
    <p:sldId id="257" r:id="rId35"/>
    <p:sldId id="268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103" d="100"/>
          <a:sy n="103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76DF-835C-4BC2-8876-2DDAC20DA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DF033-88DC-4C8D-8B06-46B5A6CD3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4F29D-6B7F-4327-B804-285E309F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1087B-33B7-404C-AD6C-08F9C207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9A99-C8BD-40AA-8E65-E0DBD069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03165-31EE-4EC8-81D7-2DFD6D072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21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0E57-7E7B-45DF-8693-B7A7CF19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29766-3894-4209-A488-113402CFF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7A266-A6A7-4400-B85D-31C47AE5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E783F-7805-4962-A134-B9628239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A87B3-C20D-4BB3-AF32-3B11FADF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781AD-6D0A-473F-A65E-A8E3AE7F8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59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FA9123-B3B0-47FD-9A44-BD42E0258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600200"/>
            <a:ext cx="27432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99827-30A5-45B6-8A41-9E74E986A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802640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459EC-2AE6-427F-973F-26C2AB05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20FFE-85EF-490E-B8EB-356F9205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91E67-AE2C-4A65-BD8A-7D9DC2CA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F923E-D059-4311-B1E1-F260A75CF1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827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7E90-0053-4C1B-99A4-E757DFCD9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84F36-C9A5-4514-8AFD-E14F15E0B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6C47A-AAFA-4B44-9FB7-F6C17A93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87271-DC43-43AC-BC93-D3E23946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82B9C-C0A5-40E1-9BA4-4232ACC2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CEDF2-2C24-4E56-AF34-E79841B820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026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1DB1-D9DC-492A-879A-435DF37A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1BB49-2D32-463A-B64D-D60A18ACE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D0AF-0F4A-4E20-8400-AC9863B4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01F31-2C17-43A0-A9C8-89ADDF68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ED337-07A2-42C2-9D19-C7AC35F1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5451F-3E36-45DB-BF0D-530DBDD370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87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A7BF-A936-4422-9EB0-C3AC081F0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57DD5-750C-4DEB-914E-16067EA1F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27D89-55E6-4933-AD0B-E2FD5664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F5292-B562-41EA-BBAA-620856A1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BCEB5-8B3C-4464-9A01-574042D7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659F9-3C08-42D5-92E0-2F34E60EA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924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888B-1793-4523-A6EA-E92BE477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6597-FA6C-49F8-88D6-5AACCF183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39A65-F6FE-4075-B4E9-D4F0D8EE9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6599F-56B4-4244-BC02-6B17308F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693C-67CC-4EFD-B62E-F834C205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F68EF-15EF-42B8-941C-584977B43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0724A-0729-4741-8B54-F876E66FA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36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7E8C-8AD0-485A-9EAA-9E24B6F0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22533-7D8D-4D0A-85AD-73440AC67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9F94F-9E02-4BFC-82FC-6CD6BEE3D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D486-36D2-4B17-8EC5-23A505558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12EAD-A6E4-465C-AD3D-34FDB8177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245C35-B35F-4311-AA21-3D60CA32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F13D0-23DD-4251-98E7-F341DE75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0A482E-F7A8-4102-A16D-37196262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58693-C4BC-46D6-ABE7-6662BD6E8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94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4BB7-7CC6-4235-9889-7471D5107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949DDF-ED80-48CD-A977-4DBB3814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71DDF-A14C-4DCD-8271-3A5BA4B3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32C0B-286B-4FC7-A5F3-3C0CBC5B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70466-9C08-410D-9C80-B8D35CCBAF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667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BE6AF-627A-47CC-BFCC-3DE3EC07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B6004-BAAA-4661-A54A-5578C89F6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0508D-C886-4A28-B6FD-59EEBA1A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0E5AB-7147-4263-AA08-37BD0F589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833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EC5B5-C2E1-4EDB-9791-53E3FF14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53D78-978C-4694-99E1-254A7FCF8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1FA6B-A1E6-4EC6-B42D-1ADA62864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38186-D6CC-4B44-87C2-38998EA3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7E1CC-58D9-49A9-97BD-C5C53E77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4FAF7-CD9E-41F3-9C00-92F8FDEF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8F01E-395D-49F1-8673-7DDE4E4FE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79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0F70-C239-4D2D-B200-F7413B3A3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6A5E4-DBA5-4EC1-BF80-2E254951F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E3E03-2E79-4714-B625-4D6F09CF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39393-F9A8-4A38-80F4-F554443B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FED07-1A9A-4CC9-957C-97152580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E259-7261-441F-AB41-96FB26C26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78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DD13-6FA2-4EE6-A6C3-CD346A9C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48F77-1943-45E1-B50C-27C17BD81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8D167-F3A6-4333-9D50-2C07D38D9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123D2-3EA7-4354-A222-786253ED6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E8842-72B8-47B5-B6DA-41F0516B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1334E-A054-479A-AF03-1B3AC54A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B9B4-6768-4CDF-8258-1B5A5C465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22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ED6B-19EF-4949-83F9-72167333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FF1AD-1D56-46CF-AAD8-A85838BCD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147F8-2F04-4928-BD68-FAC83055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28909-38E8-454F-A5D8-BA8790C2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8A4F-527F-4BE5-8E29-E87B79CC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A3050-9554-4B50-9A22-B8ED4A37F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343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194DD6-5D77-4D8F-8091-463B67523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5F97B-D468-4B49-A0EB-3B274A305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C3F32-A80F-4C59-91FF-E9AA313B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09324-7245-49BC-B407-2261BF6A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42ADC-DCF6-4FD2-94A2-7082A8F6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83A62-AF42-4E32-A332-30CDCD8CB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273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6BAA1-4BD7-4464-A143-FB80126FF5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364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7B68-35DE-453F-AD4D-25FB9EC9FB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22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17C4-12DB-4975-84F2-D882E7B01C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945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91C0-87EE-46CC-B7EA-746021A0E7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78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2BA7-1261-46BB-B7DA-525B6DEAC4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4C67-FE9C-4567-A3D8-3C20E068EB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643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8F31B-1889-4361-A868-C46341E6E6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99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FE8A-AB96-4500-8493-0D8D462C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6F31E-09EE-434D-93B6-59F20D12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A3277-74B8-4142-8733-1D1A398C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74244-8AEA-4F8B-97C8-7824C7B6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7414C-91E6-4C8D-81FA-967FD006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A0267-7E0C-4396-9957-819A1E0B8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335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083D-E825-4D3F-AD21-6470FE32C0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105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8BD0-3147-443C-BBF1-231E4F2F29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162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25FC-71D3-4F9B-9F6B-8CE57A7F4E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124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E81C-02CE-4849-8A21-4530A195031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124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79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D20D-C176-4A97-8F32-0DC1F437E4C2}" type="datetimeFigureOut">
              <a:rPr lang="en-US"/>
              <a:pPr>
                <a:defRPr/>
              </a:pPr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2BF1-0E83-41A1-A8EB-A42F9C981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23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ACE3D-9BF5-434A-A276-4256F3A4E7FE}" type="datetimeFigureOut">
              <a:rPr lang="en-US"/>
              <a:pPr>
                <a:defRPr/>
              </a:pPr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257F-5D15-4AB6-8EC6-A5A0E9C1E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3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10D06-8321-4F5B-9811-EC1C116E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2A66E-BFDB-421B-9FB5-9F2F8893B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0A8AC-88A4-4180-9B60-8F08242B5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3C5A-83C2-44B9-B056-393F298C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62379-C0E6-4C02-887D-7DFEAA79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11E1C-9349-47FF-88C8-F82ED645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B8E6C-57EF-4427-994C-0A29277313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30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8747-5FE9-4454-965A-7C11D5E2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25E86-2D86-4F96-A0F8-3770C592A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48BA0-48B7-4831-8AB3-D25E61C53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50D24-06D9-4E16-859A-640D26926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42991-5DEC-483E-9CC8-FF1364BB8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888EE7-9434-497C-8E35-4F6CDCAF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5A1E12-7BAF-45C6-BC19-898F6191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C8D5CC-B60B-46F3-B8CC-5FA293E3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079BE-6237-4127-AAC2-4408FED86F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81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5B7B-8F8C-42BD-94C1-AC2F12B3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15A9D-63AE-4ABA-A01F-F06D7A4E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B0F3A-A0D8-42FF-93B5-F6B560B7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11E3E-2471-4E7C-9BDE-71C5333D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7362A-6364-4D7C-B304-5C68E9F9B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72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473BB-1572-424F-B047-551C84FC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344806-319E-4702-BBC0-34B79E08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E0652-8696-49E8-9423-2C6134DB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468B1-BCD9-49AC-806A-5BC2560FD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70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7248-9CA0-418B-9293-34018758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C46D-71EB-4079-BE74-B0B08DE1F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5E677-4240-4F18-9A21-EC0D70420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DEBFD-84C6-4712-B9F0-1A14D722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D88E9-84F5-4D56-963E-6C4D2124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4C7EB-C55B-4A48-BB73-CADFD918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675AE-5EC2-485C-B405-BF999405A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64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2D0B-80E3-4A9A-B45B-82A5A9A9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102AD-802F-4119-AFB2-F588C68A6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5E1E1-B0A9-4384-8E13-E87C83C01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AD5ED-3661-4577-B267-B2A5396B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F8B22-0244-40CA-A3D9-4E6166739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198EF-00FA-44FC-89DC-92239728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93D5E-E35C-4679-A528-5BB9ECFD8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40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9741BA10-2909-4C81-8278-0C2EBA4E3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4852E4D6-358A-4DB2-BB1B-E96A53F78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257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DCD889A-0DF7-425A-B588-F977D43F1D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BBD035B8-3C40-47A1-A48A-0200BD6716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49382265-8539-4862-8F01-4CBF6D1D62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FFCAF5-4CAA-486F-B88C-E63E6BA8DC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8A19C0F8-C36C-4CE2-A458-B52147F5E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096BB00D-8CD7-4CEE-AB41-141D99A1A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44E550D-1253-4471-AC2C-D41771CF32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BBA3CE9-A0C8-480B-BCF3-ECC9A55647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5E133CC-553F-4163-A500-5E7440D9E2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673E1A-DD5E-437C-AC7E-CD2F1B256B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BAA1-4BD7-4464-A143-FB80126FF5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09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6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5F6D7C-1EDB-4CAB-8AB7-B7977DDCB750}" type="datetimeFigureOut">
              <a:rPr lang="en-US"/>
              <a:pPr>
                <a:defRPr/>
              </a:pPr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2AFC36-6873-4955-A38D-A921368D2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800113-8BD2-40A8-9A0C-40C81707A62B}"/>
              </a:ext>
            </a:extLst>
          </p:cNvPr>
          <p:cNvSpPr/>
          <p:nvPr/>
        </p:nvSpPr>
        <p:spPr>
          <a:xfrm>
            <a:off x="228600" y="4611231"/>
            <a:ext cx="1005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“go quickly, and tell his disciples 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that he is risen from the dead;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</a:t>
            </a:r>
            <a:r>
              <a:rPr lang="en-US" sz="6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goeth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before you…”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629DE4-9FF3-451D-A66E-6F4C7793813D}"/>
              </a:ext>
            </a:extLst>
          </p:cNvPr>
          <p:cNvSpPr/>
          <p:nvPr/>
        </p:nvSpPr>
        <p:spPr>
          <a:xfrm>
            <a:off x="304800" y="228600"/>
            <a:ext cx="2953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28:6-7</a:t>
            </a:r>
          </a:p>
        </p:txBody>
      </p:sp>
    </p:spTree>
    <p:extLst>
      <p:ext uri="{BB962C8B-B14F-4D97-AF65-F5344CB8AC3E}">
        <p14:creationId xmlns:p14="http://schemas.microsoft.com/office/powerpoint/2010/main" val="90596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recognize “His Steps”?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8E670115-B0C9-4427-919A-422C69246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04596"/>
            <a:ext cx="5638800" cy="5638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2A8BF6-222E-4BA6-A5E1-158EF314A525}"/>
              </a:ext>
            </a:extLst>
          </p:cNvPr>
          <p:cNvSpPr/>
          <p:nvPr/>
        </p:nvSpPr>
        <p:spPr>
          <a:xfrm>
            <a:off x="307910" y="1295400"/>
            <a:ext cx="822649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Heb 12:1,2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“run with patience the race that is set before us...</a:t>
            </a:r>
          </a:p>
          <a:p>
            <a:pPr algn="ctr"/>
            <a:r>
              <a:rPr lang="en-US" sz="48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unto Jesus …”</a:t>
            </a:r>
          </a:p>
          <a:p>
            <a:pPr algn="ctr"/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C958A9-8F42-43DD-8877-96D6673E66AD}"/>
              </a:ext>
            </a:extLst>
          </p:cNvPr>
          <p:cNvSpPr/>
          <p:nvPr/>
        </p:nvSpPr>
        <p:spPr>
          <a:xfrm>
            <a:off x="475861" y="350083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 err="1">
                <a:latin typeface="Gentium" panose="02000503060000020004" pitchFamily="2" charset="0"/>
              </a:rPr>
              <a:t>Aphora’ō</a:t>
            </a:r>
            <a:r>
              <a:rPr lang="en-US" sz="4800" b="1" dirty="0">
                <a:latin typeface="Gentium" panose="02000503060000020004" pitchFamily="2" charset="0"/>
              </a:rPr>
              <a:t>: Considering</a:t>
            </a:r>
            <a:endParaRPr lang="en-US" sz="4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0BAC4-544E-48D0-B302-044E6C06AA83}"/>
              </a:ext>
            </a:extLst>
          </p:cNvPr>
          <p:cNvSpPr/>
          <p:nvPr/>
        </p:nvSpPr>
        <p:spPr>
          <a:xfrm>
            <a:off x="348342" y="4572000"/>
            <a:ext cx="765265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Heb. 12:3 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consider him …, </a:t>
            </a:r>
            <a:endParaRPr lang="en-US" sz="44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lest ye be wearied and faint …”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6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-83165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Heb. 12:3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consider him …”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172616" y="950167"/>
            <a:ext cx="10744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consider how Jesus spent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his time after his resurrection.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Appears to Mary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1C742A-1B1B-4953-AC8A-C8DF73691ABE}"/>
              </a:ext>
            </a:extLst>
          </p:cNvPr>
          <p:cNvSpPr/>
          <p:nvPr/>
        </p:nvSpPr>
        <p:spPr>
          <a:xfrm>
            <a:off x="152400" y="3283865"/>
            <a:ext cx="73851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Mk 16:9-11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Jesus was risen early the first day of the week,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appeared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Mary Magdalene,”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Jesus appears to Mary">
            <a:extLst>
              <a:ext uri="{FF2B5EF4-FFF2-40B4-BE49-F238E27FC236}">
                <a16:creationId xmlns:a16="http://schemas.microsoft.com/office/drawing/2014/main" id="{505A251F-7034-46C9-9DCE-DAE75D6C5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3334" r="2953" b="10000"/>
          <a:stretch/>
        </p:blipFill>
        <p:spPr bwMode="auto">
          <a:xfrm>
            <a:off x="7537580" y="914400"/>
            <a:ext cx="4800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7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-83165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Heb. 12:3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consider him …”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152400" y="674370"/>
            <a:ext cx="11638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Appears to Mary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1C742A-1B1B-4953-AC8A-C8DF73691ABE}"/>
              </a:ext>
            </a:extLst>
          </p:cNvPr>
          <p:cNvSpPr/>
          <p:nvPr/>
        </p:nvSpPr>
        <p:spPr>
          <a:xfrm>
            <a:off x="190500" y="1371600"/>
            <a:ext cx="1196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16:9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“out of whom he had cast seven devils”</a:t>
            </a:r>
          </a:p>
          <a:p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Why Mary?   </a:t>
            </a:r>
          </a:p>
          <a:p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She loved Him. </a:t>
            </a:r>
          </a:p>
        </p:txBody>
      </p:sp>
      <p:pic>
        <p:nvPicPr>
          <p:cNvPr id="6146" name="Picture 2" descr="Image result for who wiped Jesus' feet with her hair">
            <a:extLst>
              <a:ext uri="{FF2B5EF4-FFF2-40B4-BE49-F238E27FC236}">
                <a16:creationId xmlns:a16="http://schemas.microsoft.com/office/drawing/2014/main" id="{54E47936-2868-4184-88D7-DC3C40B6B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5"/>
          <a:stretch/>
        </p:blipFill>
        <p:spPr bwMode="auto">
          <a:xfrm>
            <a:off x="7353962" y="2743201"/>
            <a:ext cx="4795274" cy="3415548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65ABF6-6108-4678-B8BA-FE1975A9E6FF}"/>
              </a:ext>
            </a:extLst>
          </p:cNvPr>
          <p:cNvSpPr/>
          <p:nvPr/>
        </p:nvSpPr>
        <p:spPr>
          <a:xfrm>
            <a:off x="190500" y="3711476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7:47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“Her sins, which are many, are forgiven;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she loved much”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3C65C3-19F5-479D-A5B8-7D8C3DC15C03}"/>
              </a:ext>
            </a:extLst>
          </p:cNvPr>
          <p:cNvSpPr/>
          <p:nvPr/>
        </p:nvSpPr>
        <p:spPr>
          <a:xfrm>
            <a:off x="190500" y="6019800"/>
            <a:ext cx="11856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your love proportional to His forgiveness?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-83165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Heb. 12:3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consider him …”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164840" y="762000"/>
            <a:ext cx="11862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U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Mary?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2) She served Him.  Mk. 15:40,41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 were also women looking on…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Image result for Women at the cross">
            <a:extLst>
              <a:ext uri="{FF2B5EF4-FFF2-40B4-BE49-F238E27FC236}">
                <a16:creationId xmlns:a16="http://schemas.microsoft.com/office/drawing/2014/main" id="{7A6A967C-807E-4C2E-8657-62A129AD4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7"/>
          <a:stretch/>
        </p:blipFill>
        <p:spPr bwMode="auto">
          <a:xfrm>
            <a:off x="8001000" y="3664987"/>
            <a:ext cx="4191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8701BE-B574-4C7C-8B8C-358450A7CDCB}"/>
              </a:ext>
            </a:extLst>
          </p:cNvPr>
          <p:cNvSpPr/>
          <p:nvPr/>
        </p:nvSpPr>
        <p:spPr>
          <a:xfrm>
            <a:off x="-76199" y="2925901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whom was Mary Magdalene… Who also, when he was in Galilee,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followed  and ministered unto him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4307B-53C4-4926-B349-B8458607D5C3}"/>
              </a:ext>
            </a:extLst>
          </p:cNvPr>
          <p:cNvSpPr txBox="1"/>
          <p:nvPr/>
        </p:nvSpPr>
        <p:spPr>
          <a:xfrm>
            <a:off x="185056" y="50292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served him while he was living, dying, and even after his death!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24:1-11</a:t>
            </a:r>
          </a:p>
        </p:txBody>
      </p:sp>
    </p:spTree>
    <p:extLst>
      <p:ext uri="{BB962C8B-B14F-4D97-AF65-F5344CB8AC3E}">
        <p14:creationId xmlns:p14="http://schemas.microsoft.com/office/powerpoint/2010/main" val="97875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202162" y="47923"/>
            <a:ext cx="1198983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U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Mary?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3) She obeyed. Jn. 14:15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ye love me, 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keep my commandments”  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28:7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quickly, and tell his disciples that he is risen”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1C742A-1B1B-4953-AC8A-C8DF73691ABE}"/>
              </a:ext>
            </a:extLst>
          </p:cNvPr>
          <p:cNvSpPr/>
          <p:nvPr/>
        </p:nvSpPr>
        <p:spPr>
          <a:xfrm>
            <a:off x="202162" y="2971800"/>
            <a:ext cx="114004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Mk 16:9-11 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/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she went and told them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had been with him, as they mourned and wept. 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121A8BBC-4755-4652-9E35-5A1599E3B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9" r="28033"/>
          <a:stretch/>
        </p:blipFill>
        <p:spPr bwMode="auto">
          <a:xfrm>
            <a:off x="7982340" y="4356795"/>
            <a:ext cx="4209660" cy="25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6944C2-468F-4DA9-9FB1-75C0705321FB}"/>
              </a:ext>
            </a:extLst>
          </p:cNvPr>
          <p:cNvSpPr/>
          <p:nvPr/>
        </p:nvSpPr>
        <p:spPr>
          <a:xfrm>
            <a:off x="152399" y="4419600"/>
            <a:ext cx="777240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when they had heard that he was alive, and had been seen of her,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(they)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believed not.”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5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-83165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Heb. 12:3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consider him …”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381000" y="914400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First Appears to Mary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1C742A-1B1B-4953-AC8A-C8DF73691ABE}"/>
              </a:ext>
            </a:extLst>
          </p:cNvPr>
          <p:cNvSpPr/>
          <p:nvPr/>
        </p:nvSpPr>
        <p:spPr>
          <a:xfrm>
            <a:off x="370114" y="1711185"/>
            <a:ext cx="1140045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0000FF"/>
                </a:solidFill>
              </a:rPr>
              <a:t>B. Jesus is a faithful friend, rewarding those who serve him faithfully!</a:t>
            </a:r>
          </a:p>
          <a:p>
            <a:pPr algn="ctr"/>
            <a:endParaRPr lang="en-US" sz="8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57755-787E-48C8-9DF6-67A035E78D04}"/>
              </a:ext>
            </a:extLst>
          </p:cNvPr>
          <p:cNvSpPr txBox="1"/>
          <p:nvPr/>
        </p:nvSpPr>
        <p:spPr>
          <a:xfrm>
            <a:off x="152400" y="3886200"/>
            <a:ext cx="117052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John Came to Jesus at Calvary.</a:t>
            </a:r>
          </a:p>
          <a:p>
            <a:r>
              <a:rPr lang="en-US" sz="4000" b="1" dirty="0"/>
              <a:t>              Jn. 19:26</a:t>
            </a:r>
          </a:p>
          <a:p>
            <a:r>
              <a:rPr lang="en-US" sz="4000" b="1" dirty="0"/>
              <a:t>Jesus came to John at Patmos!  </a:t>
            </a:r>
          </a:p>
          <a:p>
            <a:r>
              <a:rPr lang="en-US" sz="4000" b="1" dirty="0"/>
              <a:t>                Rev. 1</a:t>
            </a:r>
            <a:endParaRPr lang="en-US" sz="3200" b="1" dirty="0"/>
          </a:p>
        </p:txBody>
      </p:sp>
      <p:pic>
        <p:nvPicPr>
          <p:cNvPr id="8196" name="Picture 4" descr="Image result for John at the cross">
            <a:extLst>
              <a:ext uri="{FF2B5EF4-FFF2-40B4-BE49-F238E27FC236}">
                <a16:creationId xmlns:a16="http://schemas.microsoft.com/office/drawing/2014/main" id="{CCACABC5-C88D-4028-979F-EDD0B463B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/>
          <a:stretch/>
        </p:blipFill>
        <p:spPr bwMode="auto">
          <a:xfrm>
            <a:off x="8038974" y="3657600"/>
            <a:ext cx="4153025" cy="32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Jesus at patmos">
            <a:extLst>
              <a:ext uri="{FF2B5EF4-FFF2-40B4-BE49-F238E27FC236}">
                <a16:creationId xmlns:a16="http://schemas.microsoft.com/office/drawing/2014/main" id="{A4FF7183-B6FB-4028-87F4-FEE4ECC36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381" y="3200400"/>
            <a:ext cx="4153025" cy="37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0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-83165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Heb. 12:3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consider him …”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171061" y="720536"/>
            <a:ext cx="11705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Appears to 2 discouraged disciples. Lk 24 </a:t>
            </a:r>
          </a:p>
        </p:txBody>
      </p:sp>
      <p:pic>
        <p:nvPicPr>
          <p:cNvPr id="5" name="Picture 4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F239CDAA-954A-48F3-A764-2C77AB5D9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9"/>
          <a:stretch/>
        </p:blipFill>
        <p:spPr>
          <a:xfrm>
            <a:off x="6650065" y="3429000"/>
            <a:ext cx="5481413" cy="3145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C7135B-9665-4380-AEFD-D6D16DE68E96}"/>
              </a:ext>
            </a:extLst>
          </p:cNvPr>
          <p:cNvSpPr/>
          <p:nvPr/>
        </p:nvSpPr>
        <p:spPr>
          <a:xfrm>
            <a:off x="348342" y="1520431"/>
            <a:ext cx="1203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Luke 24:27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beginning at Moses and all the prophets,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expounded unto them in all the scriptures the things concerning himself.” 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7E1ED-C3C6-48F2-A81B-2528AFD33E52}"/>
              </a:ext>
            </a:extLst>
          </p:cNvPr>
          <p:cNvSpPr/>
          <p:nvPr/>
        </p:nvSpPr>
        <p:spPr>
          <a:xfrm>
            <a:off x="43416" y="3305920"/>
            <a:ext cx="6858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Lk 24:32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“Did not our heart burn within us, while he talked with us by the way, and while he opened to us the scriptures?” 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2" descr="Image result for Jesus breaks bread with disciples at emmaus">
            <a:extLst>
              <a:ext uri="{FF2B5EF4-FFF2-40B4-BE49-F238E27FC236}">
                <a16:creationId xmlns:a16="http://schemas.microsoft.com/office/drawing/2014/main" id="{4B09604F-10CA-441C-B621-26C696C6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96" y="3401963"/>
            <a:ext cx="5769946" cy="34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FFBF90-0FA3-4DE6-94B5-D2F378A1FEA9}"/>
              </a:ext>
            </a:extLst>
          </p:cNvPr>
          <p:cNvSpPr txBox="1"/>
          <p:nvPr/>
        </p:nvSpPr>
        <p:spPr>
          <a:xfrm>
            <a:off x="60522" y="5943600"/>
            <a:ext cx="1220767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Has God ever given you a “holy heartburn?”</a:t>
            </a:r>
          </a:p>
        </p:txBody>
      </p:sp>
    </p:spTree>
    <p:extLst>
      <p:ext uri="{BB962C8B-B14F-4D97-AF65-F5344CB8AC3E}">
        <p14:creationId xmlns:p14="http://schemas.microsoft.com/office/powerpoint/2010/main" val="237376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-83165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Heb. 12:3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consider him …”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171060" y="720536"/>
            <a:ext cx="120209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Appears to discouraged disciples. Lk 24</a:t>
            </a:r>
          </a:p>
          <a:p>
            <a:pPr algn="ctr"/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Jesus meets us in our discouragement</a:t>
            </a:r>
          </a:p>
          <a:p>
            <a:pPr algn="ctr"/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points us toward God’s Promises!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14F0C6-8C73-4F96-BC07-700FF4EAE413}"/>
              </a:ext>
            </a:extLst>
          </p:cNvPr>
          <p:cNvSpPr/>
          <p:nvPr/>
        </p:nvSpPr>
        <p:spPr>
          <a:xfrm>
            <a:off x="152401" y="3278563"/>
            <a:ext cx="1172391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Jeremiah (the “Weeping” prophet) 15:16 </a:t>
            </a:r>
            <a:br>
              <a:rPr lang="en-US" sz="2800" dirty="0"/>
            </a:br>
            <a:r>
              <a:rPr lang="en-US" sz="2800" baseline="30000" dirty="0">
                <a:solidFill>
                  <a:srgbClr val="FF0000"/>
                </a:solidFill>
              </a:rPr>
              <a:t>16 </a:t>
            </a:r>
            <a:r>
              <a:rPr lang="en-US" sz="2800" dirty="0">
                <a:solidFill>
                  <a:srgbClr val="FF0000"/>
                </a:solidFill>
              </a:rPr>
              <a:t> </a:t>
            </a:r>
            <a:r>
              <a:rPr lang="en-US" sz="4400" dirty="0">
                <a:solidFill>
                  <a:srgbClr val="FF0000"/>
                </a:solidFill>
              </a:rPr>
              <a:t>”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words were found, and I did eat them;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thy word was unto me the joy and rejoicing of mine heart: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 am called by thy name, O </a:t>
            </a:r>
            <a:r>
              <a:rPr lang="en-US" sz="4000" b="1" i="1" cap="sm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 of hosts.” </a:t>
            </a:r>
            <a:b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-83165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Heb. 12:3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consider him …”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171060" y="720536"/>
            <a:ext cx="1202093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Appears to Peter. 1 Cor. 15:5; Lk 24:33-35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they rose up the same hour, and returned to Jerusalem, and found the eleven gathered together, and them that were with them, </a:t>
            </a:r>
          </a:p>
          <a:p>
            <a:pPr marL="742950" indent="-742950" algn="ctr">
              <a:buAutoNum type="arabicPlain" startAt="34"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Saying, The Lord is risen indeed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hath appeared to Simon.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 And they told what things were done in the way, and how he was known of them in breaking of bread.” </a:t>
            </a:r>
          </a:p>
        </p:txBody>
      </p:sp>
    </p:spTree>
    <p:extLst>
      <p:ext uri="{BB962C8B-B14F-4D97-AF65-F5344CB8AC3E}">
        <p14:creationId xmlns:p14="http://schemas.microsoft.com/office/powerpoint/2010/main" val="293706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-83165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Heb. 12:3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consider him …”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130629" y="732008"/>
            <a:ext cx="1170525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Appears to Peter. 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Notice the specific instructions to the women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 16:7,8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not affrighted: Ye seek Jesus, which was crucified: he is risen; he is not here: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behold the place where they laid him. </a:t>
            </a:r>
          </a:p>
        </p:txBody>
      </p:sp>
      <p:pic>
        <p:nvPicPr>
          <p:cNvPr id="10244" name="Picture 4" descr="Image result for angels at the tomb">
            <a:extLst>
              <a:ext uri="{FF2B5EF4-FFF2-40B4-BE49-F238E27FC236}">
                <a16:creationId xmlns:a16="http://schemas.microsoft.com/office/drawing/2014/main" id="{4A789EC4-8B21-444F-BFA2-C536AD2A4E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6"/>
          <a:stretch/>
        </p:blipFill>
        <p:spPr bwMode="auto">
          <a:xfrm>
            <a:off x="7848600" y="3986028"/>
            <a:ext cx="4419600" cy="2961132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8111F6-B905-4FF4-B321-62163EFBE025}"/>
              </a:ext>
            </a:extLst>
          </p:cNvPr>
          <p:cNvSpPr/>
          <p:nvPr/>
        </p:nvSpPr>
        <p:spPr>
          <a:xfrm>
            <a:off x="228600" y="4107204"/>
            <a:ext cx="7010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… tell his disciples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Peter </a:t>
            </a:r>
            <a:endParaRPr lang="en-US" sz="44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that he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goeth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before you”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13A864-E45B-4A14-9D59-A92E6B31A002}"/>
              </a:ext>
            </a:extLst>
          </p:cNvPr>
          <p:cNvSpPr txBox="1"/>
          <p:nvPr/>
        </p:nvSpPr>
        <p:spPr>
          <a:xfrm>
            <a:off x="7543800" y="76200"/>
            <a:ext cx="464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“Follow Me!”</a:t>
            </a:r>
          </a:p>
        </p:txBody>
      </p:sp>
    </p:spTree>
    <p:extLst>
      <p:ext uri="{BB962C8B-B14F-4D97-AF65-F5344CB8AC3E}">
        <p14:creationId xmlns:p14="http://schemas.microsoft.com/office/powerpoint/2010/main" val="218210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-83165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Heb. 12:3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consider him …”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243373" y="762000"/>
            <a:ext cx="11705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Appears to Peter.  (1 Cor. 15:5)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8111F6-B905-4FF4-B321-62163EFBE025}"/>
              </a:ext>
            </a:extLst>
          </p:cNvPr>
          <p:cNvSpPr/>
          <p:nvPr/>
        </p:nvSpPr>
        <p:spPr>
          <a:xfrm>
            <a:off x="0" y="1676400"/>
            <a:ext cx="124968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Even though Peter denied Jesus,</a:t>
            </a:r>
          </a:p>
          <a:p>
            <a:pPr algn="ctr"/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didn’t deny Peter another chance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Timothy 2:13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we believe not, yet he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abideth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faithful: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cannot deny himself.”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doesn’t easily give up on people,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Pt. 3:9) 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neither should we! </a:t>
            </a:r>
          </a:p>
          <a:p>
            <a:pPr algn="ctr"/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-83165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Heb. 12:3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consider him …”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130629" y="732008"/>
            <a:ext cx="1170525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Appears to Disciples.  Luke 24:36-39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“Jesus himself stood in the midst of them, and saith unto them, Peace be unto you.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He rebuked them.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“But they were terrified and affrighted, and supposed that they had seen a spirit.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said …, Why are ye troubled?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why do thoughts arise in your hearts?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Behold my hands and my feet, that it is I”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Image result for jesus appears to the apostles after the resurrection">
            <a:extLst>
              <a:ext uri="{FF2B5EF4-FFF2-40B4-BE49-F238E27FC236}">
                <a16:creationId xmlns:a16="http://schemas.microsoft.com/office/drawing/2014/main" id="{7B5AE8DD-0F6F-491D-A8F2-87D42908E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0"/>
          <a:stretch/>
        </p:blipFill>
        <p:spPr bwMode="auto">
          <a:xfrm>
            <a:off x="7315200" y="-83165"/>
            <a:ext cx="5068078" cy="31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5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152400" y="302359"/>
            <a:ext cx="1170525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Appears to Disciples. 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He reminds them.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24:44-45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“These are the words which I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unto you, while I was yet with you, that all things must be fulfilled, …concerning me. </a:t>
            </a:r>
          </a:p>
          <a:p>
            <a:pPr marL="742950" indent="-742950" algn="ctr">
              <a:buAutoNum type="arabicPlain" startAt="45"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opened he their understanding,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they might understand the scriptures”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He did this by the Holy Spirit! Jn 16:13        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“…He will guide you into all truth… “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8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152400" y="302359"/>
            <a:ext cx="1170525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Appears to Disciples. 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He reminds them.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 He “inspires” them! 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Jn 14:17 He promised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Spirit of truth…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for he dwelleth with you,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John 20:22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breathed on them, and saith,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 ye the Holy Ghost:” 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20:24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Thomas…was not with them when Jesus came. </a:t>
            </a:r>
          </a:p>
          <a:p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00977E-1C28-48AB-BECD-2B25ECB427E4}"/>
              </a:ext>
            </a:extLst>
          </p:cNvPr>
          <p:cNvSpPr/>
          <p:nvPr/>
        </p:nvSpPr>
        <p:spPr>
          <a:xfrm>
            <a:off x="6120882" y="320040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shall be in you.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8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152400" y="302359"/>
            <a:ext cx="11705254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Appears to Disciples. 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He rebukes, reminds, and inspires them.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Jn 20:24,25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Thomas…was not with them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when Jesus came.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 disciples said… We have seen the Lord.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he said unto them, Except I shall see in his hands the print of the nails, and put my finger into the print of the nails, and thrust my hand into his side,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not believe!”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3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-83165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Heb. 12:3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consider him …”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130629" y="732008"/>
            <a:ext cx="11705254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Appears to Disciples.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D. He returns for Thomas.  John 20:26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eight days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 his disciples were within,</a:t>
            </a:r>
          </a:p>
          <a:p>
            <a:pPr algn="ctr"/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{Must have been a miserable 8 days for Thomas!}</a:t>
            </a:r>
          </a:p>
          <a:p>
            <a:pPr algn="ctr"/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Thomas with them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came Jesus, the doors being shut,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stood in the midst, and said, 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 be unto you.” 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2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-83165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Heb. 12:3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consider him …”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130629" y="732008"/>
            <a:ext cx="1170525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Appears to Disciples. John 20:27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saith he to Thomas, 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(Jesus must have been listening!)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 hither thy finger, and behold my hands;     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and thrust it into my side: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 not faithless, </a:t>
            </a:r>
          </a:p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but believing.” </a:t>
            </a:r>
            <a:endParaRPr lang="en-US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 result for jesus appears to the apostles after the resurrection">
            <a:extLst>
              <a:ext uri="{FF2B5EF4-FFF2-40B4-BE49-F238E27FC236}">
                <a16:creationId xmlns:a16="http://schemas.microsoft.com/office/drawing/2014/main" id="{71ED8C4E-5A6E-41F0-AB1A-C5F882E02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8889" r="8333" b="15329"/>
          <a:stretch/>
        </p:blipFill>
        <p:spPr bwMode="auto">
          <a:xfrm>
            <a:off x="6629401" y="3473222"/>
            <a:ext cx="5537200" cy="327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-83165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Heb. 12:3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consider him …”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152400" y="990600"/>
            <a:ext cx="117962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Appears to Disciples.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He returns for Thomas.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Jesus knew where they were! 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Jesus knew how they were! </a:t>
            </a:r>
          </a:p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(Confused, doubtful, anxious)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3) Jesus knew what they needed! 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“Peace be unto you”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20:21,27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7E4228-9E75-4263-9C72-E2BDD9F076AE}"/>
              </a:ext>
            </a:extLst>
          </p:cNvPr>
          <p:cNvSpPr/>
          <p:nvPr/>
        </p:nvSpPr>
        <p:spPr>
          <a:xfrm>
            <a:off x="8458200" y="2514600"/>
            <a:ext cx="3946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(Hiding in fear)</a:t>
            </a:r>
          </a:p>
        </p:txBody>
      </p:sp>
    </p:spTree>
    <p:extLst>
      <p:ext uri="{BB962C8B-B14F-4D97-AF65-F5344CB8AC3E}">
        <p14:creationId xmlns:p14="http://schemas.microsoft.com/office/powerpoint/2010/main" val="104661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260568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 fontScale="925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sz="5200" b="1" dirty="0">
                <a:solidFill>
                  <a:schemeClr val="tx1"/>
                </a:solidFill>
              </a:rPr>
              <a:t>How do we know what Jesus would do?</a:t>
            </a:r>
          </a:p>
          <a:p>
            <a:pPr marL="0" indent="0" algn="ctr">
              <a:buNone/>
            </a:pP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39848" y="1219200"/>
            <a:ext cx="12039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considering what he did do!</a:t>
            </a:r>
          </a:p>
          <a:p>
            <a:pPr marL="1143000" indent="-1143000">
              <a:buAutoNum type="arabicPeriod"/>
            </a:pP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encouraged a faithful Mary.</a:t>
            </a:r>
          </a:p>
          <a:p>
            <a:pPr marL="1143000" indent="-1143000">
              <a:buAutoNum type="arabicPeriod"/>
            </a:pP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inspired 2 frustrated disciples.</a:t>
            </a:r>
          </a:p>
          <a:p>
            <a:pPr marL="1143000" indent="-1143000">
              <a:buAutoNum type="arabicPeriod"/>
            </a:pP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restored a backslidden Peter.</a:t>
            </a:r>
          </a:p>
          <a:p>
            <a:pPr marL="1143000" indent="-1143000">
              <a:buAutoNum type="arabicPeriod"/>
            </a:pP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emboldened the fearful apostles.</a:t>
            </a:r>
          </a:p>
          <a:p>
            <a:pPr marL="1143000" indent="-1143000">
              <a:buAutoNum type="arabicPeriod"/>
            </a:pP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challenged a doubting Thomas. </a:t>
            </a:r>
          </a:p>
          <a:p>
            <a:pPr marL="1143000" indent="-1143000" algn="ctr">
              <a:buAutoNum type="arabicPeriod"/>
            </a:pPr>
            <a:endParaRPr lang="en-US" sz="7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6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260568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tx1"/>
                </a:solidFill>
              </a:rPr>
              <a:t>Application: Do you know any:</a:t>
            </a:r>
          </a:p>
          <a:p>
            <a:pPr marL="0" indent="0" algn="ctr">
              <a:buNone/>
            </a:pP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39848" y="1219200"/>
            <a:ext cx="12039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Faithful followers to encourage?</a:t>
            </a:r>
          </a:p>
          <a:p>
            <a:pPr marL="685800" indent="-6858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Frustrated people to inspire?</a:t>
            </a:r>
          </a:p>
          <a:p>
            <a:pPr marL="685800" indent="-6858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Fallen believers to restore?</a:t>
            </a:r>
          </a:p>
          <a:p>
            <a:pPr marL="685800" indent="-6858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Fearful followers to embolden?</a:t>
            </a:r>
          </a:p>
          <a:p>
            <a:pPr marL="685800" indent="-6858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Faithless “Thomas’” to challenge?</a:t>
            </a:r>
          </a:p>
          <a:p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143000" indent="-1143000" algn="ctr">
              <a:buAutoNum type="arabicPeriod"/>
            </a:pPr>
            <a:endParaRPr lang="en-US" sz="7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8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693BCB-5D32-4A33-BA6D-37A2BE2E6084}"/>
              </a:ext>
            </a:extLst>
          </p:cNvPr>
          <p:cNvSpPr/>
          <p:nvPr/>
        </p:nvSpPr>
        <p:spPr>
          <a:xfrm>
            <a:off x="539692" y="18176"/>
            <a:ext cx="114649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gave the command to “Follow Me” 17 times  (before His crucifixion).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1BF4EE18-B10B-43DA-80BA-5182F0A99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0DC68E-56CD-40DF-8F42-6853B1FD5D10}"/>
              </a:ext>
            </a:extLst>
          </p:cNvPr>
          <p:cNvSpPr txBox="1"/>
          <p:nvPr/>
        </p:nvSpPr>
        <p:spPr>
          <a:xfrm>
            <a:off x="2971800" y="2245132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Mt. 4:19</a:t>
            </a:r>
          </a:p>
        </p:txBody>
      </p:sp>
      <p:pic>
        <p:nvPicPr>
          <p:cNvPr id="1030" name="Picture 6" descr="Image result for Jesus call to matthew">
            <a:extLst>
              <a:ext uri="{FF2B5EF4-FFF2-40B4-BE49-F238E27FC236}">
                <a16:creationId xmlns:a16="http://schemas.microsoft.com/office/drawing/2014/main" id="{B2F37AA4-8976-47D5-8C59-E1EF47308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/>
          <a:stretch/>
        </p:blipFill>
        <p:spPr bwMode="auto">
          <a:xfrm>
            <a:off x="7391400" y="1642618"/>
            <a:ext cx="4800600" cy="54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1E102F-29F7-49CD-AB33-794743897CA1}"/>
              </a:ext>
            </a:extLst>
          </p:cNvPr>
          <p:cNvSpPr txBox="1"/>
          <p:nvPr/>
        </p:nvSpPr>
        <p:spPr>
          <a:xfrm>
            <a:off x="9220200" y="3136612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Mt. 9:9</a:t>
            </a:r>
          </a:p>
        </p:txBody>
      </p:sp>
    </p:spTree>
    <p:extLst>
      <p:ext uri="{BB962C8B-B14F-4D97-AF65-F5344CB8AC3E}">
        <p14:creationId xmlns:p14="http://schemas.microsoft.com/office/powerpoint/2010/main" val="14075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2310A19D-9FE8-4A41-98B6-8B5B48A570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11734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>
                <a:solidFill>
                  <a:schemeClr val="bg1"/>
                </a:solidFill>
              </a:rPr>
              <a:t>1 Peter 2:21 </a:t>
            </a: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hereunto were ye called: because Christ also suffered for us, 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4017A1-4EFB-4FEC-823F-EE5138C504C8}"/>
              </a:ext>
            </a:extLst>
          </p:cNvPr>
          <p:cNvSpPr/>
          <p:nvPr/>
        </p:nvSpPr>
        <p:spPr>
          <a:xfrm>
            <a:off x="152400" y="2136338"/>
            <a:ext cx="6898042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leaving us an example, </a:t>
            </a:r>
          </a:p>
          <a:p>
            <a:pPr marL="0" indent="0" algn="ctr">
              <a:buNone/>
            </a:pP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ye should </a:t>
            </a:r>
          </a:p>
          <a:p>
            <a:pPr marL="0" indent="0" algn="ctr">
              <a:buNone/>
            </a:pPr>
            <a:r>
              <a:rPr lang="en-US" alt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his steps”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774B7F-7383-4BAE-BCA5-CA135BED23B6}"/>
              </a:ext>
            </a:extLst>
          </p:cNvPr>
          <p:cNvSpPr txBox="1"/>
          <p:nvPr/>
        </p:nvSpPr>
        <p:spPr>
          <a:xfrm>
            <a:off x="2362200" y="5517084"/>
            <a:ext cx="3276600" cy="1323439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Isaiah 61:1-3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4:18</a:t>
            </a:r>
          </a:p>
        </p:txBody>
      </p:sp>
    </p:spTree>
    <p:extLst>
      <p:ext uri="{BB962C8B-B14F-4D97-AF65-F5344CB8AC3E}">
        <p14:creationId xmlns:p14="http://schemas.microsoft.com/office/powerpoint/2010/main" val="276984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76D0D2-FEF1-4479-8AB9-2486C9CC5922}"/>
              </a:ext>
            </a:extLst>
          </p:cNvPr>
          <p:cNvSpPr/>
          <p:nvPr/>
        </p:nvSpPr>
        <p:spPr>
          <a:xfrm>
            <a:off x="-76200" y="132278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repeated it after his resurrection!</a:t>
            </a:r>
          </a:p>
          <a:p>
            <a:pPr marL="0" indent="0" algn="ctr">
              <a:buNone/>
            </a:pP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21:19,22 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“Follow Me”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Image result for Jesus with disciples in galilee after resurrection">
            <a:extLst>
              <a:ext uri="{FF2B5EF4-FFF2-40B4-BE49-F238E27FC236}">
                <a16:creationId xmlns:a16="http://schemas.microsoft.com/office/drawing/2014/main" id="{50781BE3-85B1-4544-919E-EE74838CD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8985"/>
            <a:ext cx="5943600" cy="37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76D0D2-FEF1-4479-8AB9-2486C9CC5922}"/>
              </a:ext>
            </a:extLst>
          </p:cNvPr>
          <p:cNvSpPr/>
          <p:nvPr/>
        </p:nvSpPr>
        <p:spPr>
          <a:xfrm>
            <a:off x="-76200" y="132278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he still expects us to Follow Him?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3C5B8C-CE74-49C9-B4A6-0FFD9AAAEE09}"/>
              </a:ext>
            </a:extLst>
          </p:cNvPr>
          <p:cNvSpPr/>
          <p:nvPr/>
        </p:nvSpPr>
        <p:spPr>
          <a:xfrm>
            <a:off x="28662" y="2209800"/>
            <a:ext cx="9753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Luke 9:23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said to them all,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If any man will come after me,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him deny himself, </a:t>
            </a:r>
          </a:p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take up his cross daily, </a:t>
            </a:r>
          </a:p>
          <a:p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and follow me. “</a:t>
            </a:r>
            <a:b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5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A88617-E83A-48C9-90B6-820D4AE1BD61}"/>
              </a:ext>
            </a:extLst>
          </p:cNvPr>
          <p:cNvSpPr txBox="1"/>
          <p:nvPr/>
        </p:nvSpPr>
        <p:spPr>
          <a:xfrm>
            <a:off x="486746" y="381000"/>
            <a:ext cx="117052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those who desire to be “Christian,” </a:t>
            </a:r>
          </a:p>
          <a:p>
            <a:pPr algn="ctr"/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critical that we understand what Jesus would do in our situations. </a:t>
            </a:r>
          </a:p>
        </p:txBody>
      </p:sp>
      <p:pic>
        <p:nvPicPr>
          <p:cNvPr id="6" name="Picture 5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73AD5AE1-C56F-4AB1-93C6-1C0B7A271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514600"/>
            <a:ext cx="4585996" cy="45859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8725B4-AF66-471E-969E-7495F28A47E1}"/>
              </a:ext>
            </a:extLst>
          </p:cNvPr>
          <p:cNvSpPr/>
          <p:nvPr/>
        </p:nvSpPr>
        <p:spPr>
          <a:xfrm>
            <a:off x="314757" y="2928573"/>
            <a:ext cx="9677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Pt 2:21 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hereunto were ye called…</a:t>
            </a:r>
          </a:p>
          <a:p>
            <a:pPr marL="0" indent="0" algn="ctr">
              <a:buNone/>
            </a:pP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ye should</a:t>
            </a:r>
          </a:p>
          <a:p>
            <a:pPr marL="0" indent="0" algn="ctr">
              <a:buNone/>
            </a:pPr>
            <a:r>
              <a:rPr lang="en-US" alt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follow his steps…” </a:t>
            </a:r>
            <a:endParaRPr lang="en-US" alt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recognize “His Steps”?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8E670115-B0C9-4427-919A-422C69246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98" y="2272004"/>
            <a:ext cx="4585996" cy="45859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2A8BF6-222E-4BA6-A5E1-158EF314A525}"/>
              </a:ext>
            </a:extLst>
          </p:cNvPr>
          <p:cNvSpPr/>
          <p:nvPr/>
        </p:nvSpPr>
        <p:spPr>
          <a:xfrm>
            <a:off x="149604" y="1044238"/>
            <a:ext cx="12039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follow his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Instructions.  (Map)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14:15-17,26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ye love me, keep my commandments.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…the Father…shall give you another Comforter, …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Even the Spirit of Truth…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26…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shall teach you all things… </a:t>
            </a:r>
          </a:p>
          <a:p>
            <a:pPr algn="ctr"/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D1A22-E811-492F-8026-C3DDA927AAA9}"/>
              </a:ext>
            </a:extLst>
          </p:cNvPr>
          <p:cNvSpPr/>
          <p:nvPr/>
        </p:nvSpPr>
        <p:spPr>
          <a:xfrm>
            <a:off x="149604" y="4578998"/>
            <a:ext cx="9982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Jn 16:13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will guide you </a:t>
            </a:r>
          </a:p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into all truth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“</a:t>
            </a:r>
            <a:br>
              <a:rPr lang="en-US" sz="4800" dirty="0"/>
            </a:b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CBE799-3815-4591-8527-268FA2C45BC6}"/>
              </a:ext>
            </a:extLst>
          </p:cNvPr>
          <p:cNvSpPr txBox="1"/>
          <p:nvPr/>
        </p:nvSpPr>
        <p:spPr>
          <a:xfrm>
            <a:off x="7315200" y="614998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Psalm 119:105</a:t>
            </a:r>
          </a:p>
        </p:txBody>
      </p:sp>
    </p:spTree>
    <p:extLst>
      <p:ext uri="{BB962C8B-B14F-4D97-AF65-F5344CB8AC3E}">
        <p14:creationId xmlns:p14="http://schemas.microsoft.com/office/powerpoint/2010/main" val="13871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recognize “His Steps”?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A8BF6-222E-4BA6-A5E1-158EF314A525}"/>
              </a:ext>
            </a:extLst>
          </p:cNvPr>
          <p:cNvSpPr/>
          <p:nvPr/>
        </p:nvSpPr>
        <p:spPr>
          <a:xfrm>
            <a:off x="149604" y="1044238"/>
            <a:ext cx="12039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follow his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Instructions.  (Map) </a:t>
            </a:r>
          </a:p>
          <a:p>
            <a:pPr algn="ctr"/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 result for thy word is a lamp">
            <a:extLst>
              <a:ext uri="{FF2B5EF4-FFF2-40B4-BE49-F238E27FC236}">
                <a16:creationId xmlns:a16="http://schemas.microsoft.com/office/drawing/2014/main" id="{ABE16C9F-512B-4D23-9DA2-FECD75D73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10363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33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538A4-9123-4E1D-BB53-9C7D867D4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12039600" cy="1219200"/>
          </a:xfrm>
          <a:ln/>
        </p:spPr>
        <p:txBody>
          <a:bodyPr vert="horz" wrap="square" lIns="35718" tIns="35718" rIns="291446" bIns="35718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anose="020B0604020202020204" pitchFamily="34" charset="0"/>
                <a:ea typeface="ヒラギノ角ゴ ProN W3" pitchFamily="-128" charset="-128"/>
                <a:cs typeface="+mn-cs"/>
                <a:sym typeface="Arial" panose="020B0604020202020204" pitchFamily="34" charset="0"/>
              </a:defRPr>
            </a:lvl9pPr>
          </a:lstStyle>
          <a:p>
            <a:pPr marL="0" indent="0" algn="ctr">
              <a:buNone/>
            </a:pPr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recognize “His Steps”?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8E670115-B0C9-4427-919A-422C69246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0" y="3933052"/>
            <a:ext cx="3138196" cy="31381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2A8BF6-222E-4BA6-A5E1-158EF314A525}"/>
              </a:ext>
            </a:extLst>
          </p:cNvPr>
          <p:cNvSpPr/>
          <p:nvPr/>
        </p:nvSpPr>
        <p:spPr>
          <a:xfrm>
            <a:off x="77755" y="1024869"/>
            <a:ext cx="121888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follow his example!  </a:t>
            </a:r>
            <a:r>
              <a:rPr lang="en-US" sz="2800" b="1" dirty="0"/>
              <a:t>1 Pt 2:21     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“…Christ also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left us an example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that we should follow in his steps.”</a:t>
            </a:r>
          </a:p>
          <a:p>
            <a:pPr algn="ctr"/>
            <a:endParaRPr lang="en-US" sz="4800" b="1" dirty="0"/>
          </a:p>
          <a:p>
            <a:pPr algn="ctr"/>
            <a:endParaRPr lang="en-US" sz="4000" b="1" dirty="0"/>
          </a:p>
          <a:p>
            <a:pPr algn="ctr"/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DEA462-5B8E-40E2-89B6-F9C6D22974C5}"/>
              </a:ext>
            </a:extLst>
          </p:cNvPr>
          <p:cNvSpPr/>
          <p:nvPr/>
        </p:nvSpPr>
        <p:spPr>
          <a:xfrm>
            <a:off x="258146" y="3505200"/>
            <a:ext cx="1040985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John 13:15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I have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given you an example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hypod’eigma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pattern}</a:t>
            </a:r>
          </a:p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ye should do as I have done” </a:t>
            </a:r>
            <a:b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WalkByFaith</Template>
  <TotalTime>673</TotalTime>
  <Words>1680</Words>
  <Application>Microsoft Office PowerPoint</Application>
  <PresentationFormat>Widescreen</PresentationFormat>
  <Paragraphs>198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Gentium</vt:lpstr>
      <vt:lpstr>GillSans</vt:lpstr>
      <vt:lpstr>Times New Roman</vt:lpstr>
      <vt:lpstr>Wingdings</vt:lpstr>
      <vt:lpstr>Default Design</vt:lpstr>
      <vt:lpstr>Default Design</vt:lpstr>
      <vt:lpstr>Blank Presentation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Advent Digital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41</cp:revision>
  <dcterms:created xsi:type="dcterms:W3CDTF">2019-04-25T13:31:29Z</dcterms:created>
  <dcterms:modified xsi:type="dcterms:W3CDTF">2019-04-26T01:22:09Z</dcterms:modified>
</cp:coreProperties>
</file>