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26" r:id="rId2"/>
    <p:sldMasterId id="2147483708" r:id="rId3"/>
  </p:sldMasterIdLst>
  <p:sldIdLst>
    <p:sldId id="266" r:id="rId4"/>
    <p:sldId id="280" r:id="rId5"/>
    <p:sldId id="279" r:id="rId6"/>
    <p:sldId id="299" r:id="rId7"/>
    <p:sldId id="278" r:id="rId8"/>
    <p:sldId id="276" r:id="rId9"/>
    <p:sldId id="281" r:id="rId10"/>
    <p:sldId id="286" r:id="rId11"/>
    <p:sldId id="288" r:id="rId12"/>
    <p:sldId id="292" r:id="rId13"/>
    <p:sldId id="295" r:id="rId14"/>
    <p:sldId id="300" r:id="rId15"/>
    <p:sldId id="301" r:id="rId16"/>
    <p:sldId id="302" r:id="rId17"/>
    <p:sldId id="303" r:id="rId18"/>
    <p:sldId id="304" r:id="rId19"/>
    <p:sldId id="317" r:id="rId20"/>
    <p:sldId id="305" r:id="rId21"/>
    <p:sldId id="309" r:id="rId22"/>
    <p:sldId id="310" r:id="rId23"/>
    <p:sldId id="318" r:id="rId24"/>
    <p:sldId id="311" r:id="rId25"/>
    <p:sldId id="308" r:id="rId26"/>
    <p:sldId id="306" r:id="rId27"/>
    <p:sldId id="312" r:id="rId28"/>
    <p:sldId id="314" r:id="rId29"/>
    <p:sldId id="315" r:id="rId30"/>
    <p:sldId id="316" r:id="rId31"/>
    <p:sldId id="313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103" d="100"/>
          <a:sy n="103" d="100"/>
        </p:scale>
        <p:origin x="26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76DF-835C-4BC2-8876-2DDAC20DA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DF033-88DC-4C8D-8B06-46B5A6CD3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4F29D-6B7F-4327-B804-285E309F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1087B-33B7-404C-AD6C-08F9C207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9A99-C8BD-40AA-8E65-E0DBD069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03165-31EE-4EC8-81D7-2DFD6D0727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21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0E57-7E7B-45DF-8693-B7A7CF19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29766-3894-4209-A488-113402CFF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7A266-A6A7-4400-B85D-31C47AE5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783F-7805-4962-A134-B9628239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A87B3-C20D-4BB3-AF32-3B11FADF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781AD-6D0A-473F-A65E-A8E3AE7F8D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59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A9123-B3B0-47FD-9A44-BD42E0258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600200"/>
            <a:ext cx="27432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99827-30A5-45B6-8A41-9E74E986A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8026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459EC-2AE6-427F-973F-26C2AB05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0FFE-85EF-490E-B8EB-356F9205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1E67-AE2C-4A65-BD8A-7D9DC2CA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F923E-D059-4311-B1E1-F260A75CF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827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67E90-0053-4C1B-99A4-E757DFCD9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84F36-C9A5-4514-8AFD-E14F15E0B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6C47A-AAFA-4B44-9FB7-F6C17A93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87271-DC43-43AC-BC93-D3E23946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82B9C-C0A5-40E1-9BA4-4232ACC2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CEDF2-2C24-4E56-AF34-E79841B82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2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1DB1-D9DC-492A-879A-435DF37A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1BB49-2D32-463A-B64D-D60A18ACE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D0AF-0F4A-4E20-8400-AC9863B4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01F31-2C17-43A0-A9C8-89ADDF68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ED337-07A2-42C2-9D19-C7AC35F1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5451F-3E36-45DB-BF0D-530DBDD37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87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A7BF-A936-4422-9EB0-C3AC081F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57DD5-750C-4DEB-914E-16067EA1F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27D89-55E6-4933-AD0B-E2FD5664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5292-B562-41EA-BBAA-620856A1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CEB5-8B3C-4464-9A01-574042D7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659F9-3C08-42D5-92E0-2F34E60EA3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924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888B-1793-4523-A6EA-E92BE477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6597-FA6C-49F8-88D6-5AACCF183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39A65-F6FE-4075-B4E9-D4F0D8EE9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6599F-56B4-4244-BC02-6B17308F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693C-67CC-4EFD-B62E-F834C205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F68EF-15EF-42B8-941C-584977B4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0724A-0729-4741-8B54-F876E66FA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36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7E8C-8AD0-485A-9EAA-9E24B6F0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22533-7D8D-4D0A-85AD-73440AC67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9F94F-9E02-4BFC-82FC-6CD6BEE3D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D486-36D2-4B17-8EC5-23A505558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2EAD-A6E4-465C-AD3D-34FDB8177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45C35-B35F-4311-AA21-3D60CA32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CF13D0-23DD-4251-98E7-F341DE75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A482E-F7A8-4102-A16D-37196262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8693-C4BC-46D6-ABE7-6662BD6E8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94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4BB7-7CC6-4235-9889-7471D510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49DDF-ED80-48CD-A977-4DBB3814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71DDF-A14C-4DCD-8271-3A5BA4B3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32C0B-286B-4FC7-A5F3-3C0CBC5B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70466-9C08-410D-9C80-B8D35CCBA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66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BE6AF-627A-47CC-BFCC-3DE3EC07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B6004-BAAA-4661-A54A-5578C89F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0508D-C886-4A28-B6FD-59EEBA1A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0E5AB-7147-4263-AA08-37BD0F589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833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C5B5-C2E1-4EDB-9791-53E3FF14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53D78-978C-4694-99E1-254A7FCF8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1FA6B-A1E6-4EC6-B42D-1ADA62864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38186-D6CC-4B44-87C2-38998EA3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7E1CC-58D9-49A9-97BD-C5C53E77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4FAF7-CD9E-41F3-9C00-92F8FDEF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8F01E-395D-49F1-8673-7DDE4E4FE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79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0F70-C239-4D2D-B200-F7413B3A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6A5E4-DBA5-4EC1-BF80-2E254951F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E3E03-2E79-4714-B625-4D6F09CF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9393-F9A8-4A38-80F4-F554443B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FED07-1A9A-4CC9-957C-97152580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4E259-7261-441F-AB41-96FB26C26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78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DD13-6FA2-4EE6-A6C3-CD346A9C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848F77-1943-45E1-B50C-27C17BD81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8D167-F3A6-4333-9D50-2C07D38D9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123D2-3EA7-4354-A222-786253ED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E8842-72B8-47B5-B6DA-41F0516B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1334E-A054-479A-AF03-1B3AC54A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B9B4-6768-4CDF-8258-1B5A5C465D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2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ED6B-19EF-4949-83F9-72167333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FF1AD-1D56-46CF-AAD8-A85838BCD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147F8-2F04-4928-BD68-FAC83055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28909-38E8-454F-A5D8-BA8790C2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8A4F-527F-4BE5-8E29-E87B79CC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A3050-9554-4B50-9A22-B8ED4A37F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34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94DD6-5D77-4D8F-8091-463B67523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04801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5F97B-D468-4B49-A0EB-3B274A305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3F32-A80F-4C59-91FF-E9AA313B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09324-7245-49BC-B407-2261BF6A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42ADC-DCF6-4FD2-94A2-7082A8F6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83A62-AF42-4E32-A332-30CDCD8CB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273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7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FE8A-AB96-4500-8493-0D8D462C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6F31E-09EE-434D-93B6-59F20D1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A3277-74B8-4142-8733-1D1A398C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4244-8AEA-4F8B-97C8-7824C7B6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7414C-91E6-4C8D-81FA-967FD006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A0267-7E0C-4396-9957-819A1E0B8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33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0D06-8321-4F5B-9811-EC1C116E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A66E-BFDB-421B-9FB5-9F2F8893B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0A8AC-88A4-4180-9B60-8F08242B5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63C5A-83C2-44B9-B056-393F298C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62379-C0E6-4C02-887D-7DFEAA79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11E1C-9349-47FF-88C8-F82ED645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B8E6C-57EF-4427-994C-0A2927731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30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8747-5FE9-4454-965A-7C11D5E2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25E86-2D86-4F96-A0F8-3770C592A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48BA0-48B7-4831-8AB3-D25E61C53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50D24-06D9-4E16-859A-640D26926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42991-5DEC-483E-9CC8-FF1364BB8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88EE7-9434-497C-8E35-4F6CDCAF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A1E12-7BAF-45C6-BC19-898F6191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C8D5CC-B60B-46F3-B8CC-5FA293E3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079BE-6237-4127-AAC2-4408FED86F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1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5B7B-8F8C-42BD-94C1-AC2F12B3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15A9D-63AE-4ABA-A01F-F06D7A4E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B0F3A-A0D8-42FF-93B5-F6B560B78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11E3E-2471-4E7C-9BDE-71C5333D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7362A-6364-4D7C-B304-5C68E9F9B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2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473BB-1572-424F-B047-551C84FC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344806-319E-4702-BBC0-34B79E08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E0652-8696-49E8-9423-2C6134DB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468B1-BCD9-49AC-806A-5BC2560FD2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70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7248-9CA0-418B-9293-34018758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C46D-71EB-4079-BE74-B0B08DE1F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5E677-4240-4F18-9A21-EC0D70420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DEBFD-84C6-4712-B9F0-1A14D722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D88E9-84F5-4D56-963E-6C4D2124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4C7EB-C55B-4A48-BB73-CADFD918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675AE-5EC2-485C-B405-BF999405AD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4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2D0B-80E3-4A9A-B45B-82A5A9A9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102AD-802F-4119-AFB2-F588C68A6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5E1E1-B0A9-4384-8E13-E87C83C01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AD5ED-3661-4577-B267-B2A5396B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F8B22-0244-40CA-A3D9-4E616673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198EF-00FA-44FC-89DC-92239728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93D5E-E35C-4679-A528-5BB9ECFD8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0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9741BA10-2909-4C81-8278-0C2EBA4E3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852E4D6-358A-4DB2-BB1B-E96A53F78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2578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CDCD889A-0DF7-425A-B588-F977D43F1D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BBD035B8-3C40-47A1-A48A-0200BD6716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49382265-8539-4862-8F01-4CBF6D1D62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FFCAF5-4CAA-486F-B88C-E63E6BA8DC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8A19C0F8-C36C-4CE2-A458-B52147F5E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096BB00D-8CD7-4CEE-AB41-141D99A1A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44E550D-1253-4471-AC2C-D41771CF32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BBA3CE9-A0C8-480B-BCF3-ECC9A55647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5E133CC-553F-4163-A500-5E7440D9E2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673E1A-DD5E-437C-AC7E-CD2F1B256B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ill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6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13A864-E45B-4A14-9D59-A92E6B31A002}"/>
              </a:ext>
            </a:extLst>
          </p:cNvPr>
          <p:cNvSpPr txBox="1"/>
          <p:nvPr/>
        </p:nvSpPr>
        <p:spPr>
          <a:xfrm>
            <a:off x="-762000" y="-27495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“Follow Me!”</a:t>
            </a:r>
          </a:p>
        </p:txBody>
      </p:sp>
    </p:spTree>
    <p:extLst>
      <p:ext uri="{BB962C8B-B14F-4D97-AF65-F5344CB8AC3E}">
        <p14:creationId xmlns:p14="http://schemas.microsoft.com/office/powerpoint/2010/main" val="218210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-83165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Heb. 12:3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consider him …”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30628" y="732008"/>
            <a:ext cx="12039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 emboldened the fearful apostles.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20:21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“Peace be unto you: as my Father hath sent me,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so send I you.”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Image result for jesus appears to the apostles after the resurrection">
            <a:extLst>
              <a:ext uri="{FF2B5EF4-FFF2-40B4-BE49-F238E27FC236}">
                <a16:creationId xmlns:a16="http://schemas.microsoft.com/office/drawing/2014/main" id="{7B5AE8DD-0F6F-491D-A8F2-87D42908E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b="18038"/>
          <a:stretch/>
        </p:blipFill>
        <p:spPr bwMode="auto">
          <a:xfrm>
            <a:off x="6172200" y="3040332"/>
            <a:ext cx="6059396" cy="381766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63E9BD-ED6C-4023-A961-29CC2788682D}"/>
              </a:ext>
            </a:extLst>
          </p:cNvPr>
          <p:cNvSpPr/>
          <p:nvPr/>
        </p:nvSpPr>
        <p:spPr>
          <a:xfrm>
            <a:off x="162051" y="37338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indent="-914400" algn="ctr">
              <a:buAutoNum type="arabicPlain" startAt="24"/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“But Thomas, …,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not with them when Jesus came.” 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-83165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Heb. 12:3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consider him …”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30628" y="732008"/>
            <a:ext cx="120613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He challenged a doubting Thomas.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20:26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eight days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 his disciples were within,</a:t>
            </a:r>
          </a:p>
          <a:p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Thomas with them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BC4CA7DC-9241-4B2B-B183-827EA8D0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5137608" cy="4648200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61613-C11F-4B45-99CB-1570D9F689DD}"/>
              </a:ext>
            </a:extLst>
          </p:cNvPr>
          <p:cNvSpPr/>
          <p:nvPr/>
        </p:nvSpPr>
        <p:spPr>
          <a:xfrm>
            <a:off x="130627" y="3167013"/>
            <a:ext cx="74131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came Jesus, the doors being shut, and stood in the midst, and said,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 be unto you.”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8DD8E9-AB79-4CE3-B017-951E1A904AC9}"/>
              </a:ext>
            </a:extLst>
          </p:cNvPr>
          <p:cNvSpPr/>
          <p:nvPr/>
        </p:nvSpPr>
        <p:spPr>
          <a:xfrm>
            <a:off x="-76200" y="5991174"/>
            <a:ext cx="9525000" cy="83099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…Be not faithless, but believing.” 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" y="152400"/>
            <a:ext cx="121920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told them he’d meet them in Galilee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28:10)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several weeks went by before Jesus reappeared.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he did finally appear to them: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reminded the drifting disciples of His    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priorities. Jn 21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Several of them had gone back to their fishing boats. 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21:3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“Peter saith unto them, I go a fishing.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of them)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unto him,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also go with thee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..;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that night they caught nothing.” </a:t>
            </a:r>
          </a:p>
          <a:p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F89CB-9003-45D0-A019-CFBB41DB14AF}"/>
              </a:ext>
            </a:extLst>
          </p:cNvPr>
          <p:cNvSpPr/>
          <p:nvPr/>
        </p:nvSpPr>
        <p:spPr>
          <a:xfrm>
            <a:off x="5257800" y="3124200"/>
            <a:ext cx="7007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theirs should be!)</a:t>
            </a:r>
          </a:p>
        </p:txBody>
      </p:sp>
    </p:spTree>
    <p:extLst>
      <p:ext uri="{BB962C8B-B14F-4D97-AF65-F5344CB8AC3E}">
        <p14:creationId xmlns:p14="http://schemas.microsoft.com/office/powerpoint/2010/main" val="30655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65314" y="93571"/>
            <a:ext cx="120613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reminded the drifting disciples. Jn 21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B.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gave them specific instructions.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21:5-6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“Then Jesus …said unto them, Cast the net on the right side of the ship, and ye shall find.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cast and now they were not able to draw it for the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multitude of fishes.”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46C75-C911-490B-A319-EBB00B84F691}"/>
              </a:ext>
            </a:extLst>
          </p:cNvPr>
          <p:cNvSpPr/>
          <p:nvPr/>
        </p:nvSpPr>
        <p:spPr>
          <a:xfrm>
            <a:off x="457200" y="4572000"/>
            <a:ext cx="45560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familiar?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(See Luke 5:4-10)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Jesus calls to the disciples by the sea of galilee">
            <a:extLst>
              <a:ext uri="{FF2B5EF4-FFF2-40B4-BE49-F238E27FC236}">
                <a16:creationId xmlns:a16="http://schemas.microsoft.com/office/drawing/2014/main" id="{ED48EB31-94D7-4CB4-B698-3818CCCF3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28181"/>
          <a:stretch/>
        </p:blipFill>
        <p:spPr bwMode="auto">
          <a:xfrm>
            <a:off x="6858000" y="3644028"/>
            <a:ext cx="527534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Jesus appears to Simon after the resurrection">
            <a:extLst>
              <a:ext uri="{FF2B5EF4-FFF2-40B4-BE49-F238E27FC236}">
                <a16:creationId xmlns:a16="http://schemas.microsoft.com/office/drawing/2014/main" id="{A79DD883-2EB2-4976-9AE0-12C0EEC57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6667" r="861" b="3333"/>
          <a:stretch/>
        </p:blipFill>
        <p:spPr bwMode="auto">
          <a:xfrm>
            <a:off x="6331867" y="3535620"/>
            <a:ext cx="5808134" cy="34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" y="152400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reminded the drifting disciples. Jn 21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After they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obeyed,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finally recognize Jesus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is the Lord!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Now when Peter heard that it was the Lord,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…did cast himself into the sea.”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46C75-C911-490B-A319-EBB00B84F691}"/>
              </a:ext>
            </a:extLst>
          </p:cNvPr>
          <p:cNvSpPr/>
          <p:nvPr/>
        </p:nvSpPr>
        <p:spPr>
          <a:xfrm>
            <a:off x="41988" y="3850809"/>
            <a:ext cx="579120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“they saw a fire of coals there, and fish laid thereon, and bread…</a:t>
            </a: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and dine”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 result for peter swims for Jesus">
            <a:extLst>
              <a:ext uri="{FF2B5EF4-FFF2-40B4-BE49-F238E27FC236}">
                <a16:creationId xmlns:a16="http://schemas.microsoft.com/office/drawing/2014/main" id="{6E940002-9533-4E04-9205-4976E1F5D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0"/>
          <a:stretch/>
        </p:blipFill>
        <p:spPr bwMode="auto">
          <a:xfrm>
            <a:off x="6096000" y="3581400"/>
            <a:ext cx="6019800" cy="330880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58588" y="47924"/>
            <a:ext cx="12061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reminded the drifting disciples. Jn 21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D. After Breakfast, He questions Peter. (3x)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thou me more than these?”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15,16,17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46C75-C911-490B-A319-EBB00B84F691}"/>
              </a:ext>
            </a:extLst>
          </p:cNvPr>
          <p:cNvSpPr/>
          <p:nvPr/>
        </p:nvSpPr>
        <p:spPr>
          <a:xfrm>
            <a:off x="158588" y="2286000"/>
            <a:ext cx="117565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“these” in your life that compete with God’s will?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Why did he ask 3 times?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Notice Jesus’ command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15-17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“Feed my lambs…sheep”</a:t>
            </a: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EE43B34-5E7D-490E-8AE7-13E97D923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4444"/>
          <a:stretch/>
        </p:blipFill>
        <p:spPr bwMode="auto">
          <a:xfrm>
            <a:off x="7162800" y="2955678"/>
            <a:ext cx="5057159" cy="39104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1FF7F9-B31B-4070-9F05-5AABC1EA80F1}"/>
              </a:ext>
            </a:extLst>
          </p:cNvPr>
          <p:cNvSpPr/>
          <p:nvPr/>
        </p:nvSpPr>
        <p:spPr>
          <a:xfrm>
            <a:off x="491348" y="5943600"/>
            <a:ext cx="11576212" cy="76944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Realign your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priorities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agenda to Mine!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59694" y="36136"/>
            <a:ext cx="120613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lovest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 me more than these?”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15,16,17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agapaō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involves unconditional commitment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46C75-C911-490B-A319-EBB00B84F691}"/>
              </a:ext>
            </a:extLst>
          </p:cNvPr>
          <p:cNvSpPr/>
          <p:nvPr/>
        </p:nvSpPr>
        <p:spPr>
          <a:xfrm>
            <a:off x="4665" y="1482686"/>
            <a:ext cx="117565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4) Notice Peter’s answer: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“Lord thou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knowest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love thee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15,16,17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Phileō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I’m fond of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4DE77-6C6E-4216-A427-5379FB1A97F8}"/>
              </a:ext>
            </a:extLst>
          </p:cNvPr>
          <p:cNvSpPr/>
          <p:nvPr/>
        </p:nvSpPr>
        <p:spPr>
          <a:xfrm>
            <a:off x="304800" y="3606344"/>
            <a:ext cx="1127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Phileo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is about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comfort.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b) Agape love is about </a:t>
            </a:r>
            <a:r>
              <a:rPr 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commitment.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B1867D-D96C-4086-A3DC-FF45F0C36B3C}"/>
              </a:ext>
            </a:extLst>
          </p:cNvPr>
          <p:cNvSpPr/>
          <p:nvPr/>
        </p:nvSpPr>
        <p:spPr>
          <a:xfrm>
            <a:off x="244151" y="5079083"/>
            <a:ext cx="1127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Comfort and commitment are not always synonymous!</a:t>
            </a:r>
          </a:p>
        </p:txBody>
      </p:sp>
    </p:spTree>
    <p:extLst>
      <p:ext uri="{BB962C8B-B14F-4D97-AF65-F5344CB8AC3E}">
        <p14:creationId xmlns:p14="http://schemas.microsoft.com/office/powerpoint/2010/main" val="39448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59694" y="36136"/>
            <a:ext cx="12061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B1867D-D96C-4086-A3DC-FF45F0C36B3C}"/>
              </a:ext>
            </a:extLst>
          </p:cNvPr>
          <p:cNvSpPr/>
          <p:nvPr/>
        </p:nvSpPr>
        <p:spPr>
          <a:xfrm>
            <a:off x="0" y="914400"/>
            <a:ext cx="1228997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when “commitment” </a:t>
            </a:r>
          </a:p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is no longer comfortable?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(The quality &amp; Kind of our Love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tested and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revealed.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are “fond” of Jesus,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but few are really “focused” 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(committed to)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Him and His agenda.</a:t>
            </a:r>
          </a:p>
          <a:p>
            <a:pPr algn="ctr"/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-76200" y="18176"/>
            <a:ext cx="12268200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Luke 9 Jesus is heading toward Jerusalem.</a:t>
            </a:r>
          </a:p>
          <a:p>
            <a:pPr algn="ctr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The Samaritans refused him passage.  </a:t>
            </a:r>
          </a:p>
          <a:p>
            <a:pPr marL="0" indent="0" algn="ctr"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9:52-54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“when the time was come that he should be received up, he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stedfastly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 his face to go to Jerusalem,</a:t>
            </a:r>
          </a:p>
          <a:p>
            <a:pPr marL="0" indent="0" algn="ctr"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sent messengers before his face: and they went ...into a village of the Samaritans, to make ready for him.</a:t>
            </a:r>
          </a:p>
          <a:p>
            <a:pPr marL="0" indent="0" algn="ctr"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did not receive him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because his face was as though he would go to Jerusalem.”</a:t>
            </a:r>
          </a:p>
          <a:p>
            <a:pPr marL="0" indent="0" algn="ctr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His agenda didn’t agree with theirs, </a:t>
            </a:r>
          </a:p>
          <a:p>
            <a:pPr marL="0" indent="0" algn="ctr">
              <a:buNone/>
            </a:pPr>
            <a:r>
              <a:rPr lang="en-US" alt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rejected Him!  </a:t>
            </a:r>
          </a:p>
          <a:p>
            <a:pPr marL="0" indent="0" algn="ctr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-76200" y="18176"/>
            <a:ext cx="12268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9:54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James and John saw this, they said, Lord, wilt thou that we command fire to come down from heaven, and consume them, even as Elias did?</a:t>
            </a:r>
          </a:p>
          <a:p>
            <a:pPr marL="742950" indent="-742950" algn="ctr">
              <a:buAutoNum type="arabicPlain" startAt="55"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he turned, and rebuked them, and said, </a:t>
            </a:r>
          </a:p>
          <a:p>
            <a:pPr algn="ctr"/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know not what manner of spirit ye are of. </a:t>
            </a:r>
          </a:p>
          <a:p>
            <a:pPr marL="0" indent="0" algn="ctr">
              <a:buNone/>
            </a:pP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Jesus rebukes John and James">
            <a:extLst>
              <a:ext uri="{FF2B5EF4-FFF2-40B4-BE49-F238E27FC236}">
                <a16:creationId xmlns:a16="http://schemas.microsoft.com/office/drawing/2014/main" id="{992555CF-3705-438F-88CB-CBC1A774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057526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478F22-FA0F-4ACA-A1AD-8C01D48AF22D}"/>
              </a:ext>
            </a:extLst>
          </p:cNvPr>
          <p:cNvSpPr/>
          <p:nvPr/>
        </p:nvSpPr>
        <p:spPr>
          <a:xfrm>
            <a:off x="152400" y="3200400"/>
            <a:ext cx="815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Son of man is not come 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destroy men's lives, </a:t>
            </a:r>
          </a:p>
          <a:p>
            <a:pPr marL="0" indent="0" algn="ctr"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to save them. 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they went to another village.” </a:t>
            </a:r>
          </a:p>
          <a:p>
            <a:pPr marL="0" indent="0" algn="ctr"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539692" y="18176"/>
            <a:ext cx="11464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consistently invited people to Follow Him during his ministry!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1BF4EE18-B10B-43DA-80BA-5182F0A9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72502"/>
            <a:ext cx="5791200" cy="508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DC68E-56CD-40DF-8F42-6853B1FD5D10}"/>
              </a:ext>
            </a:extLst>
          </p:cNvPr>
          <p:cNvSpPr txBox="1"/>
          <p:nvPr/>
        </p:nvSpPr>
        <p:spPr>
          <a:xfrm>
            <a:off x="3352800" y="1981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Mt. 4:19</a:t>
            </a:r>
          </a:p>
        </p:txBody>
      </p:sp>
      <p:pic>
        <p:nvPicPr>
          <p:cNvPr id="1030" name="Picture 6" descr="Image result for Jesus call to matthew">
            <a:extLst>
              <a:ext uri="{FF2B5EF4-FFF2-40B4-BE49-F238E27FC236}">
                <a16:creationId xmlns:a16="http://schemas.microsoft.com/office/drawing/2014/main" id="{B2F37AA4-8976-47D5-8C59-E1EF47308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/>
          <a:stretch/>
        </p:blipFill>
        <p:spPr bwMode="auto">
          <a:xfrm>
            <a:off x="6934200" y="1772502"/>
            <a:ext cx="5257800" cy="53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E102F-29F7-49CD-AB33-794743897CA1}"/>
              </a:ext>
            </a:extLst>
          </p:cNvPr>
          <p:cNvSpPr txBox="1"/>
          <p:nvPr/>
        </p:nvSpPr>
        <p:spPr>
          <a:xfrm>
            <a:off x="9220200" y="313661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Mt. 9:9</a:t>
            </a:r>
          </a:p>
        </p:txBody>
      </p:sp>
    </p:spTree>
    <p:extLst>
      <p:ext uri="{BB962C8B-B14F-4D97-AF65-F5344CB8AC3E}">
        <p14:creationId xmlns:p14="http://schemas.microsoft.com/office/powerpoint/2010/main" val="140753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152400" y="152400"/>
            <a:ext cx="12268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Others wanted to follow him but when His     </a:t>
            </a:r>
          </a:p>
          <a:p>
            <a:pPr marL="0" indent="0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agenda became uncomfortable,</a:t>
            </a:r>
          </a:p>
          <a:p>
            <a:pPr marL="0" indent="0" algn="ctr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simply walked away. </a:t>
            </a:r>
          </a:p>
          <a:p>
            <a:pPr marL="0" indent="0" algn="ctr"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9:57-60   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they went in the way, a man said,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Lord, I will follow thee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withersoever thou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(Remember where he was heading!?!?)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…Foxes have holes, and birds of the air have nests; but the Son of man hath not where to lay his head. </a:t>
            </a:r>
          </a:p>
          <a:p>
            <a:pPr algn="ctr">
              <a:spcBef>
                <a:spcPts val="600"/>
              </a:spcBef>
            </a:pP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-76200" y="18176"/>
            <a:ext cx="1226820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His agenda became uncomfortable,</a:t>
            </a:r>
          </a:p>
          <a:p>
            <a:pPr marL="0" indent="0" algn="ctr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others simply walked away.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9:59-61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said unto another, </a:t>
            </a:r>
            <a:r>
              <a:rPr lang="en-US" alt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 me. </a:t>
            </a:r>
          </a:p>
          <a:p>
            <a:pPr marL="0" indent="0"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But he said,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Lord, suffer me first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go </a:t>
            </a:r>
          </a:p>
          <a:p>
            <a:pPr marL="0" indent="0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and bury my father. </a:t>
            </a:r>
          </a:p>
          <a:p>
            <a:pPr marL="0" indent="0" algn="ctr"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Jesus said unto him, Let the dead bury their dead:</a:t>
            </a:r>
          </a:p>
          <a:p>
            <a:pPr algn="ctr">
              <a:spcBef>
                <a:spcPts val="600"/>
              </a:spcBef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go thou and preach the kingdom of God.</a:t>
            </a:r>
          </a:p>
          <a:p>
            <a:pPr algn="ctr">
              <a:spcBef>
                <a:spcPts val="6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another said, Lord, I will follow thee;</a:t>
            </a:r>
          </a:p>
          <a:p>
            <a:pPr algn="ctr">
              <a:spcBef>
                <a:spcPts val="600"/>
              </a:spcBef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let me first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bid them farewell, which are at home. </a:t>
            </a:r>
          </a:p>
          <a:p>
            <a:pPr algn="ctr">
              <a:spcBef>
                <a:spcPts val="600"/>
              </a:spcBef>
            </a:pP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485E0C-6460-4A4E-BF26-EA817402DA15}"/>
              </a:ext>
            </a:extLst>
          </p:cNvPr>
          <p:cNvSpPr/>
          <p:nvPr/>
        </p:nvSpPr>
        <p:spPr>
          <a:xfrm>
            <a:off x="5486400" y="2819400"/>
            <a:ext cx="4839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(wait until he dies!)</a:t>
            </a:r>
          </a:p>
        </p:txBody>
      </p:sp>
    </p:spTree>
    <p:extLst>
      <p:ext uri="{BB962C8B-B14F-4D97-AF65-F5344CB8AC3E}">
        <p14:creationId xmlns:p14="http://schemas.microsoft.com/office/powerpoint/2010/main" val="23115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-76200" y="18176"/>
            <a:ext cx="122682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Jesus said unto him, </a:t>
            </a:r>
          </a:p>
          <a:p>
            <a:pPr algn="ctr"/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man, having put his hand to the plough, and looking back, </a:t>
            </a:r>
          </a:p>
          <a:p>
            <a:pPr algn="ctr"/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fit for the kingdom of God.” </a:t>
            </a:r>
          </a:p>
          <a:p>
            <a:pPr marL="0" indent="0" algn="ctr">
              <a:buNone/>
            </a:pP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people walking away from Jesus">
            <a:extLst>
              <a:ext uri="{FF2B5EF4-FFF2-40B4-BE49-F238E27FC236}">
                <a16:creationId xmlns:a16="http://schemas.microsoft.com/office/drawing/2014/main" id="{FF03587E-0395-4FD8-BF80-7B3E8131A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8534400" y="2895600"/>
            <a:ext cx="37795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62AC4E-5B5E-4487-A4CD-144C5988FE3C}"/>
              </a:ext>
            </a:extLst>
          </p:cNvPr>
          <p:cNvSpPr/>
          <p:nvPr/>
        </p:nvSpPr>
        <p:spPr>
          <a:xfrm>
            <a:off x="-382931" y="3160329"/>
            <a:ext cx="89173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cannot really follow Jesus until we deal with this  </a:t>
            </a:r>
          </a:p>
          <a:p>
            <a:pPr algn="ctr"/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“Me first” tendency!  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crucified with Christ…”</a:t>
            </a:r>
          </a:p>
          <a:p>
            <a:pPr algn="ctr"/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Gal. 2:20,21; Col. 3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93BCB-5D32-4A33-BA6D-37A2BE2E6084}"/>
              </a:ext>
            </a:extLst>
          </p:cNvPr>
          <p:cNvSpPr/>
          <p:nvPr/>
        </p:nvSpPr>
        <p:spPr>
          <a:xfrm>
            <a:off x="115819" y="-28884"/>
            <a:ext cx="12080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It’s hard to surrender our own agendas.</a:t>
            </a:r>
          </a:p>
          <a:p>
            <a:pPr marL="0" indent="0" algn="ctr"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loved him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said unto him, One thing thou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lackest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thy way, sell whatsoever thou hast, and give to the poor,</a:t>
            </a:r>
          </a:p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thou shalt have treasure in heaven:</a:t>
            </a:r>
            <a:endParaRPr lang="en-US" altLang="en-US" sz="5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jesus and the rich young ruler">
            <a:extLst>
              <a:ext uri="{FF2B5EF4-FFF2-40B4-BE49-F238E27FC236}">
                <a16:creationId xmlns:a16="http://schemas.microsoft.com/office/drawing/2014/main" id="{C213482B-A963-40A2-B7C0-8E63BFF1D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14977"/>
          <a:stretch/>
        </p:blipFill>
        <p:spPr bwMode="auto">
          <a:xfrm>
            <a:off x="6400800" y="3065164"/>
            <a:ext cx="57912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FAEAF0-D05B-4784-9856-809124509F2A}"/>
              </a:ext>
            </a:extLst>
          </p:cNvPr>
          <p:cNvSpPr/>
          <p:nvPr/>
        </p:nvSpPr>
        <p:spPr>
          <a:xfrm>
            <a:off x="150065" y="2341889"/>
            <a:ext cx="11737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come, take up the cross, and follow me.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B24FD-1EC0-404F-B346-7D0AE863E02A}"/>
              </a:ext>
            </a:extLst>
          </p:cNvPr>
          <p:cNvSpPr/>
          <p:nvPr/>
        </p:nvSpPr>
        <p:spPr>
          <a:xfrm>
            <a:off x="216084" y="3146506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was sad …,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went away grieved: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he had great possessions.”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F283A8-8281-44FF-BB75-792E0ADC9387}"/>
              </a:ext>
            </a:extLst>
          </p:cNvPr>
          <p:cNvSpPr/>
          <p:nvPr/>
        </p:nvSpPr>
        <p:spPr>
          <a:xfrm>
            <a:off x="6629400" y="3295996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 10:21-22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40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Jesus asks if the disciples would leave him'">
            <a:extLst>
              <a:ext uri="{FF2B5EF4-FFF2-40B4-BE49-F238E27FC236}">
                <a16:creationId xmlns:a16="http://schemas.microsoft.com/office/drawing/2014/main" id="{21F17871-E141-436D-937E-54D1F826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6" y="-2357"/>
            <a:ext cx="12481138" cy="68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92E04C-579B-4C6C-8D5C-40F38A73D88E}"/>
              </a:ext>
            </a:extLst>
          </p:cNvPr>
          <p:cNvSpPr/>
          <p:nvPr/>
        </p:nvSpPr>
        <p:spPr>
          <a:xfrm>
            <a:off x="0" y="228600"/>
            <a:ext cx="12344400" cy="144655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Jn 6:66-67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“From that time many of his disciples </a:t>
            </a:r>
          </a:p>
          <a:p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went back, and walked no more with him”.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A68FFD-AEF0-42D1-A83F-ECB3A3B10DA9}"/>
              </a:ext>
            </a:extLst>
          </p:cNvPr>
          <p:cNvSpPr/>
          <p:nvPr/>
        </p:nvSpPr>
        <p:spPr>
          <a:xfrm>
            <a:off x="91862" y="6048495"/>
            <a:ext cx="12481138" cy="76944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“Then said Jesus …, Will ye also go away?” </a:t>
            </a:r>
          </a:p>
        </p:txBody>
      </p:sp>
    </p:spTree>
    <p:extLst>
      <p:ext uri="{BB962C8B-B14F-4D97-AF65-F5344CB8AC3E}">
        <p14:creationId xmlns:p14="http://schemas.microsoft.com/office/powerpoint/2010/main" val="7279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D8DB3D-309C-4781-A21F-1DA7D7E82342}"/>
              </a:ext>
            </a:extLst>
          </p:cNvPr>
          <p:cNvSpPr/>
          <p:nvPr/>
        </p:nvSpPr>
        <p:spPr>
          <a:xfrm>
            <a:off x="152400" y="304800"/>
            <a:ext cx="12039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20:30-31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“Many other signs truly did Jesus in the presence of his disciples, which are not written in this book: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But these are written, that ye might:</a:t>
            </a:r>
          </a:p>
          <a:p>
            <a:pPr algn="ctr"/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Jesus is the Christ, the Son of God;</a:t>
            </a: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Pisteu’ō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entrust, commit to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that believing ye might have life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(Jn 10:10)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his name.” </a:t>
            </a: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On’oma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authority!</a:t>
            </a:r>
          </a:p>
        </p:txBody>
      </p:sp>
    </p:spTree>
    <p:extLst>
      <p:ext uri="{BB962C8B-B14F-4D97-AF65-F5344CB8AC3E}">
        <p14:creationId xmlns:p14="http://schemas.microsoft.com/office/powerpoint/2010/main" val="424621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D8DB3D-309C-4781-A21F-1DA7D7E82342}"/>
              </a:ext>
            </a:extLst>
          </p:cNvPr>
          <p:cNvSpPr/>
          <p:nvPr/>
        </p:nvSpPr>
        <p:spPr>
          <a:xfrm>
            <a:off x="76200" y="457200"/>
            <a:ext cx="120396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28:16-18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the eleven disciples went away into Galilee, into a mountain where Jesus appointed them.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when they saw him, they worshipped him: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some doubted.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Jesus came and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unto them, saying,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power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given unto me in heaven and in earth. 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D8DB3D-309C-4781-A21F-1DA7D7E82342}"/>
              </a:ext>
            </a:extLst>
          </p:cNvPr>
          <p:cNvSpPr/>
          <p:nvPr/>
        </p:nvSpPr>
        <p:spPr>
          <a:xfrm>
            <a:off x="76200" y="76200"/>
            <a:ext cx="12039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Matthew 28:19-20 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 ye therefore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all nations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baptizing them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the Father, and of the Son, and of the Holy Ghost: </a:t>
            </a:r>
          </a:p>
          <a:p>
            <a:pPr algn="ctr"/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Teaching them to observe all things </a:t>
            </a:r>
          </a:p>
          <a:p>
            <a:pPr algn="ctr"/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whatsoever I have commanded you: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576C14-A41B-4702-8CC1-345DBC26C07B}"/>
              </a:ext>
            </a:extLst>
          </p:cNvPr>
          <p:cNvSpPr/>
          <p:nvPr/>
        </p:nvSpPr>
        <p:spPr>
          <a:xfrm>
            <a:off x="298439" y="35052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and, lo,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with you always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unto the end of the world. Amen.” 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jesus' great commission">
            <a:extLst>
              <a:ext uri="{FF2B5EF4-FFF2-40B4-BE49-F238E27FC236}">
                <a16:creationId xmlns:a16="http://schemas.microsoft.com/office/drawing/2014/main" id="{D44945D6-67A0-44E9-A0A3-4A320B177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8333"/>
          <a:stretch/>
        </p:blipFill>
        <p:spPr bwMode="auto">
          <a:xfrm>
            <a:off x="8571442" y="3124200"/>
            <a:ext cx="3620558" cy="37338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C7FF4-1D9D-4625-9B99-31FB0B63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6172200" cy="529520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B3C0E1-81FB-427C-86EF-2E421AC8CEC3}"/>
              </a:ext>
            </a:extLst>
          </p:cNvPr>
          <p:cNvSpPr txBox="1"/>
          <p:nvPr/>
        </p:nvSpPr>
        <p:spPr>
          <a:xfrm>
            <a:off x="27709" y="-76200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really only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“fond of Jesus?”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98E4F-9FB7-4C8C-A3EB-570A1848D953}"/>
              </a:ext>
            </a:extLst>
          </p:cNvPr>
          <p:cNvSpPr/>
          <p:nvPr/>
        </p:nvSpPr>
        <p:spPr>
          <a:xfrm>
            <a:off x="76200" y="6016515"/>
            <a:ext cx="12039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are you truly willing to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“follow Him?”</a:t>
            </a:r>
          </a:p>
        </p:txBody>
      </p:sp>
    </p:spTree>
    <p:extLst>
      <p:ext uri="{BB962C8B-B14F-4D97-AF65-F5344CB8AC3E}">
        <p14:creationId xmlns:p14="http://schemas.microsoft.com/office/powerpoint/2010/main" val="2052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6D0D2-FEF1-4479-8AB9-2486C9CC5922}"/>
              </a:ext>
            </a:extLst>
          </p:cNvPr>
          <p:cNvSpPr/>
          <p:nvPr/>
        </p:nvSpPr>
        <p:spPr>
          <a:xfrm>
            <a:off x="0" y="17298"/>
            <a:ext cx="8915400" cy="341632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Pt 2:21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“hereunto were ye called</a:t>
            </a:r>
          </a:p>
          <a:p>
            <a:pPr marL="0" indent="0" algn="ctr">
              <a:buNone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…that ye should </a:t>
            </a:r>
          </a:p>
          <a:p>
            <a:pPr marL="0" indent="0" algn="ctr">
              <a:buNone/>
            </a:pP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 his steps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Epakolouthe’ō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accompany him!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C869D-AE9C-4FA6-9D26-EE080802BD11}"/>
              </a:ext>
            </a:extLst>
          </p:cNvPr>
          <p:cNvSpPr/>
          <p:nvPr/>
        </p:nvSpPr>
        <p:spPr>
          <a:xfrm>
            <a:off x="11546" y="3393604"/>
            <a:ext cx="8915399" cy="3447098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willing to accompany Him on His Great 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-mission?”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Cor 3:9; Mt.11:29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6D0D2-FEF1-4479-8AB9-2486C9CC5922}"/>
              </a:ext>
            </a:extLst>
          </p:cNvPr>
          <p:cNvSpPr/>
          <p:nvPr/>
        </p:nvSpPr>
        <p:spPr>
          <a:xfrm>
            <a:off x="-76200" y="132278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repeated this invitation after his resurrection!</a:t>
            </a:r>
          </a:p>
          <a:p>
            <a:pPr marL="0" indent="0" algn="ctr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21:19,22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“Follow Me”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C7FF4-1D9D-4625-9B99-31FB0B63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6604"/>
            <a:ext cx="5181600" cy="387139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820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381000" y="-30967"/>
            <a:ext cx="1170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He repeats it still! </a:t>
            </a:r>
          </a:p>
        </p:txBody>
      </p:sp>
      <p:pic>
        <p:nvPicPr>
          <p:cNvPr id="6" name="Picture 5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73AD5AE1-C56F-4AB1-93C6-1C0B7A271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30" y="3112230"/>
            <a:ext cx="3988365" cy="39883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8725B4-AF66-471E-969E-7495F28A47E1}"/>
              </a:ext>
            </a:extLst>
          </p:cNvPr>
          <p:cNvSpPr/>
          <p:nvPr/>
        </p:nvSpPr>
        <p:spPr>
          <a:xfrm>
            <a:off x="228600" y="990600"/>
            <a:ext cx="118576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Pt 2:21 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“hereunto were ye called…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ye should</a:t>
            </a: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his steps…” </a:t>
            </a:r>
          </a:p>
          <a:p>
            <a:pPr marL="0" indent="0" algn="ctr">
              <a:buNone/>
            </a:pPr>
            <a:r>
              <a:rPr lang="en-US" alt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Epakolouthe’ō</a:t>
            </a:r>
            <a:r>
              <a:rPr lang="en-US" alt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accompany him!</a:t>
            </a:r>
          </a:p>
          <a:p>
            <a:pPr marL="0" indent="0" algn="ctr">
              <a:buNone/>
            </a:pPr>
            <a:endParaRPr lang="en-US" alt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127C15-0AA1-4E33-9169-02C363CA1479}"/>
              </a:ext>
            </a:extLst>
          </p:cNvPr>
          <p:cNvSpPr/>
          <p:nvPr/>
        </p:nvSpPr>
        <p:spPr>
          <a:xfrm>
            <a:off x="0" y="385679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we’re to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 worthy of the vocation wherewith we are called”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(Eph. 4:1),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critical that we understand what Following Jesus actually looks like. </a:t>
            </a:r>
          </a:p>
        </p:txBody>
      </p:sp>
    </p:spTree>
    <p:extLst>
      <p:ext uri="{BB962C8B-B14F-4D97-AF65-F5344CB8AC3E}">
        <p14:creationId xmlns:p14="http://schemas.microsoft.com/office/powerpoint/2010/main" val="19855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228600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we recognize “His Steps”?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8E670115-B0C9-4427-919A-422C69246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38" y="2263438"/>
            <a:ext cx="4585996" cy="4585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2A8BF6-222E-4BA6-A5E1-158EF314A525}"/>
              </a:ext>
            </a:extLst>
          </p:cNvPr>
          <p:cNvSpPr/>
          <p:nvPr/>
        </p:nvSpPr>
        <p:spPr>
          <a:xfrm>
            <a:off x="149604" y="1044238"/>
            <a:ext cx="1203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follow his 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Instructions.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14:15-17,26 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“If ye love me, keep my commandments.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…the Father…shall give you another Comforter, …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Even the Spirit of Truth…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26…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shall teach you all things… </a:t>
            </a:r>
          </a:p>
          <a:p>
            <a:pPr algn="ctr"/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D1A22-E811-492F-8026-C3DDA927AAA9}"/>
              </a:ext>
            </a:extLst>
          </p:cNvPr>
          <p:cNvSpPr/>
          <p:nvPr/>
        </p:nvSpPr>
        <p:spPr>
          <a:xfrm>
            <a:off x="149604" y="4578998"/>
            <a:ext cx="998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10:27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“My sheep hear my voice,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and I know them,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AC3568-8D82-4F63-B5DC-A3192897A8AC}"/>
              </a:ext>
            </a:extLst>
          </p:cNvPr>
          <p:cNvSpPr/>
          <p:nvPr/>
        </p:nvSpPr>
        <p:spPr>
          <a:xfrm>
            <a:off x="1200042" y="5813762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they follow me!”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871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228600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we recognize “His Steps”?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8E670115-B0C9-4427-919A-422C69246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0" y="3933052"/>
            <a:ext cx="3138196" cy="31381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2A8BF6-222E-4BA6-A5E1-158EF314A525}"/>
              </a:ext>
            </a:extLst>
          </p:cNvPr>
          <p:cNvSpPr/>
          <p:nvPr/>
        </p:nvSpPr>
        <p:spPr>
          <a:xfrm>
            <a:off x="77755" y="1024869"/>
            <a:ext cx="121888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follow his </a:t>
            </a: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example!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/>
              <a:t>1 Pt 2:21     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“…Christ also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left us an example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{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Hypogrammos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a copy for imitation.}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that we should follow in his steps.”</a:t>
            </a:r>
          </a:p>
          <a:p>
            <a:pPr algn="ctr"/>
            <a:endParaRPr lang="en-US" sz="4800" b="1" dirty="0"/>
          </a:p>
          <a:p>
            <a:pPr algn="ctr"/>
            <a:endParaRPr lang="en-US" sz="4000" b="1" dirty="0"/>
          </a:p>
          <a:p>
            <a:pPr algn="ctr"/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EA462-5B8E-40E2-89B6-F9C6D22974C5}"/>
              </a:ext>
            </a:extLst>
          </p:cNvPr>
          <p:cNvSpPr/>
          <p:nvPr/>
        </p:nvSpPr>
        <p:spPr>
          <a:xfrm>
            <a:off x="179033" y="4191000"/>
            <a:ext cx="104098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John 13:15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I have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given you an example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ye should do as I have done.” </a:t>
            </a:r>
          </a:p>
          <a:p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he choose to do?</a:t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-83165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Heb. 12:3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consider him …”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72616" y="950167"/>
            <a:ext cx="116383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week we began to consider Jesus’ priorities       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after His resurrection. </a:t>
            </a:r>
          </a:p>
          <a:p>
            <a:pPr marL="914400" indent="-914400">
              <a:buAutoNum type="arabicPeriod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encouraged a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faithful Mary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1C742A-1B1B-4953-AC8A-C8DF73691ABE}"/>
              </a:ext>
            </a:extLst>
          </p:cNvPr>
          <p:cNvSpPr/>
          <p:nvPr/>
        </p:nvSpPr>
        <p:spPr>
          <a:xfrm>
            <a:off x="32208" y="4058710"/>
            <a:ext cx="73851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Mk 16:9-11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appeared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Mary Magdalene,”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John 20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Jesus appears to Mary">
            <a:extLst>
              <a:ext uri="{FF2B5EF4-FFF2-40B4-BE49-F238E27FC236}">
                <a16:creationId xmlns:a16="http://schemas.microsoft.com/office/drawing/2014/main" id="{505A251F-7034-46C9-9DCE-DAE75D6C5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8890" r="2953" b="17188"/>
          <a:stretch/>
        </p:blipFill>
        <p:spPr bwMode="auto">
          <a:xfrm>
            <a:off x="7359192" y="1802000"/>
            <a:ext cx="4800600" cy="506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1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-83165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Heb. 12:3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consider him …”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71061" y="720536"/>
            <a:ext cx="1170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He inspired some discouraged disciples.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7135B-9665-4380-AEFD-D6D16DE68E96}"/>
              </a:ext>
            </a:extLst>
          </p:cNvPr>
          <p:cNvSpPr/>
          <p:nvPr/>
        </p:nvSpPr>
        <p:spPr>
          <a:xfrm>
            <a:off x="348342" y="1520431"/>
            <a:ext cx="1203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Luke 24:27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beginning at Moses and all the prophets,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expounded unto them in all the scriptures the things concerning himself.” 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E7E1ED-C3C6-48F2-A81B-2528AFD33E52}"/>
              </a:ext>
            </a:extLst>
          </p:cNvPr>
          <p:cNvSpPr/>
          <p:nvPr/>
        </p:nvSpPr>
        <p:spPr>
          <a:xfrm>
            <a:off x="-76200" y="3459423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Lk 24:32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 not our heart burn within us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he opened to us 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scriptures?”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026" name="Picture 2" descr="Image result for Jesus meets with peter after the resurrection">
            <a:extLst>
              <a:ext uri="{FF2B5EF4-FFF2-40B4-BE49-F238E27FC236}">
                <a16:creationId xmlns:a16="http://schemas.microsoft.com/office/drawing/2014/main" id="{41209108-9D9E-4260-9736-45B0E33CB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7" b="8060"/>
          <a:stretch/>
        </p:blipFill>
        <p:spPr bwMode="auto">
          <a:xfrm>
            <a:off x="6576621" y="3386933"/>
            <a:ext cx="5615379" cy="34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Jesus breaks bread with disciples at emmaus">
            <a:extLst>
              <a:ext uri="{FF2B5EF4-FFF2-40B4-BE49-F238E27FC236}">
                <a16:creationId xmlns:a16="http://schemas.microsoft.com/office/drawing/2014/main" id="{FB495B2E-3B97-45BA-B6E3-01D6FC6C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21" y="3386933"/>
            <a:ext cx="5603069" cy="34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9538A4-9123-4E1D-BB53-9C7D867D4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-83165"/>
            <a:ext cx="12039600" cy="1219200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-128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Heb. 12:3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consider him …”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88617-E83A-48C9-90B6-820D4AE1BD61}"/>
              </a:ext>
            </a:extLst>
          </p:cNvPr>
          <p:cNvSpPr txBox="1"/>
          <p:nvPr/>
        </p:nvSpPr>
        <p:spPr>
          <a:xfrm>
            <a:off x="171060" y="720536"/>
            <a:ext cx="120209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He restored a backslidden Peter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Cor 15:5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24:33-35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“they rose up and returned to Jerusalem,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Saying, The Lord is risen indeed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9F41825-BFCD-4524-B37D-79C325BD5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/>
          <a:stretch/>
        </p:blipFill>
        <p:spPr bwMode="auto">
          <a:xfrm>
            <a:off x="0" y="2844194"/>
            <a:ext cx="3733800" cy="393760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DF7774-63C4-4E42-BE7D-E2E4E61B4431}"/>
              </a:ext>
            </a:extLst>
          </p:cNvPr>
          <p:cNvSpPr/>
          <p:nvPr/>
        </p:nvSpPr>
        <p:spPr>
          <a:xfrm>
            <a:off x="2971800" y="3228977"/>
            <a:ext cx="54402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hath appeared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Simon.”</a:t>
            </a:r>
          </a:p>
        </p:txBody>
      </p:sp>
      <p:pic>
        <p:nvPicPr>
          <p:cNvPr id="2054" name="Picture 6" descr="Image result for Jesus with Peter">
            <a:extLst>
              <a:ext uri="{FF2B5EF4-FFF2-40B4-BE49-F238E27FC236}">
                <a16:creationId xmlns:a16="http://schemas.microsoft.com/office/drawing/2014/main" id="{BE9AB16A-5C3D-4F92-81D6-35BACFFE8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690"/>
          <a:stretch/>
        </p:blipFill>
        <p:spPr bwMode="auto">
          <a:xfrm>
            <a:off x="8412095" y="2667000"/>
            <a:ext cx="3703705" cy="4192100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GillSans"/>
        <a:ea typeface="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GillSans"/>
        <a:ea typeface="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WalkByFaith</Template>
  <TotalTime>927</TotalTime>
  <Words>1744</Words>
  <Application>Microsoft Office PowerPoint</Application>
  <PresentationFormat>Widescreen</PresentationFormat>
  <Paragraphs>189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GillSans</vt:lpstr>
      <vt:lpstr>Times New Roman</vt:lpstr>
      <vt:lpstr>Wingdings</vt:lpstr>
      <vt:lpstr>Default Design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Advent Digital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Admin</cp:lastModifiedBy>
  <cp:revision>56</cp:revision>
  <dcterms:created xsi:type="dcterms:W3CDTF">2019-04-25T13:31:29Z</dcterms:created>
  <dcterms:modified xsi:type="dcterms:W3CDTF">2019-05-05T00:43:44Z</dcterms:modified>
</cp:coreProperties>
</file>