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64" r:id="rId6"/>
    <p:sldId id="261" r:id="rId7"/>
    <p:sldId id="279" r:id="rId8"/>
    <p:sldId id="262" r:id="rId9"/>
    <p:sldId id="263" r:id="rId10"/>
    <p:sldId id="269" r:id="rId11"/>
    <p:sldId id="265" r:id="rId12"/>
    <p:sldId id="266" r:id="rId13"/>
    <p:sldId id="267" r:id="rId14"/>
    <p:sldId id="268" r:id="rId15"/>
    <p:sldId id="271" r:id="rId16"/>
    <p:sldId id="270" r:id="rId17"/>
    <p:sldId id="272" r:id="rId18"/>
    <p:sldId id="273" r:id="rId19"/>
    <p:sldId id="274" r:id="rId20"/>
    <p:sldId id="276" r:id="rId21"/>
    <p:sldId id="275" r:id="rId22"/>
    <p:sldId id="278" r:id="rId23"/>
    <p:sldId id="25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2CC59A-8BEE-4EC2-8D05-E57A2CAC9FF7}" type="doc">
      <dgm:prSet loTypeId="urn:microsoft.com/office/officeart/2005/8/layout/matrix3" loCatId="matrix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6B91C79-35EB-4EF4-AEEF-2C5CB861ED34}">
      <dgm:prSet/>
      <dgm:spPr/>
      <dgm:t>
        <a:bodyPr/>
        <a:lstStyle/>
        <a:p>
          <a:r>
            <a:rPr lang="en-US" b="1" dirty="0"/>
            <a:t>Truth is self existent</a:t>
          </a:r>
          <a:endParaRPr lang="en-US" dirty="0"/>
        </a:p>
      </dgm:t>
    </dgm:pt>
    <dgm:pt modelId="{3273575A-47D2-425D-9A46-A7505C08524E}" type="parTrans" cxnId="{D2E67443-D750-41EA-9FDC-51EC0A999F1A}">
      <dgm:prSet/>
      <dgm:spPr/>
      <dgm:t>
        <a:bodyPr/>
        <a:lstStyle/>
        <a:p>
          <a:endParaRPr lang="en-US"/>
        </a:p>
      </dgm:t>
    </dgm:pt>
    <dgm:pt modelId="{28026004-F3C9-4503-978E-CCA626B49FF5}" type="sibTrans" cxnId="{D2E67443-D750-41EA-9FDC-51EC0A999F1A}">
      <dgm:prSet/>
      <dgm:spPr/>
      <dgm:t>
        <a:bodyPr/>
        <a:lstStyle/>
        <a:p>
          <a:endParaRPr lang="en-US"/>
        </a:p>
      </dgm:t>
    </dgm:pt>
    <dgm:pt modelId="{20EB114A-8491-4412-B82E-FD5577D661D1}">
      <dgm:prSet/>
      <dgm:spPr/>
      <dgm:t>
        <a:bodyPr/>
        <a:lstStyle/>
        <a:p>
          <a:r>
            <a:rPr lang="en-US" b="1" dirty="0"/>
            <a:t>Truth is to be discovered, not created</a:t>
          </a:r>
          <a:endParaRPr lang="en-US" dirty="0"/>
        </a:p>
      </dgm:t>
    </dgm:pt>
    <dgm:pt modelId="{F5814CC0-C176-409A-99B6-BB6654B40711}" type="parTrans" cxnId="{A99DCB02-E640-4C02-A38F-337B43CDBA95}">
      <dgm:prSet/>
      <dgm:spPr/>
      <dgm:t>
        <a:bodyPr/>
        <a:lstStyle/>
        <a:p>
          <a:endParaRPr lang="en-US"/>
        </a:p>
      </dgm:t>
    </dgm:pt>
    <dgm:pt modelId="{CF373D9F-CBB1-434B-8384-415A3992C667}" type="sibTrans" cxnId="{A99DCB02-E640-4C02-A38F-337B43CDBA95}">
      <dgm:prSet/>
      <dgm:spPr/>
      <dgm:t>
        <a:bodyPr/>
        <a:lstStyle/>
        <a:p>
          <a:endParaRPr lang="en-US"/>
        </a:p>
      </dgm:t>
    </dgm:pt>
    <dgm:pt modelId="{0D1701E8-E1AB-4102-AB54-6667388D4C1C}">
      <dgm:prSet/>
      <dgm:spPr/>
      <dgm:t>
        <a:bodyPr/>
        <a:lstStyle/>
        <a:p>
          <a:r>
            <a:rPr lang="en-US" b="1"/>
            <a:t>Truth is neglected in our society</a:t>
          </a:r>
          <a:endParaRPr lang="en-US"/>
        </a:p>
      </dgm:t>
    </dgm:pt>
    <dgm:pt modelId="{4880E852-BA3B-4502-936E-77D134BD5992}" type="parTrans" cxnId="{20E9A383-2BDC-4283-97B2-ACDDC4AB95C5}">
      <dgm:prSet/>
      <dgm:spPr/>
      <dgm:t>
        <a:bodyPr/>
        <a:lstStyle/>
        <a:p>
          <a:endParaRPr lang="en-US"/>
        </a:p>
      </dgm:t>
    </dgm:pt>
    <dgm:pt modelId="{111CA0C8-1B24-406B-95B2-71D44618A08F}" type="sibTrans" cxnId="{20E9A383-2BDC-4283-97B2-ACDDC4AB95C5}">
      <dgm:prSet/>
      <dgm:spPr/>
      <dgm:t>
        <a:bodyPr/>
        <a:lstStyle/>
        <a:p>
          <a:endParaRPr lang="en-US"/>
        </a:p>
      </dgm:t>
    </dgm:pt>
    <dgm:pt modelId="{B0CF60F8-7570-4905-8823-152A96466574}">
      <dgm:prSet/>
      <dgm:spPr/>
      <dgm:t>
        <a:bodyPr/>
        <a:lstStyle/>
        <a:p>
          <a:r>
            <a:rPr lang="en-US" b="1" dirty="0"/>
            <a:t>Truth must be the priority of churches</a:t>
          </a:r>
          <a:endParaRPr lang="en-US" dirty="0"/>
        </a:p>
      </dgm:t>
    </dgm:pt>
    <dgm:pt modelId="{391760E5-3CD6-4A51-8546-17DDDD6F3FBC}" type="parTrans" cxnId="{E3F44941-75CF-4442-8270-A928DACFC1FB}">
      <dgm:prSet/>
      <dgm:spPr/>
      <dgm:t>
        <a:bodyPr/>
        <a:lstStyle/>
        <a:p>
          <a:endParaRPr lang="en-US"/>
        </a:p>
      </dgm:t>
    </dgm:pt>
    <dgm:pt modelId="{43C41D10-94A6-428D-B134-FA4BF80AAA88}" type="sibTrans" cxnId="{E3F44941-75CF-4442-8270-A928DACFC1FB}">
      <dgm:prSet/>
      <dgm:spPr/>
      <dgm:t>
        <a:bodyPr/>
        <a:lstStyle/>
        <a:p>
          <a:endParaRPr lang="en-US"/>
        </a:p>
      </dgm:t>
    </dgm:pt>
    <dgm:pt modelId="{62F3D0CE-73E0-4608-BF71-DC26D146BB97}" type="pres">
      <dgm:prSet presAssocID="{AC2CC59A-8BEE-4EC2-8D05-E57A2CAC9FF7}" presName="matrix" presStyleCnt="0">
        <dgm:presLayoutVars>
          <dgm:chMax val="1"/>
          <dgm:dir/>
          <dgm:resizeHandles val="exact"/>
        </dgm:presLayoutVars>
      </dgm:prSet>
      <dgm:spPr/>
    </dgm:pt>
    <dgm:pt modelId="{C8C2DF68-2BF6-494D-B29E-842C8BE11C5C}" type="pres">
      <dgm:prSet presAssocID="{AC2CC59A-8BEE-4EC2-8D05-E57A2CAC9FF7}" presName="diamond" presStyleLbl="bgShp" presStyleIdx="0" presStyleCnt="1"/>
      <dgm:spPr/>
    </dgm:pt>
    <dgm:pt modelId="{11448BE0-D205-4B45-932A-86AFF21287AD}" type="pres">
      <dgm:prSet presAssocID="{AC2CC59A-8BEE-4EC2-8D05-E57A2CAC9FF7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D401930-6117-4EDC-85F9-344ACA2FB55C}" type="pres">
      <dgm:prSet presAssocID="{AC2CC59A-8BEE-4EC2-8D05-E57A2CAC9FF7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F46CA83-19B1-42F0-A100-6A7DDD2429AC}" type="pres">
      <dgm:prSet presAssocID="{AC2CC59A-8BEE-4EC2-8D05-E57A2CAC9FF7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51643A8-A490-4F11-A77F-81491E71C84A}" type="pres">
      <dgm:prSet presAssocID="{AC2CC59A-8BEE-4EC2-8D05-E57A2CAC9FF7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A99DCB02-E640-4C02-A38F-337B43CDBA95}" srcId="{AC2CC59A-8BEE-4EC2-8D05-E57A2CAC9FF7}" destId="{20EB114A-8491-4412-B82E-FD5577D661D1}" srcOrd="1" destOrd="0" parTransId="{F5814CC0-C176-409A-99B6-BB6654B40711}" sibTransId="{CF373D9F-CBB1-434B-8384-415A3992C667}"/>
    <dgm:cxn modelId="{1103CE03-7705-4CE9-9CA8-9E458BB14B9E}" type="presOf" srcId="{20EB114A-8491-4412-B82E-FD5577D661D1}" destId="{8D401930-6117-4EDC-85F9-344ACA2FB55C}" srcOrd="0" destOrd="0" presId="urn:microsoft.com/office/officeart/2005/8/layout/matrix3"/>
    <dgm:cxn modelId="{E2325529-A3C5-4629-80DA-FA90579EF05C}" type="presOf" srcId="{B0CF60F8-7570-4905-8823-152A96466574}" destId="{851643A8-A490-4F11-A77F-81491E71C84A}" srcOrd="0" destOrd="0" presId="urn:microsoft.com/office/officeart/2005/8/layout/matrix3"/>
    <dgm:cxn modelId="{E3F44941-75CF-4442-8270-A928DACFC1FB}" srcId="{AC2CC59A-8BEE-4EC2-8D05-E57A2CAC9FF7}" destId="{B0CF60F8-7570-4905-8823-152A96466574}" srcOrd="3" destOrd="0" parTransId="{391760E5-3CD6-4A51-8546-17DDDD6F3FBC}" sibTransId="{43C41D10-94A6-428D-B134-FA4BF80AAA88}"/>
    <dgm:cxn modelId="{D2E67443-D750-41EA-9FDC-51EC0A999F1A}" srcId="{AC2CC59A-8BEE-4EC2-8D05-E57A2CAC9FF7}" destId="{C6B91C79-35EB-4EF4-AEEF-2C5CB861ED34}" srcOrd="0" destOrd="0" parTransId="{3273575A-47D2-425D-9A46-A7505C08524E}" sibTransId="{28026004-F3C9-4503-978E-CCA626B49FF5}"/>
    <dgm:cxn modelId="{93E02A51-E89D-4825-9E0F-F76F8AC3A525}" type="presOf" srcId="{0D1701E8-E1AB-4102-AB54-6667388D4C1C}" destId="{0F46CA83-19B1-42F0-A100-6A7DDD2429AC}" srcOrd="0" destOrd="0" presId="urn:microsoft.com/office/officeart/2005/8/layout/matrix3"/>
    <dgm:cxn modelId="{20E9A383-2BDC-4283-97B2-ACDDC4AB95C5}" srcId="{AC2CC59A-8BEE-4EC2-8D05-E57A2CAC9FF7}" destId="{0D1701E8-E1AB-4102-AB54-6667388D4C1C}" srcOrd="2" destOrd="0" parTransId="{4880E852-BA3B-4502-936E-77D134BD5992}" sibTransId="{111CA0C8-1B24-406B-95B2-71D44618A08F}"/>
    <dgm:cxn modelId="{1948BFE2-A414-4CBC-BD9C-00C93AB20573}" type="presOf" srcId="{C6B91C79-35EB-4EF4-AEEF-2C5CB861ED34}" destId="{11448BE0-D205-4B45-932A-86AFF21287AD}" srcOrd="0" destOrd="0" presId="urn:microsoft.com/office/officeart/2005/8/layout/matrix3"/>
    <dgm:cxn modelId="{F61E78E6-CAE9-4957-9A9F-2C993060EF4F}" type="presOf" srcId="{AC2CC59A-8BEE-4EC2-8D05-E57A2CAC9FF7}" destId="{62F3D0CE-73E0-4608-BF71-DC26D146BB97}" srcOrd="0" destOrd="0" presId="urn:microsoft.com/office/officeart/2005/8/layout/matrix3"/>
    <dgm:cxn modelId="{FFD21723-859B-4C92-BA0D-4BAB52F6958C}" type="presParOf" srcId="{62F3D0CE-73E0-4608-BF71-DC26D146BB97}" destId="{C8C2DF68-2BF6-494D-B29E-842C8BE11C5C}" srcOrd="0" destOrd="0" presId="urn:microsoft.com/office/officeart/2005/8/layout/matrix3"/>
    <dgm:cxn modelId="{095E6020-B942-45C1-B560-F34E0EA94F9C}" type="presParOf" srcId="{62F3D0CE-73E0-4608-BF71-DC26D146BB97}" destId="{11448BE0-D205-4B45-932A-86AFF21287AD}" srcOrd="1" destOrd="0" presId="urn:microsoft.com/office/officeart/2005/8/layout/matrix3"/>
    <dgm:cxn modelId="{6A44ACAB-0ABE-4A2C-8FE1-B38A2E857666}" type="presParOf" srcId="{62F3D0CE-73E0-4608-BF71-DC26D146BB97}" destId="{8D401930-6117-4EDC-85F9-344ACA2FB55C}" srcOrd="2" destOrd="0" presId="urn:microsoft.com/office/officeart/2005/8/layout/matrix3"/>
    <dgm:cxn modelId="{ED2F446E-D7E9-4A19-82D7-6925924DDF2A}" type="presParOf" srcId="{62F3D0CE-73E0-4608-BF71-DC26D146BB97}" destId="{0F46CA83-19B1-42F0-A100-6A7DDD2429AC}" srcOrd="3" destOrd="0" presId="urn:microsoft.com/office/officeart/2005/8/layout/matrix3"/>
    <dgm:cxn modelId="{C06B47C4-456F-452F-BE25-8B734FB03763}" type="presParOf" srcId="{62F3D0CE-73E0-4608-BF71-DC26D146BB97}" destId="{851643A8-A490-4F11-A77F-81491E71C84A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E4C331-75CB-4BC3-88D6-65E6DF2D91C4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2FDF021-B0C4-4F6B-B969-D9B7F51C3E5C}">
      <dgm:prSet/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/>
            <a:t>Anyone can more accurately interpret Scripture</a:t>
          </a:r>
        </a:p>
      </dgm:t>
    </dgm:pt>
    <dgm:pt modelId="{B34E046D-3A38-48C1-9BCE-03931E221D06}" type="parTrans" cxnId="{875C808A-BB6E-4313-9ED2-BDE45616A6DA}">
      <dgm:prSet/>
      <dgm:spPr/>
      <dgm:t>
        <a:bodyPr/>
        <a:lstStyle/>
        <a:p>
          <a:endParaRPr lang="en-US"/>
        </a:p>
      </dgm:t>
    </dgm:pt>
    <dgm:pt modelId="{A36BC1F5-DF13-4488-8E91-50E6A4302BCE}" type="sibTrans" cxnId="{875C808A-BB6E-4313-9ED2-BDE45616A6DA}">
      <dgm:prSet/>
      <dgm:spPr/>
      <dgm:t>
        <a:bodyPr/>
        <a:lstStyle/>
        <a:p>
          <a:endParaRPr lang="en-US"/>
        </a:p>
      </dgm:t>
    </dgm:pt>
    <dgm:pt modelId="{E4196B87-6E2B-423A-8812-2C46A9688010}">
      <dgm:prSet/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dirty="0"/>
            <a:t>By taking these four steps</a:t>
          </a:r>
        </a:p>
      </dgm:t>
    </dgm:pt>
    <dgm:pt modelId="{F84F9F43-AD27-429C-82C5-408D044747F4}" type="parTrans" cxnId="{1C4BD106-7815-404D-ACDF-00FBEA9B3D6B}">
      <dgm:prSet/>
      <dgm:spPr/>
      <dgm:t>
        <a:bodyPr/>
        <a:lstStyle/>
        <a:p>
          <a:endParaRPr lang="en-US"/>
        </a:p>
      </dgm:t>
    </dgm:pt>
    <dgm:pt modelId="{11EF0F67-E728-40F5-ADE4-F8E9B21E0D6B}" type="sibTrans" cxnId="{1C4BD106-7815-404D-ACDF-00FBEA9B3D6B}">
      <dgm:prSet/>
      <dgm:spPr/>
      <dgm:t>
        <a:bodyPr/>
        <a:lstStyle/>
        <a:p>
          <a:endParaRPr lang="en-US"/>
        </a:p>
      </dgm:t>
    </dgm:pt>
    <dgm:pt modelId="{CD3C9E1B-7CC6-40BA-A5D7-2687A8F3D354}" type="pres">
      <dgm:prSet presAssocID="{77E4C331-75CB-4BC3-88D6-65E6DF2D91C4}" presName="linear" presStyleCnt="0">
        <dgm:presLayoutVars>
          <dgm:animLvl val="lvl"/>
          <dgm:resizeHandles val="exact"/>
        </dgm:presLayoutVars>
      </dgm:prSet>
      <dgm:spPr/>
    </dgm:pt>
    <dgm:pt modelId="{32260144-D7F8-4446-87FA-45A49E1114E3}" type="pres">
      <dgm:prSet presAssocID="{52FDF021-B0C4-4F6B-B969-D9B7F51C3E5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EABC6FD-612D-4814-9FE0-22BC9785B3C5}" type="pres">
      <dgm:prSet presAssocID="{A36BC1F5-DF13-4488-8E91-50E6A4302BCE}" presName="spacer" presStyleCnt="0"/>
      <dgm:spPr/>
    </dgm:pt>
    <dgm:pt modelId="{EBC57628-4754-4143-AC3F-5471833EBEB0}" type="pres">
      <dgm:prSet presAssocID="{E4196B87-6E2B-423A-8812-2C46A968801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1C4BD106-7815-404D-ACDF-00FBEA9B3D6B}" srcId="{77E4C331-75CB-4BC3-88D6-65E6DF2D91C4}" destId="{E4196B87-6E2B-423A-8812-2C46A9688010}" srcOrd="1" destOrd="0" parTransId="{F84F9F43-AD27-429C-82C5-408D044747F4}" sibTransId="{11EF0F67-E728-40F5-ADE4-F8E9B21E0D6B}"/>
    <dgm:cxn modelId="{875C808A-BB6E-4313-9ED2-BDE45616A6DA}" srcId="{77E4C331-75CB-4BC3-88D6-65E6DF2D91C4}" destId="{52FDF021-B0C4-4F6B-B969-D9B7F51C3E5C}" srcOrd="0" destOrd="0" parTransId="{B34E046D-3A38-48C1-9BCE-03931E221D06}" sibTransId="{A36BC1F5-DF13-4488-8E91-50E6A4302BCE}"/>
    <dgm:cxn modelId="{B5120D94-7961-42E8-BA79-3AFB96EE195D}" type="presOf" srcId="{77E4C331-75CB-4BC3-88D6-65E6DF2D91C4}" destId="{CD3C9E1B-7CC6-40BA-A5D7-2687A8F3D354}" srcOrd="0" destOrd="0" presId="urn:microsoft.com/office/officeart/2005/8/layout/vList2"/>
    <dgm:cxn modelId="{6002A1AB-05C2-41D6-BBB8-352177784FCD}" type="presOf" srcId="{52FDF021-B0C4-4F6B-B969-D9B7F51C3E5C}" destId="{32260144-D7F8-4446-87FA-45A49E1114E3}" srcOrd="0" destOrd="0" presId="urn:microsoft.com/office/officeart/2005/8/layout/vList2"/>
    <dgm:cxn modelId="{830106F6-16B3-4A14-9CC2-A87B1FF364E1}" type="presOf" srcId="{E4196B87-6E2B-423A-8812-2C46A9688010}" destId="{EBC57628-4754-4143-AC3F-5471833EBEB0}" srcOrd="0" destOrd="0" presId="urn:microsoft.com/office/officeart/2005/8/layout/vList2"/>
    <dgm:cxn modelId="{F9E4D91C-9661-44B3-B610-014BC06D9D30}" type="presParOf" srcId="{CD3C9E1B-7CC6-40BA-A5D7-2687A8F3D354}" destId="{32260144-D7F8-4446-87FA-45A49E1114E3}" srcOrd="0" destOrd="0" presId="urn:microsoft.com/office/officeart/2005/8/layout/vList2"/>
    <dgm:cxn modelId="{1B2BE196-7FA5-4842-90A7-46588B2AEFFB}" type="presParOf" srcId="{CD3C9E1B-7CC6-40BA-A5D7-2687A8F3D354}" destId="{BEABC6FD-612D-4814-9FE0-22BC9785B3C5}" srcOrd="1" destOrd="0" presId="urn:microsoft.com/office/officeart/2005/8/layout/vList2"/>
    <dgm:cxn modelId="{7B16A34E-D4FB-46E3-89C8-6FBC2EB1A351}" type="presParOf" srcId="{CD3C9E1B-7CC6-40BA-A5D7-2687A8F3D354}" destId="{EBC57628-4754-4143-AC3F-5471833EBEB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4BB4E0-6922-4400-AE76-28797DAB2E3B}" type="doc">
      <dgm:prSet loTypeId="urn:microsoft.com/office/officeart/2016/7/layout/LinearBlockProcessNumbered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0B10CA-FE6C-43BE-AC28-DC3BFF14E18E}">
      <dgm:prSet custT="1"/>
      <dgm:spPr/>
      <dgm:t>
        <a:bodyPr/>
        <a:lstStyle/>
        <a:p>
          <a:r>
            <a:rPr lang="en-US" sz="3200" dirty="0"/>
            <a:t>Seek to understand the original context</a:t>
          </a:r>
        </a:p>
      </dgm:t>
    </dgm:pt>
    <dgm:pt modelId="{69176912-145E-4830-8883-48B32F1E4410}" type="parTrans" cxnId="{F7928A57-757C-46EF-BD20-8432A0813F1F}">
      <dgm:prSet/>
      <dgm:spPr/>
      <dgm:t>
        <a:bodyPr/>
        <a:lstStyle/>
        <a:p>
          <a:endParaRPr lang="en-US"/>
        </a:p>
      </dgm:t>
    </dgm:pt>
    <dgm:pt modelId="{80A707CF-4041-4B2A-B5D7-DBA8703C9091}" type="sibTrans" cxnId="{F7928A57-757C-46EF-BD20-8432A0813F1F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7F9962E8-11EB-4E68-B882-4F48871E8637}">
      <dgm:prSet custT="1"/>
      <dgm:spPr/>
      <dgm:t>
        <a:bodyPr/>
        <a:lstStyle/>
        <a:p>
          <a:r>
            <a:rPr lang="en-US" sz="3200" dirty="0"/>
            <a:t>Let God’s Word guide you.</a:t>
          </a:r>
        </a:p>
      </dgm:t>
    </dgm:pt>
    <dgm:pt modelId="{9B5A3B19-C059-4D40-9FD1-D600A96A7FDC}" type="parTrans" cxnId="{66A21A00-F9DF-4A47-A72A-8D17765D02DA}">
      <dgm:prSet/>
      <dgm:spPr/>
      <dgm:t>
        <a:bodyPr/>
        <a:lstStyle/>
        <a:p>
          <a:endParaRPr lang="en-US"/>
        </a:p>
      </dgm:t>
    </dgm:pt>
    <dgm:pt modelId="{B34EC96E-8F36-4D61-B8A0-CC6142C4C052}" type="sibTrans" cxnId="{66A21A00-F9DF-4A47-A72A-8D17765D02DA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049C9E8A-5F35-4E58-B048-3B9C8A8722E8}">
      <dgm:prSet custT="1"/>
      <dgm:spPr/>
      <dgm:t>
        <a:bodyPr/>
        <a:lstStyle/>
        <a:p>
          <a:r>
            <a:rPr lang="en-US" sz="3200" dirty="0"/>
            <a:t>Determine the theological principles</a:t>
          </a:r>
        </a:p>
      </dgm:t>
    </dgm:pt>
    <dgm:pt modelId="{932CEF89-F167-4342-9CF3-FACA2539D536}" type="parTrans" cxnId="{6445B2DA-4358-4754-90BB-674A954FFC8C}">
      <dgm:prSet/>
      <dgm:spPr/>
      <dgm:t>
        <a:bodyPr/>
        <a:lstStyle/>
        <a:p>
          <a:endParaRPr lang="en-US"/>
        </a:p>
      </dgm:t>
    </dgm:pt>
    <dgm:pt modelId="{FCFAA1F3-362F-4090-9FA6-93CDE62BD217}" type="sibTrans" cxnId="{6445B2DA-4358-4754-90BB-674A954FFC8C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4DE5DDDC-CB96-48CC-B25A-7326716CB286}">
      <dgm:prSet custT="1"/>
      <dgm:spPr/>
      <dgm:t>
        <a:bodyPr/>
        <a:lstStyle/>
        <a:p>
          <a:r>
            <a:rPr lang="en-US" sz="3200" dirty="0"/>
            <a:t>Apply those principles to your current context</a:t>
          </a:r>
        </a:p>
      </dgm:t>
    </dgm:pt>
    <dgm:pt modelId="{C272368A-B443-4BE6-8110-FB8EEFD3DD1C}" type="parTrans" cxnId="{413F4B0E-A0D6-4EA1-8D88-A8480055AD50}">
      <dgm:prSet/>
      <dgm:spPr/>
      <dgm:t>
        <a:bodyPr/>
        <a:lstStyle/>
        <a:p>
          <a:endParaRPr lang="en-US"/>
        </a:p>
      </dgm:t>
    </dgm:pt>
    <dgm:pt modelId="{171ABD69-4AAA-4CDE-9923-F21C414B61D0}" type="sibTrans" cxnId="{413F4B0E-A0D6-4EA1-8D88-A8480055AD50}">
      <dgm:prSet phldrT="04" phldr="0"/>
      <dgm:spPr/>
      <dgm:t>
        <a:bodyPr/>
        <a:lstStyle/>
        <a:p>
          <a:r>
            <a:rPr lang="en-US"/>
            <a:t>04</a:t>
          </a:r>
        </a:p>
      </dgm:t>
    </dgm:pt>
    <dgm:pt modelId="{2AAF91E1-A61A-4867-8680-4DDC773E182E}" type="pres">
      <dgm:prSet presAssocID="{694BB4E0-6922-4400-AE76-28797DAB2E3B}" presName="Name0" presStyleCnt="0">
        <dgm:presLayoutVars>
          <dgm:animLvl val="lvl"/>
          <dgm:resizeHandles val="exact"/>
        </dgm:presLayoutVars>
      </dgm:prSet>
      <dgm:spPr/>
    </dgm:pt>
    <dgm:pt modelId="{204D479E-4089-466C-9FA1-E19879FB2FE5}" type="pres">
      <dgm:prSet presAssocID="{660B10CA-FE6C-43BE-AC28-DC3BFF14E18E}" presName="compositeNode" presStyleCnt="0">
        <dgm:presLayoutVars>
          <dgm:bulletEnabled val="1"/>
        </dgm:presLayoutVars>
      </dgm:prSet>
      <dgm:spPr/>
    </dgm:pt>
    <dgm:pt modelId="{C881B4BC-0BA7-4F1F-94F6-F1E79266318D}" type="pres">
      <dgm:prSet presAssocID="{660B10CA-FE6C-43BE-AC28-DC3BFF14E18E}" presName="bgRect" presStyleLbl="alignNode1" presStyleIdx="0" presStyleCnt="4" custScaleY="130863"/>
      <dgm:spPr/>
    </dgm:pt>
    <dgm:pt modelId="{30E64CE8-FC18-4BA1-A40F-D62B2FD35BCF}" type="pres">
      <dgm:prSet presAssocID="{80A707CF-4041-4B2A-B5D7-DBA8703C9091}" presName="sibTransNodeRect" presStyleLbl="alignNode1" presStyleIdx="0" presStyleCnt="4">
        <dgm:presLayoutVars>
          <dgm:chMax val="0"/>
          <dgm:bulletEnabled val="1"/>
        </dgm:presLayoutVars>
      </dgm:prSet>
      <dgm:spPr/>
    </dgm:pt>
    <dgm:pt modelId="{5319B419-989C-4787-A706-38C0B044B7FB}" type="pres">
      <dgm:prSet presAssocID="{660B10CA-FE6C-43BE-AC28-DC3BFF14E18E}" presName="nodeRect" presStyleLbl="alignNode1" presStyleIdx="0" presStyleCnt="4">
        <dgm:presLayoutVars>
          <dgm:bulletEnabled val="1"/>
        </dgm:presLayoutVars>
      </dgm:prSet>
      <dgm:spPr/>
    </dgm:pt>
    <dgm:pt modelId="{1F74B75E-0D31-4704-AF67-2F0FFE9C8419}" type="pres">
      <dgm:prSet presAssocID="{80A707CF-4041-4B2A-B5D7-DBA8703C9091}" presName="sibTrans" presStyleCnt="0"/>
      <dgm:spPr/>
    </dgm:pt>
    <dgm:pt modelId="{104CD517-8B09-423A-8013-B250643F20B3}" type="pres">
      <dgm:prSet presAssocID="{7F9962E8-11EB-4E68-B882-4F48871E8637}" presName="compositeNode" presStyleCnt="0">
        <dgm:presLayoutVars>
          <dgm:bulletEnabled val="1"/>
        </dgm:presLayoutVars>
      </dgm:prSet>
      <dgm:spPr/>
    </dgm:pt>
    <dgm:pt modelId="{DA6712B0-1856-419C-A0D8-C9E8FE50408D}" type="pres">
      <dgm:prSet presAssocID="{7F9962E8-11EB-4E68-B882-4F48871E8637}" presName="bgRect" presStyleLbl="alignNode1" presStyleIdx="1" presStyleCnt="4" custScaleY="130863"/>
      <dgm:spPr/>
    </dgm:pt>
    <dgm:pt modelId="{B835093A-7196-4B13-BB29-20DAD3B8501F}" type="pres">
      <dgm:prSet presAssocID="{B34EC96E-8F36-4D61-B8A0-CC6142C4C052}" presName="sibTransNodeRect" presStyleLbl="alignNode1" presStyleIdx="1" presStyleCnt="4">
        <dgm:presLayoutVars>
          <dgm:chMax val="0"/>
          <dgm:bulletEnabled val="1"/>
        </dgm:presLayoutVars>
      </dgm:prSet>
      <dgm:spPr/>
    </dgm:pt>
    <dgm:pt modelId="{7FCCC85C-B18A-49B9-9A84-8E11FB57538A}" type="pres">
      <dgm:prSet presAssocID="{7F9962E8-11EB-4E68-B882-4F48871E8637}" presName="nodeRect" presStyleLbl="alignNode1" presStyleIdx="1" presStyleCnt="4">
        <dgm:presLayoutVars>
          <dgm:bulletEnabled val="1"/>
        </dgm:presLayoutVars>
      </dgm:prSet>
      <dgm:spPr/>
    </dgm:pt>
    <dgm:pt modelId="{0E22A11B-6BAA-4FC2-ADB3-42E3F8E96866}" type="pres">
      <dgm:prSet presAssocID="{B34EC96E-8F36-4D61-B8A0-CC6142C4C052}" presName="sibTrans" presStyleCnt="0"/>
      <dgm:spPr/>
    </dgm:pt>
    <dgm:pt modelId="{91C02A3A-89BD-4401-B326-A3356F055A82}" type="pres">
      <dgm:prSet presAssocID="{049C9E8A-5F35-4E58-B048-3B9C8A8722E8}" presName="compositeNode" presStyleCnt="0">
        <dgm:presLayoutVars>
          <dgm:bulletEnabled val="1"/>
        </dgm:presLayoutVars>
      </dgm:prSet>
      <dgm:spPr/>
    </dgm:pt>
    <dgm:pt modelId="{886B20C7-2806-4F30-98D0-3E05B9797209}" type="pres">
      <dgm:prSet presAssocID="{049C9E8A-5F35-4E58-B048-3B9C8A8722E8}" presName="bgRect" presStyleLbl="alignNode1" presStyleIdx="2" presStyleCnt="4" custScaleY="130863"/>
      <dgm:spPr/>
    </dgm:pt>
    <dgm:pt modelId="{CC79E4C8-54EF-4F2E-AA17-36B65B831DB3}" type="pres">
      <dgm:prSet presAssocID="{FCFAA1F3-362F-4090-9FA6-93CDE62BD217}" presName="sibTransNodeRect" presStyleLbl="alignNode1" presStyleIdx="2" presStyleCnt="4">
        <dgm:presLayoutVars>
          <dgm:chMax val="0"/>
          <dgm:bulletEnabled val="1"/>
        </dgm:presLayoutVars>
      </dgm:prSet>
      <dgm:spPr/>
    </dgm:pt>
    <dgm:pt modelId="{237EF62C-13EA-493A-8CE0-64F9F504403F}" type="pres">
      <dgm:prSet presAssocID="{049C9E8A-5F35-4E58-B048-3B9C8A8722E8}" presName="nodeRect" presStyleLbl="alignNode1" presStyleIdx="2" presStyleCnt="4">
        <dgm:presLayoutVars>
          <dgm:bulletEnabled val="1"/>
        </dgm:presLayoutVars>
      </dgm:prSet>
      <dgm:spPr/>
    </dgm:pt>
    <dgm:pt modelId="{641BC160-C727-49D2-AADD-4567218C2BD7}" type="pres">
      <dgm:prSet presAssocID="{FCFAA1F3-362F-4090-9FA6-93CDE62BD217}" presName="sibTrans" presStyleCnt="0"/>
      <dgm:spPr/>
    </dgm:pt>
    <dgm:pt modelId="{B63C6008-FC83-4BFA-89B6-3063F97482D6}" type="pres">
      <dgm:prSet presAssocID="{4DE5DDDC-CB96-48CC-B25A-7326716CB286}" presName="compositeNode" presStyleCnt="0">
        <dgm:presLayoutVars>
          <dgm:bulletEnabled val="1"/>
        </dgm:presLayoutVars>
      </dgm:prSet>
      <dgm:spPr/>
    </dgm:pt>
    <dgm:pt modelId="{3603E3CC-8339-4987-93BE-CCE337E8E121}" type="pres">
      <dgm:prSet presAssocID="{4DE5DDDC-CB96-48CC-B25A-7326716CB286}" presName="bgRect" presStyleLbl="alignNode1" presStyleIdx="3" presStyleCnt="4" custScaleY="130863"/>
      <dgm:spPr/>
    </dgm:pt>
    <dgm:pt modelId="{53FEA6B6-210A-4B91-A06B-7FC21528D1DB}" type="pres">
      <dgm:prSet presAssocID="{171ABD69-4AAA-4CDE-9923-F21C414B61D0}" presName="sibTransNodeRect" presStyleLbl="alignNode1" presStyleIdx="3" presStyleCnt="4">
        <dgm:presLayoutVars>
          <dgm:chMax val="0"/>
          <dgm:bulletEnabled val="1"/>
        </dgm:presLayoutVars>
      </dgm:prSet>
      <dgm:spPr/>
    </dgm:pt>
    <dgm:pt modelId="{E774C10C-56F6-40FB-A211-63CD6754F614}" type="pres">
      <dgm:prSet presAssocID="{4DE5DDDC-CB96-48CC-B25A-7326716CB286}" presName="nodeRect" presStyleLbl="alignNode1" presStyleIdx="3" presStyleCnt="4">
        <dgm:presLayoutVars>
          <dgm:bulletEnabled val="1"/>
        </dgm:presLayoutVars>
      </dgm:prSet>
      <dgm:spPr/>
    </dgm:pt>
  </dgm:ptLst>
  <dgm:cxnLst>
    <dgm:cxn modelId="{66A21A00-F9DF-4A47-A72A-8D17765D02DA}" srcId="{694BB4E0-6922-4400-AE76-28797DAB2E3B}" destId="{7F9962E8-11EB-4E68-B882-4F48871E8637}" srcOrd="1" destOrd="0" parTransId="{9B5A3B19-C059-4D40-9FD1-D600A96A7FDC}" sibTransId="{B34EC96E-8F36-4D61-B8A0-CC6142C4C052}"/>
    <dgm:cxn modelId="{413F4B0E-A0D6-4EA1-8D88-A8480055AD50}" srcId="{694BB4E0-6922-4400-AE76-28797DAB2E3B}" destId="{4DE5DDDC-CB96-48CC-B25A-7326716CB286}" srcOrd="3" destOrd="0" parTransId="{C272368A-B443-4BE6-8110-FB8EEFD3DD1C}" sibTransId="{171ABD69-4AAA-4CDE-9923-F21C414B61D0}"/>
    <dgm:cxn modelId="{AA5B5416-420F-40A2-B89E-AD3740A5F946}" type="presOf" srcId="{B34EC96E-8F36-4D61-B8A0-CC6142C4C052}" destId="{B835093A-7196-4B13-BB29-20DAD3B8501F}" srcOrd="0" destOrd="0" presId="urn:microsoft.com/office/officeart/2016/7/layout/LinearBlockProcessNumbered"/>
    <dgm:cxn modelId="{8D542118-BE6A-4E00-82DB-C7C01F1EB649}" type="presOf" srcId="{660B10CA-FE6C-43BE-AC28-DC3BFF14E18E}" destId="{5319B419-989C-4787-A706-38C0B044B7FB}" srcOrd="1" destOrd="0" presId="urn:microsoft.com/office/officeart/2016/7/layout/LinearBlockProcessNumbered"/>
    <dgm:cxn modelId="{066A0D26-E832-4009-A72A-C4E18B946890}" type="presOf" srcId="{FCFAA1F3-362F-4090-9FA6-93CDE62BD217}" destId="{CC79E4C8-54EF-4F2E-AA17-36B65B831DB3}" srcOrd="0" destOrd="0" presId="urn:microsoft.com/office/officeart/2016/7/layout/LinearBlockProcessNumbered"/>
    <dgm:cxn modelId="{9F4D0B2A-818C-483B-B1F2-7D0EC46BAC84}" type="presOf" srcId="{049C9E8A-5F35-4E58-B048-3B9C8A8722E8}" destId="{886B20C7-2806-4F30-98D0-3E05B9797209}" srcOrd="0" destOrd="0" presId="urn:microsoft.com/office/officeart/2016/7/layout/LinearBlockProcessNumbered"/>
    <dgm:cxn modelId="{23C00151-47E5-496B-A329-98F61237179D}" type="presOf" srcId="{694BB4E0-6922-4400-AE76-28797DAB2E3B}" destId="{2AAF91E1-A61A-4867-8680-4DDC773E182E}" srcOrd="0" destOrd="0" presId="urn:microsoft.com/office/officeart/2016/7/layout/LinearBlockProcessNumbered"/>
    <dgm:cxn modelId="{F7928A57-757C-46EF-BD20-8432A0813F1F}" srcId="{694BB4E0-6922-4400-AE76-28797DAB2E3B}" destId="{660B10CA-FE6C-43BE-AC28-DC3BFF14E18E}" srcOrd="0" destOrd="0" parTransId="{69176912-145E-4830-8883-48B32F1E4410}" sibTransId="{80A707CF-4041-4B2A-B5D7-DBA8703C9091}"/>
    <dgm:cxn modelId="{E828317F-775C-4BF8-B334-6A04EB1ED41B}" type="presOf" srcId="{4DE5DDDC-CB96-48CC-B25A-7326716CB286}" destId="{E774C10C-56F6-40FB-A211-63CD6754F614}" srcOrd="1" destOrd="0" presId="urn:microsoft.com/office/officeart/2016/7/layout/LinearBlockProcessNumbered"/>
    <dgm:cxn modelId="{A48A4185-A7C1-48FA-8CC8-9EF429845223}" type="presOf" srcId="{171ABD69-4AAA-4CDE-9923-F21C414B61D0}" destId="{53FEA6B6-210A-4B91-A06B-7FC21528D1DB}" srcOrd="0" destOrd="0" presId="urn:microsoft.com/office/officeart/2016/7/layout/LinearBlockProcessNumbered"/>
    <dgm:cxn modelId="{1A5E3189-BE18-45B0-8E6F-04E1A8271C81}" type="presOf" srcId="{7F9962E8-11EB-4E68-B882-4F48871E8637}" destId="{DA6712B0-1856-419C-A0D8-C9E8FE50408D}" srcOrd="0" destOrd="0" presId="urn:microsoft.com/office/officeart/2016/7/layout/LinearBlockProcessNumbered"/>
    <dgm:cxn modelId="{BAB7D49E-2FF9-4E23-93B6-B250FEB27578}" type="presOf" srcId="{7F9962E8-11EB-4E68-B882-4F48871E8637}" destId="{7FCCC85C-B18A-49B9-9A84-8E11FB57538A}" srcOrd="1" destOrd="0" presId="urn:microsoft.com/office/officeart/2016/7/layout/LinearBlockProcessNumbered"/>
    <dgm:cxn modelId="{648114A7-2165-45BB-A500-E4FFEBDCEE91}" type="presOf" srcId="{660B10CA-FE6C-43BE-AC28-DC3BFF14E18E}" destId="{C881B4BC-0BA7-4F1F-94F6-F1E79266318D}" srcOrd="0" destOrd="0" presId="urn:microsoft.com/office/officeart/2016/7/layout/LinearBlockProcessNumbered"/>
    <dgm:cxn modelId="{E89521AD-69E1-4B58-AEB4-898B4B8DB5BC}" type="presOf" srcId="{80A707CF-4041-4B2A-B5D7-DBA8703C9091}" destId="{30E64CE8-FC18-4BA1-A40F-D62B2FD35BCF}" srcOrd="0" destOrd="0" presId="urn:microsoft.com/office/officeart/2016/7/layout/LinearBlockProcessNumbered"/>
    <dgm:cxn modelId="{BB01E0D9-C962-4211-89CC-E408D52D3128}" type="presOf" srcId="{049C9E8A-5F35-4E58-B048-3B9C8A8722E8}" destId="{237EF62C-13EA-493A-8CE0-64F9F504403F}" srcOrd="1" destOrd="0" presId="urn:microsoft.com/office/officeart/2016/7/layout/LinearBlockProcessNumbered"/>
    <dgm:cxn modelId="{6445B2DA-4358-4754-90BB-674A954FFC8C}" srcId="{694BB4E0-6922-4400-AE76-28797DAB2E3B}" destId="{049C9E8A-5F35-4E58-B048-3B9C8A8722E8}" srcOrd="2" destOrd="0" parTransId="{932CEF89-F167-4342-9CF3-FACA2539D536}" sibTransId="{FCFAA1F3-362F-4090-9FA6-93CDE62BD217}"/>
    <dgm:cxn modelId="{9D0674F8-BED7-414C-980D-6ED611C8CD7D}" type="presOf" srcId="{4DE5DDDC-CB96-48CC-B25A-7326716CB286}" destId="{3603E3CC-8339-4987-93BE-CCE337E8E121}" srcOrd="0" destOrd="0" presId="urn:microsoft.com/office/officeart/2016/7/layout/LinearBlockProcessNumbered"/>
    <dgm:cxn modelId="{D36363D2-6586-4CC1-BE69-2CCB94C5CDF0}" type="presParOf" srcId="{2AAF91E1-A61A-4867-8680-4DDC773E182E}" destId="{204D479E-4089-466C-9FA1-E19879FB2FE5}" srcOrd="0" destOrd="0" presId="urn:microsoft.com/office/officeart/2016/7/layout/LinearBlockProcessNumbered"/>
    <dgm:cxn modelId="{E41B3BA3-6618-4DE3-A2D7-4987FF526440}" type="presParOf" srcId="{204D479E-4089-466C-9FA1-E19879FB2FE5}" destId="{C881B4BC-0BA7-4F1F-94F6-F1E79266318D}" srcOrd="0" destOrd="0" presId="urn:microsoft.com/office/officeart/2016/7/layout/LinearBlockProcessNumbered"/>
    <dgm:cxn modelId="{3CB141B6-A36D-4906-8312-D31A633135B9}" type="presParOf" srcId="{204D479E-4089-466C-9FA1-E19879FB2FE5}" destId="{30E64CE8-FC18-4BA1-A40F-D62B2FD35BCF}" srcOrd="1" destOrd="0" presId="urn:microsoft.com/office/officeart/2016/7/layout/LinearBlockProcessNumbered"/>
    <dgm:cxn modelId="{281A4CE9-B24E-4713-BBCF-F546FE0D5BA3}" type="presParOf" srcId="{204D479E-4089-466C-9FA1-E19879FB2FE5}" destId="{5319B419-989C-4787-A706-38C0B044B7FB}" srcOrd="2" destOrd="0" presId="urn:microsoft.com/office/officeart/2016/7/layout/LinearBlockProcessNumbered"/>
    <dgm:cxn modelId="{6354AEBE-03A9-44CE-8E69-9EBECF00FD67}" type="presParOf" srcId="{2AAF91E1-A61A-4867-8680-4DDC773E182E}" destId="{1F74B75E-0D31-4704-AF67-2F0FFE9C8419}" srcOrd="1" destOrd="0" presId="urn:microsoft.com/office/officeart/2016/7/layout/LinearBlockProcessNumbered"/>
    <dgm:cxn modelId="{2D022C84-B22C-4F3F-8512-1AA5A2B80425}" type="presParOf" srcId="{2AAF91E1-A61A-4867-8680-4DDC773E182E}" destId="{104CD517-8B09-423A-8013-B250643F20B3}" srcOrd="2" destOrd="0" presId="urn:microsoft.com/office/officeart/2016/7/layout/LinearBlockProcessNumbered"/>
    <dgm:cxn modelId="{4EB37C1E-8C08-4D5C-AEAC-5A6E6B4BDAD1}" type="presParOf" srcId="{104CD517-8B09-423A-8013-B250643F20B3}" destId="{DA6712B0-1856-419C-A0D8-C9E8FE50408D}" srcOrd="0" destOrd="0" presId="urn:microsoft.com/office/officeart/2016/7/layout/LinearBlockProcessNumbered"/>
    <dgm:cxn modelId="{8676DF63-A636-4ABD-8193-C957AD28086D}" type="presParOf" srcId="{104CD517-8B09-423A-8013-B250643F20B3}" destId="{B835093A-7196-4B13-BB29-20DAD3B8501F}" srcOrd="1" destOrd="0" presId="urn:microsoft.com/office/officeart/2016/7/layout/LinearBlockProcessNumbered"/>
    <dgm:cxn modelId="{E5A03D0C-FE4D-4534-B0D6-E5CC2DEFAE8F}" type="presParOf" srcId="{104CD517-8B09-423A-8013-B250643F20B3}" destId="{7FCCC85C-B18A-49B9-9A84-8E11FB57538A}" srcOrd="2" destOrd="0" presId="urn:microsoft.com/office/officeart/2016/7/layout/LinearBlockProcessNumbered"/>
    <dgm:cxn modelId="{CACA3483-A57B-4EF5-A189-F02B8571B6A1}" type="presParOf" srcId="{2AAF91E1-A61A-4867-8680-4DDC773E182E}" destId="{0E22A11B-6BAA-4FC2-ADB3-42E3F8E96866}" srcOrd="3" destOrd="0" presId="urn:microsoft.com/office/officeart/2016/7/layout/LinearBlockProcessNumbered"/>
    <dgm:cxn modelId="{002F8456-E279-41DD-B8B4-ED39E50C4AB7}" type="presParOf" srcId="{2AAF91E1-A61A-4867-8680-4DDC773E182E}" destId="{91C02A3A-89BD-4401-B326-A3356F055A82}" srcOrd="4" destOrd="0" presId="urn:microsoft.com/office/officeart/2016/7/layout/LinearBlockProcessNumbered"/>
    <dgm:cxn modelId="{9A2F8A20-C6D4-4D6D-A51C-03187A070CAB}" type="presParOf" srcId="{91C02A3A-89BD-4401-B326-A3356F055A82}" destId="{886B20C7-2806-4F30-98D0-3E05B9797209}" srcOrd="0" destOrd="0" presId="urn:microsoft.com/office/officeart/2016/7/layout/LinearBlockProcessNumbered"/>
    <dgm:cxn modelId="{4FC88EBB-6917-403D-BDCF-B06502D80B0E}" type="presParOf" srcId="{91C02A3A-89BD-4401-B326-A3356F055A82}" destId="{CC79E4C8-54EF-4F2E-AA17-36B65B831DB3}" srcOrd="1" destOrd="0" presId="urn:microsoft.com/office/officeart/2016/7/layout/LinearBlockProcessNumbered"/>
    <dgm:cxn modelId="{FE945B13-F755-4E30-B1C7-B8BCFCB9E37B}" type="presParOf" srcId="{91C02A3A-89BD-4401-B326-A3356F055A82}" destId="{237EF62C-13EA-493A-8CE0-64F9F504403F}" srcOrd="2" destOrd="0" presId="urn:microsoft.com/office/officeart/2016/7/layout/LinearBlockProcessNumbered"/>
    <dgm:cxn modelId="{4F18A777-BB2A-45DE-8BD0-CBBE5707576A}" type="presParOf" srcId="{2AAF91E1-A61A-4867-8680-4DDC773E182E}" destId="{641BC160-C727-49D2-AADD-4567218C2BD7}" srcOrd="5" destOrd="0" presId="urn:microsoft.com/office/officeart/2016/7/layout/LinearBlockProcessNumbered"/>
    <dgm:cxn modelId="{E83226BF-01E4-46D3-824F-D8112159CD59}" type="presParOf" srcId="{2AAF91E1-A61A-4867-8680-4DDC773E182E}" destId="{B63C6008-FC83-4BFA-89B6-3063F97482D6}" srcOrd="6" destOrd="0" presId="urn:microsoft.com/office/officeart/2016/7/layout/LinearBlockProcessNumbered"/>
    <dgm:cxn modelId="{35873756-58DA-4006-A197-C3924926A642}" type="presParOf" srcId="{B63C6008-FC83-4BFA-89B6-3063F97482D6}" destId="{3603E3CC-8339-4987-93BE-CCE337E8E121}" srcOrd="0" destOrd="0" presId="urn:microsoft.com/office/officeart/2016/7/layout/LinearBlockProcessNumbered"/>
    <dgm:cxn modelId="{0A569C1C-7492-4002-8DFB-911BF3BA7823}" type="presParOf" srcId="{B63C6008-FC83-4BFA-89B6-3063F97482D6}" destId="{53FEA6B6-210A-4B91-A06B-7FC21528D1DB}" srcOrd="1" destOrd="0" presId="urn:microsoft.com/office/officeart/2016/7/layout/LinearBlockProcessNumbered"/>
    <dgm:cxn modelId="{C15F0D4A-34E5-42DC-B58D-8227593412F8}" type="presParOf" srcId="{B63C6008-FC83-4BFA-89B6-3063F97482D6}" destId="{E774C10C-56F6-40FB-A211-63CD6754F614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4BB4E0-6922-4400-AE76-28797DAB2E3B}" type="doc">
      <dgm:prSet loTypeId="urn:microsoft.com/office/officeart/2016/7/layout/LinearBlockProcessNumbered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0B10CA-FE6C-43BE-AC28-DC3BFF14E18E}">
      <dgm:prSet custT="1"/>
      <dgm:spPr/>
      <dgm:t>
        <a:bodyPr/>
        <a:lstStyle/>
        <a:p>
          <a:r>
            <a:rPr lang="en-US" sz="3200" dirty="0"/>
            <a:t>Seek to understand the original context</a:t>
          </a:r>
        </a:p>
      </dgm:t>
    </dgm:pt>
    <dgm:pt modelId="{69176912-145E-4830-8883-48B32F1E4410}" type="parTrans" cxnId="{F7928A57-757C-46EF-BD20-8432A0813F1F}">
      <dgm:prSet/>
      <dgm:spPr/>
      <dgm:t>
        <a:bodyPr/>
        <a:lstStyle/>
        <a:p>
          <a:endParaRPr lang="en-US"/>
        </a:p>
      </dgm:t>
    </dgm:pt>
    <dgm:pt modelId="{80A707CF-4041-4B2A-B5D7-DBA8703C9091}" type="sibTrans" cxnId="{F7928A57-757C-46EF-BD20-8432A0813F1F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7F9962E8-11EB-4E68-B882-4F48871E8637}">
      <dgm:prSet custT="1"/>
      <dgm:spPr/>
      <dgm:t>
        <a:bodyPr/>
        <a:lstStyle/>
        <a:p>
          <a:r>
            <a:rPr lang="en-US" sz="3200" dirty="0"/>
            <a:t>Let God’s Word guide you.</a:t>
          </a:r>
        </a:p>
      </dgm:t>
    </dgm:pt>
    <dgm:pt modelId="{9B5A3B19-C059-4D40-9FD1-D600A96A7FDC}" type="parTrans" cxnId="{66A21A00-F9DF-4A47-A72A-8D17765D02DA}">
      <dgm:prSet/>
      <dgm:spPr/>
      <dgm:t>
        <a:bodyPr/>
        <a:lstStyle/>
        <a:p>
          <a:endParaRPr lang="en-US"/>
        </a:p>
      </dgm:t>
    </dgm:pt>
    <dgm:pt modelId="{B34EC96E-8F36-4D61-B8A0-CC6142C4C052}" type="sibTrans" cxnId="{66A21A00-F9DF-4A47-A72A-8D17765D02DA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049C9E8A-5F35-4E58-B048-3B9C8A8722E8}">
      <dgm:prSet custT="1"/>
      <dgm:spPr/>
      <dgm:t>
        <a:bodyPr/>
        <a:lstStyle/>
        <a:p>
          <a:r>
            <a:rPr lang="en-US" sz="3200" dirty="0"/>
            <a:t>Determine the theological principles</a:t>
          </a:r>
        </a:p>
      </dgm:t>
    </dgm:pt>
    <dgm:pt modelId="{932CEF89-F167-4342-9CF3-FACA2539D536}" type="parTrans" cxnId="{6445B2DA-4358-4754-90BB-674A954FFC8C}">
      <dgm:prSet/>
      <dgm:spPr/>
      <dgm:t>
        <a:bodyPr/>
        <a:lstStyle/>
        <a:p>
          <a:endParaRPr lang="en-US"/>
        </a:p>
      </dgm:t>
    </dgm:pt>
    <dgm:pt modelId="{FCFAA1F3-362F-4090-9FA6-93CDE62BD217}" type="sibTrans" cxnId="{6445B2DA-4358-4754-90BB-674A954FFC8C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4DE5DDDC-CB96-48CC-B25A-7326716CB286}">
      <dgm:prSet custT="1"/>
      <dgm:spPr/>
      <dgm:t>
        <a:bodyPr/>
        <a:lstStyle/>
        <a:p>
          <a:r>
            <a:rPr lang="en-US" sz="3200" dirty="0"/>
            <a:t>Apply those principles to your current context</a:t>
          </a:r>
        </a:p>
      </dgm:t>
    </dgm:pt>
    <dgm:pt modelId="{C272368A-B443-4BE6-8110-FB8EEFD3DD1C}" type="parTrans" cxnId="{413F4B0E-A0D6-4EA1-8D88-A8480055AD50}">
      <dgm:prSet/>
      <dgm:spPr/>
      <dgm:t>
        <a:bodyPr/>
        <a:lstStyle/>
        <a:p>
          <a:endParaRPr lang="en-US"/>
        </a:p>
      </dgm:t>
    </dgm:pt>
    <dgm:pt modelId="{171ABD69-4AAA-4CDE-9923-F21C414B61D0}" type="sibTrans" cxnId="{413F4B0E-A0D6-4EA1-8D88-A8480055AD50}">
      <dgm:prSet phldrT="04" phldr="0"/>
      <dgm:spPr/>
      <dgm:t>
        <a:bodyPr/>
        <a:lstStyle/>
        <a:p>
          <a:r>
            <a:rPr lang="en-US"/>
            <a:t>04</a:t>
          </a:r>
        </a:p>
      </dgm:t>
    </dgm:pt>
    <dgm:pt modelId="{2AAF91E1-A61A-4867-8680-4DDC773E182E}" type="pres">
      <dgm:prSet presAssocID="{694BB4E0-6922-4400-AE76-28797DAB2E3B}" presName="Name0" presStyleCnt="0">
        <dgm:presLayoutVars>
          <dgm:animLvl val="lvl"/>
          <dgm:resizeHandles val="exact"/>
        </dgm:presLayoutVars>
      </dgm:prSet>
      <dgm:spPr/>
    </dgm:pt>
    <dgm:pt modelId="{204D479E-4089-466C-9FA1-E19879FB2FE5}" type="pres">
      <dgm:prSet presAssocID="{660B10CA-FE6C-43BE-AC28-DC3BFF14E18E}" presName="compositeNode" presStyleCnt="0">
        <dgm:presLayoutVars>
          <dgm:bulletEnabled val="1"/>
        </dgm:presLayoutVars>
      </dgm:prSet>
      <dgm:spPr/>
    </dgm:pt>
    <dgm:pt modelId="{C881B4BC-0BA7-4F1F-94F6-F1E79266318D}" type="pres">
      <dgm:prSet presAssocID="{660B10CA-FE6C-43BE-AC28-DC3BFF14E18E}" presName="bgRect" presStyleLbl="alignNode1" presStyleIdx="0" presStyleCnt="4" custScaleY="130863"/>
      <dgm:spPr/>
    </dgm:pt>
    <dgm:pt modelId="{30E64CE8-FC18-4BA1-A40F-D62B2FD35BCF}" type="pres">
      <dgm:prSet presAssocID="{80A707CF-4041-4B2A-B5D7-DBA8703C9091}" presName="sibTransNodeRect" presStyleLbl="alignNode1" presStyleIdx="0" presStyleCnt="4">
        <dgm:presLayoutVars>
          <dgm:chMax val="0"/>
          <dgm:bulletEnabled val="1"/>
        </dgm:presLayoutVars>
      </dgm:prSet>
      <dgm:spPr/>
    </dgm:pt>
    <dgm:pt modelId="{5319B419-989C-4787-A706-38C0B044B7FB}" type="pres">
      <dgm:prSet presAssocID="{660B10CA-FE6C-43BE-AC28-DC3BFF14E18E}" presName="nodeRect" presStyleLbl="alignNode1" presStyleIdx="0" presStyleCnt="4">
        <dgm:presLayoutVars>
          <dgm:bulletEnabled val="1"/>
        </dgm:presLayoutVars>
      </dgm:prSet>
      <dgm:spPr/>
    </dgm:pt>
    <dgm:pt modelId="{1F74B75E-0D31-4704-AF67-2F0FFE9C8419}" type="pres">
      <dgm:prSet presAssocID="{80A707CF-4041-4B2A-B5D7-DBA8703C9091}" presName="sibTrans" presStyleCnt="0"/>
      <dgm:spPr/>
    </dgm:pt>
    <dgm:pt modelId="{104CD517-8B09-423A-8013-B250643F20B3}" type="pres">
      <dgm:prSet presAssocID="{7F9962E8-11EB-4E68-B882-4F48871E8637}" presName="compositeNode" presStyleCnt="0">
        <dgm:presLayoutVars>
          <dgm:bulletEnabled val="1"/>
        </dgm:presLayoutVars>
      </dgm:prSet>
      <dgm:spPr/>
    </dgm:pt>
    <dgm:pt modelId="{DA6712B0-1856-419C-A0D8-C9E8FE50408D}" type="pres">
      <dgm:prSet presAssocID="{7F9962E8-11EB-4E68-B882-4F48871E8637}" presName="bgRect" presStyleLbl="alignNode1" presStyleIdx="1" presStyleCnt="4" custScaleY="130863"/>
      <dgm:spPr/>
    </dgm:pt>
    <dgm:pt modelId="{B835093A-7196-4B13-BB29-20DAD3B8501F}" type="pres">
      <dgm:prSet presAssocID="{B34EC96E-8F36-4D61-B8A0-CC6142C4C052}" presName="sibTransNodeRect" presStyleLbl="alignNode1" presStyleIdx="1" presStyleCnt="4">
        <dgm:presLayoutVars>
          <dgm:chMax val="0"/>
          <dgm:bulletEnabled val="1"/>
        </dgm:presLayoutVars>
      </dgm:prSet>
      <dgm:spPr/>
    </dgm:pt>
    <dgm:pt modelId="{7FCCC85C-B18A-49B9-9A84-8E11FB57538A}" type="pres">
      <dgm:prSet presAssocID="{7F9962E8-11EB-4E68-B882-4F48871E8637}" presName="nodeRect" presStyleLbl="alignNode1" presStyleIdx="1" presStyleCnt="4">
        <dgm:presLayoutVars>
          <dgm:bulletEnabled val="1"/>
        </dgm:presLayoutVars>
      </dgm:prSet>
      <dgm:spPr/>
    </dgm:pt>
    <dgm:pt modelId="{0E22A11B-6BAA-4FC2-ADB3-42E3F8E96866}" type="pres">
      <dgm:prSet presAssocID="{B34EC96E-8F36-4D61-B8A0-CC6142C4C052}" presName="sibTrans" presStyleCnt="0"/>
      <dgm:spPr/>
    </dgm:pt>
    <dgm:pt modelId="{91C02A3A-89BD-4401-B326-A3356F055A82}" type="pres">
      <dgm:prSet presAssocID="{049C9E8A-5F35-4E58-B048-3B9C8A8722E8}" presName="compositeNode" presStyleCnt="0">
        <dgm:presLayoutVars>
          <dgm:bulletEnabled val="1"/>
        </dgm:presLayoutVars>
      </dgm:prSet>
      <dgm:spPr/>
    </dgm:pt>
    <dgm:pt modelId="{886B20C7-2806-4F30-98D0-3E05B9797209}" type="pres">
      <dgm:prSet presAssocID="{049C9E8A-5F35-4E58-B048-3B9C8A8722E8}" presName="bgRect" presStyleLbl="alignNode1" presStyleIdx="2" presStyleCnt="4" custScaleY="130863"/>
      <dgm:spPr/>
    </dgm:pt>
    <dgm:pt modelId="{CC79E4C8-54EF-4F2E-AA17-36B65B831DB3}" type="pres">
      <dgm:prSet presAssocID="{FCFAA1F3-362F-4090-9FA6-93CDE62BD217}" presName="sibTransNodeRect" presStyleLbl="alignNode1" presStyleIdx="2" presStyleCnt="4">
        <dgm:presLayoutVars>
          <dgm:chMax val="0"/>
          <dgm:bulletEnabled val="1"/>
        </dgm:presLayoutVars>
      </dgm:prSet>
      <dgm:spPr/>
    </dgm:pt>
    <dgm:pt modelId="{237EF62C-13EA-493A-8CE0-64F9F504403F}" type="pres">
      <dgm:prSet presAssocID="{049C9E8A-5F35-4E58-B048-3B9C8A8722E8}" presName="nodeRect" presStyleLbl="alignNode1" presStyleIdx="2" presStyleCnt="4">
        <dgm:presLayoutVars>
          <dgm:bulletEnabled val="1"/>
        </dgm:presLayoutVars>
      </dgm:prSet>
      <dgm:spPr/>
    </dgm:pt>
    <dgm:pt modelId="{641BC160-C727-49D2-AADD-4567218C2BD7}" type="pres">
      <dgm:prSet presAssocID="{FCFAA1F3-362F-4090-9FA6-93CDE62BD217}" presName="sibTrans" presStyleCnt="0"/>
      <dgm:spPr/>
    </dgm:pt>
    <dgm:pt modelId="{B63C6008-FC83-4BFA-89B6-3063F97482D6}" type="pres">
      <dgm:prSet presAssocID="{4DE5DDDC-CB96-48CC-B25A-7326716CB286}" presName="compositeNode" presStyleCnt="0">
        <dgm:presLayoutVars>
          <dgm:bulletEnabled val="1"/>
        </dgm:presLayoutVars>
      </dgm:prSet>
      <dgm:spPr/>
    </dgm:pt>
    <dgm:pt modelId="{3603E3CC-8339-4987-93BE-CCE337E8E121}" type="pres">
      <dgm:prSet presAssocID="{4DE5DDDC-CB96-48CC-B25A-7326716CB286}" presName="bgRect" presStyleLbl="alignNode1" presStyleIdx="3" presStyleCnt="4" custScaleY="130863"/>
      <dgm:spPr/>
    </dgm:pt>
    <dgm:pt modelId="{53FEA6B6-210A-4B91-A06B-7FC21528D1DB}" type="pres">
      <dgm:prSet presAssocID="{171ABD69-4AAA-4CDE-9923-F21C414B61D0}" presName="sibTransNodeRect" presStyleLbl="alignNode1" presStyleIdx="3" presStyleCnt="4">
        <dgm:presLayoutVars>
          <dgm:chMax val="0"/>
          <dgm:bulletEnabled val="1"/>
        </dgm:presLayoutVars>
      </dgm:prSet>
      <dgm:spPr/>
    </dgm:pt>
    <dgm:pt modelId="{E774C10C-56F6-40FB-A211-63CD6754F614}" type="pres">
      <dgm:prSet presAssocID="{4DE5DDDC-CB96-48CC-B25A-7326716CB286}" presName="nodeRect" presStyleLbl="alignNode1" presStyleIdx="3" presStyleCnt="4">
        <dgm:presLayoutVars>
          <dgm:bulletEnabled val="1"/>
        </dgm:presLayoutVars>
      </dgm:prSet>
      <dgm:spPr/>
    </dgm:pt>
  </dgm:ptLst>
  <dgm:cxnLst>
    <dgm:cxn modelId="{66A21A00-F9DF-4A47-A72A-8D17765D02DA}" srcId="{694BB4E0-6922-4400-AE76-28797DAB2E3B}" destId="{7F9962E8-11EB-4E68-B882-4F48871E8637}" srcOrd="1" destOrd="0" parTransId="{9B5A3B19-C059-4D40-9FD1-D600A96A7FDC}" sibTransId="{B34EC96E-8F36-4D61-B8A0-CC6142C4C052}"/>
    <dgm:cxn modelId="{413F4B0E-A0D6-4EA1-8D88-A8480055AD50}" srcId="{694BB4E0-6922-4400-AE76-28797DAB2E3B}" destId="{4DE5DDDC-CB96-48CC-B25A-7326716CB286}" srcOrd="3" destOrd="0" parTransId="{C272368A-B443-4BE6-8110-FB8EEFD3DD1C}" sibTransId="{171ABD69-4AAA-4CDE-9923-F21C414B61D0}"/>
    <dgm:cxn modelId="{AA5B5416-420F-40A2-B89E-AD3740A5F946}" type="presOf" srcId="{B34EC96E-8F36-4D61-B8A0-CC6142C4C052}" destId="{B835093A-7196-4B13-BB29-20DAD3B8501F}" srcOrd="0" destOrd="0" presId="urn:microsoft.com/office/officeart/2016/7/layout/LinearBlockProcessNumbered"/>
    <dgm:cxn modelId="{8D542118-BE6A-4E00-82DB-C7C01F1EB649}" type="presOf" srcId="{660B10CA-FE6C-43BE-AC28-DC3BFF14E18E}" destId="{5319B419-989C-4787-A706-38C0B044B7FB}" srcOrd="1" destOrd="0" presId="urn:microsoft.com/office/officeart/2016/7/layout/LinearBlockProcessNumbered"/>
    <dgm:cxn modelId="{066A0D26-E832-4009-A72A-C4E18B946890}" type="presOf" srcId="{FCFAA1F3-362F-4090-9FA6-93CDE62BD217}" destId="{CC79E4C8-54EF-4F2E-AA17-36B65B831DB3}" srcOrd="0" destOrd="0" presId="urn:microsoft.com/office/officeart/2016/7/layout/LinearBlockProcessNumbered"/>
    <dgm:cxn modelId="{9F4D0B2A-818C-483B-B1F2-7D0EC46BAC84}" type="presOf" srcId="{049C9E8A-5F35-4E58-B048-3B9C8A8722E8}" destId="{886B20C7-2806-4F30-98D0-3E05B9797209}" srcOrd="0" destOrd="0" presId="urn:microsoft.com/office/officeart/2016/7/layout/LinearBlockProcessNumbered"/>
    <dgm:cxn modelId="{23C00151-47E5-496B-A329-98F61237179D}" type="presOf" srcId="{694BB4E0-6922-4400-AE76-28797DAB2E3B}" destId="{2AAF91E1-A61A-4867-8680-4DDC773E182E}" srcOrd="0" destOrd="0" presId="urn:microsoft.com/office/officeart/2016/7/layout/LinearBlockProcessNumbered"/>
    <dgm:cxn modelId="{F7928A57-757C-46EF-BD20-8432A0813F1F}" srcId="{694BB4E0-6922-4400-AE76-28797DAB2E3B}" destId="{660B10CA-FE6C-43BE-AC28-DC3BFF14E18E}" srcOrd="0" destOrd="0" parTransId="{69176912-145E-4830-8883-48B32F1E4410}" sibTransId="{80A707CF-4041-4B2A-B5D7-DBA8703C9091}"/>
    <dgm:cxn modelId="{E828317F-775C-4BF8-B334-6A04EB1ED41B}" type="presOf" srcId="{4DE5DDDC-CB96-48CC-B25A-7326716CB286}" destId="{E774C10C-56F6-40FB-A211-63CD6754F614}" srcOrd="1" destOrd="0" presId="urn:microsoft.com/office/officeart/2016/7/layout/LinearBlockProcessNumbered"/>
    <dgm:cxn modelId="{A48A4185-A7C1-48FA-8CC8-9EF429845223}" type="presOf" srcId="{171ABD69-4AAA-4CDE-9923-F21C414B61D0}" destId="{53FEA6B6-210A-4B91-A06B-7FC21528D1DB}" srcOrd="0" destOrd="0" presId="urn:microsoft.com/office/officeart/2016/7/layout/LinearBlockProcessNumbered"/>
    <dgm:cxn modelId="{1A5E3189-BE18-45B0-8E6F-04E1A8271C81}" type="presOf" srcId="{7F9962E8-11EB-4E68-B882-4F48871E8637}" destId="{DA6712B0-1856-419C-A0D8-C9E8FE50408D}" srcOrd="0" destOrd="0" presId="urn:microsoft.com/office/officeart/2016/7/layout/LinearBlockProcessNumbered"/>
    <dgm:cxn modelId="{BAB7D49E-2FF9-4E23-93B6-B250FEB27578}" type="presOf" srcId="{7F9962E8-11EB-4E68-B882-4F48871E8637}" destId="{7FCCC85C-B18A-49B9-9A84-8E11FB57538A}" srcOrd="1" destOrd="0" presId="urn:microsoft.com/office/officeart/2016/7/layout/LinearBlockProcessNumbered"/>
    <dgm:cxn modelId="{648114A7-2165-45BB-A500-E4FFEBDCEE91}" type="presOf" srcId="{660B10CA-FE6C-43BE-AC28-DC3BFF14E18E}" destId="{C881B4BC-0BA7-4F1F-94F6-F1E79266318D}" srcOrd="0" destOrd="0" presId="urn:microsoft.com/office/officeart/2016/7/layout/LinearBlockProcessNumbered"/>
    <dgm:cxn modelId="{E89521AD-69E1-4B58-AEB4-898B4B8DB5BC}" type="presOf" srcId="{80A707CF-4041-4B2A-B5D7-DBA8703C9091}" destId="{30E64CE8-FC18-4BA1-A40F-D62B2FD35BCF}" srcOrd="0" destOrd="0" presId="urn:microsoft.com/office/officeart/2016/7/layout/LinearBlockProcessNumbered"/>
    <dgm:cxn modelId="{BB01E0D9-C962-4211-89CC-E408D52D3128}" type="presOf" srcId="{049C9E8A-5F35-4E58-B048-3B9C8A8722E8}" destId="{237EF62C-13EA-493A-8CE0-64F9F504403F}" srcOrd="1" destOrd="0" presId="urn:microsoft.com/office/officeart/2016/7/layout/LinearBlockProcessNumbered"/>
    <dgm:cxn modelId="{6445B2DA-4358-4754-90BB-674A954FFC8C}" srcId="{694BB4E0-6922-4400-AE76-28797DAB2E3B}" destId="{049C9E8A-5F35-4E58-B048-3B9C8A8722E8}" srcOrd="2" destOrd="0" parTransId="{932CEF89-F167-4342-9CF3-FACA2539D536}" sibTransId="{FCFAA1F3-362F-4090-9FA6-93CDE62BD217}"/>
    <dgm:cxn modelId="{9D0674F8-BED7-414C-980D-6ED611C8CD7D}" type="presOf" srcId="{4DE5DDDC-CB96-48CC-B25A-7326716CB286}" destId="{3603E3CC-8339-4987-93BE-CCE337E8E121}" srcOrd="0" destOrd="0" presId="urn:microsoft.com/office/officeart/2016/7/layout/LinearBlockProcessNumbered"/>
    <dgm:cxn modelId="{D36363D2-6586-4CC1-BE69-2CCB94C5CDF0}" type="presParOf" srcId="{2AAF91E1-A61A-4867-8680-4DDC773E182E}" destId="{204D479E-4089-466C-9FA1-E19879FB2FE5}" srcOrd="0" destOrd="0" presId="urn:microsoft.com/office/officeart/2016/7/layout/LinearBlockProcessNumbered"/>
    <dgm:cxn modelId="{E41B3BA3-6618-4DE3-A2D7-4987FF526440}" type="presParOf" srcId="{204D479E-4089-466C-9FA1-E19879FB2FE5}" destId="{C881B4BC-0BA7-4F1F-94F6-F1E79266318D}" srcOrd="0" destOrd="0" presId="urn:microsoft.com/office/officeart/2016/7/layout/LinearBlockProcessNumbered"/>
    <dgm:cxn modelId="{3CB141B6-A36D-4906-8312-D31A633135B9}" type="presParOf" srcId="{204D479E-4089-466C-9FA1-E19879FB2FE5}" destId="{30E64CE8-FC18-4BA1-A40F-D62B2FD35BCF}" srcOrd="1" destOrd="0" presId="urn:microsoft.com/office/officeart/2016/7/layout/LinearBlockProcessNumbered"/>
    <dgm:cxn modelId="{281A4CE9-B24E-4713-BBCF-F546FE0D5BA3}" type="presParOf" srcId="{204D479E-4089-466C-9FA1-E19879FB2FE5}" destId="{5319B419-989C-4787-A706-38C0B044B7FB}" srcOrd="2" destOrd="0" presId="urn:microsoft.com/office/officeart/2016/7/layout/LinearBlockProcessNumbered"/>
    <dgm:cxn modelId="{6354AEBE-03A9-44CE-8E69-9EBECF00FD67}" type="presParOf" srcId="{2AAF91E1-A61A-4867-8680-4DDC773E182E}" destId="{1F74B75E-0D31-4704-AF67-2F0FFE9C8419}" srcOrd="1" destOrd="0" presId="urn:microsoft.com/office/officeart/2016/7/layout/LinearBlockProcessNumbered"/>
    <dgm:cxn modelId="{2D022C84-B22C-4F3F-8512-1AA5A2B80425}" type="presParOf" srcId="{2AAF91E1-A61A-4867-8680-4DDC773E182E}" destId="{104CD517-8B09-423A-8013-B250643F20B3}" srcOrd="2" destOrd="0" presId="urn:microsoft.com/office/officeart/2016/7/layout/LinearBlockProcessNumbered"/>
    <dgm:cxn modelId="{4EB37C1E-8C08-4D5C-AEAC-5A6E6B4BDAD1}" type="presParOf" srcId="{104CD517-8B09-423A-8013-B250643F20B3}" destId="{DA6712B0-1856-419C-A0D8-C9E8FE50408D}" srcOrd="0" destOrd="0" presId="urn:microsoft.com/office/officeart/2016/7/layout/LinearBlockProcessNumbered"/>
    <dgm:cxn modelId="{8676DF63-A636-4ABD-8193-C957AD28086D}" type="presParOf" srcId="{104CD517-8B09-423A-8013-B250643F20B3}" destId="{B835093A-7196-4B13-BB29-20DAD3B8501F}" srcOrd="1" destOrd="0" presId="urn:microsoft.com/office/officeart/2016/7/layout/LinearBlockProcessNumbered"/>
    <dgm:cxn modelId="{E5A03D0C-FE4D-4534-B0D6-E5CC2DEFAE8F}" type="presParOf" srcId="{104CD517-8B09-423A-8013-B250643F20B3}" destId="{7FCCC85C-B18A-49B9-9A84-8E11FB57538A}" srcOrd="2" destOrd="0" presId="urn:microsoft.com/office/officeart/2016/7/layout/LinearBlockProcessNumbered"/>
    <dgm:cxn modelId="{CACA3483-A57B-4EF5-A189-F02B8571B6A1}" type="presParOf" srcId="{2AAF91E1-A61A-4867-8680-4DDC773E182E}" destId="{0E22A11B-6BAA-4FC2-ADB3-42E3F8E96866}" srcOrd="3" destOrd="0" presId="urn:microsoft.com/office/officeart/2016/7/layout/LinearBlockProcessNumbered"/>
    <dgm:cxn modelId="{002F8456-E279-41DD-B8B4-ED39E50C4AB7}" type="presParOf" srcId="{2AAF91E1-A61A-4867-8680-4DDC773E182E}" destId="{91C02A3A-89BD-4401-B326-A3356F055A82}" srcOrd="4" destOrd="0" presId="urn:microsoft.com/office/officeart/2016/7/layout/LinearBlockProcessNumbered"/>
    <dgm:cxn modelId="{9A2F8A20-C6D4-4D6D-A51C-03187A070CAB}" type="presParOf" srcId="{91C02A3A-89BD-4401-B326-A3356F055A82}" destId="{886B20C7-2806-4F30-98D0-3E05B9797209}" srcOrd="0" destOrd="0" presId="urn:microsoft.com/office/officeart/2016/7/layout/LinearBlockProcessNumbered"/>
    <dgm:cxn modelId="{4FC88EBB-6917-403D-BDCF-B06502D80B0E}" type="presParOf" srcId="{91C02A3A-89BD-4401-B326-A3356F055A82}" destId="{CC79E4C8-54EF-4F2E-AA17-36B65B831DB3}" srcOrd="1" destOrd="0" presId="urn:microsoft.com/office/officeart/2016/7/layout/LinearBlockProcessNumbered"/>
    <dgm:cxn modelId="{FE945B13-F755-4E30-B1C7-B8BCFCB9E37B}" type="presParOf" srcId="{91C02A3A-89BD-4401-B326-A3356F055A82}" destId="{237EF62C-13EA-493A-8CE0-64F9F504403F}" srcOrd="2" destOrd="0" presId="urn:microsoft.com/office/officeart/2016/7/layout/LinearBlockProcessNumbered"/>
    <dgm:cxn modelId="{4F18A777-BB2A-45DE-8BD0-CBBE5707576A}" type="presParOf" srcId="{2AAF91E1-A61A-4867-8680-4DDC773E182E}" destId="{641BC160-C727-49D2-AADD-4567218C2BD7}" srcOrd="5" destOrd="0" presId="urn:microsoft.com/office/officeart/2016/7/layout/LinearBlockProcessNumbered"/>
    <dgm:cxn modelId="{E83226BF-01E4-46D3-824F-D8112159CD59}" type="presParOf" srcId="{2AAF91E1-A61A-4867-8680-4DDC773E182E}" destId="{B63C6008-FC83-4BFA-89B6-3063F97482D6}" srcOrd="6" destOrd="0" presId="urn:microsoft.com/office/officeart/2016/7/layout/LinearBlockProcessNumbered"/>
    <dgm:cxn modelId="{35873756-58DA-4006-A197-C3924926A642}" type="presParOf" srcId="{B63C6008-FC83-4BFA-89B6-3063F97482D6}" destId="{3603E3CC-8339-4987-93BE-CCE337E8E121}" srcOrd="0" destOrd="0" presId="urn:microsoft.com/office/officeart/2016/7/layout/LinearBlockProcessNumbered"/>
    <dgm:cxn modelId="{0A569C1C-7492-4002-8DFB-911BF3BA7823}" type="presParOf" srcId="{B63C6008-FC83-4BFA-89B6-3063F97482D6}" destId="{53FEA6B6-210A-4B91-A06B-7FC21528D1DB}" srcOrd="1" destOrd="0" presId="urn:microsoft.com/office/officeart/2016/7/layout/LinearBlockProcessNumbered"/>
    <dgm:cxn modelId="{C15F0D4A-34E5-42DC-B58D-8227593412F8}" type="presParOf" srcId="{B63C6008-FC83-4BFA-89B6-3063F97482D6}" destId="{E774C10C-56F6-40FB-A211-63CD6754F614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C2DF68-2BF6-494D-B29E-842C8BE11C5C}">
      <dsp:nvSpPr>
        <dsp:cNvPr id="0" name=""/>
        <dsp:cNvSpPr/>
      </dsp:nvSpPr>
      <dsp:spPr>
        <a:xfrm>
          <a:off x="183129" y="0"/>
          <a:ext cx="6858000" cy="6858000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1448BE0-D205-4B45-932A-86AFF21287AD}">
      <dsp:nvSpPr>
        <dsp:cNvPr id="0" name=""/>
        <dsp:cNvSpPr/>
      </dsp:nvSpPr>
      <dsp:spPr>
        <a:xfrm>
          <a:off x="834638" y="651509"/>
          <a:ext cx="2674620" cy="26746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 dirty="0"/>
            <a:t>Truth is self existent</a:t>
          </a:r>
          <a:endParaRPr lang="en-US" sz="3100" kern="1200" dirty="0"/>
        </a:p>
      </dsp:txBody>
      <dsp:txXfrm>
        <a:off x="965202" y="782073"/>
        <a:ext cx="2413492" cy="2413492"/>
      </dsp:txXfrm>
    </dsp:sp>
    <dsp:sp modelId="{8D401930-6117-4EDC-85F9-344ACA2FB55C}">
      <dsp:nvSpPr>
        <dsp:cNvPr id="0" name=""/>
        <dsp:cNvSpPr/>
      </dsp:nvSpPr>
      <dsp:spPr>
        <a:xfrm>
          <a:off x="3714999" y="651509"/>
          <a:ext cx="2674620" cy="26746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 dirty="0"/>
            <a:t>Truth is to be discovered, not created</a:t>
          </a:r>
          <a:endParaRPr lang="en-US" sz="3100" kern="1200" dirty="0"/>
        </a:p>
      </dsp:txBody>
      <dsp:txXfrm>
        <a:off x="3845563" y="782073"/>
        <a:ext cx="2413492" cy="2413492"/>
      </dsp:txXfrm>
    </dsp:sp>
    <dsp:sp modelId="{0F46CA83-19B1-42F0-A100-6A7DDD2429AC}">
      <dsp:nvSpPr>
        <dsp:cNvPr id="0" name=""/>
        <dsp:cNvSpPr/>
      </dsp:nvSpPr>
      <dsp:spPr>
        <a:xfrm>
          <a:off x="834638" y="3531870"/>
          <a:ext cx="2674620" cy="26746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/>
            <a:t>Truth is neglected in our society</a:t>
          </a:r>
          <a:endParaRPr lang="en-US" sz="3100" kern="1200"/>
        </a:p>
      </dsp:txBody>
      <dsp:txXfrm>
        <a:off x="965202" y="3662434"/>
        <a:ext cx="2413492" cy="2413492"/>
      </dsp:txXfrm>
    </dsp:sp>
    <dsp:sp modelId="{851643A8-A490-4F11-A77F-81491E71C84A}">
      <dsp:nvSpPr>
        <dsp:cNvPr id="0" name=""/>
        <dsp:cNvSpPr/>
      </dsp:nvSpPr>
      <dsp:spPr>
        <a:xfrm>
          <a:off x="3714999" y="3531870"/>
          <a:ext cx="2674620" cy="26746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 dirty="0"/>
            <a:t>Truth must be the priority of churches</a:t>
          </a:r>
          <a:endParaRPr lang="en-US" sz="3100" kern="1200" dirty="0"/>
        </a:p>
      </dsp:txBody>
      <dsp:txXfrm>
        <a:off x="3845563" y="3662434"/>
        <a:ext cx="2413492" cy="24134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260144-D7F8-4446-87FA-45A49E1114E3}">
      <dsp:nvSpPr>
        <dsp:cNvPr id="0" name=""/>
        <dsp:cNvSpPr/>
      </dsp:nvSpPr>
      <dsp:spPr>
        <a:xfrm>
          <a:off x="0" y="42266"/>
          <a:ext cx="5955658" cy="2579849"/>
        </a:xfrm>
        <a:prstGeom prst="roundRect">
          <a:avLst/>
        </a:prstGeom>
        <a:solidFill>
          <a:schemeClr val="bg1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/>
            <a:t>Anyone can more accurately interpret Scripture</a:t>
          </a:r>
        </a:p>
      </dsp:txBody>
      <dsp:txXfrm>
        <a:off x="125938" y="168204"/>
        <a:ext cx="5703782" cy="2327973"/>
      </dsp:txXfrm>
    </dsp:sp>
    <dsp:sp modelId="{EBC57628-4754-4143-AC3F-5471833EBEB0}">
      <dsp:nvSpPr>
        <dsp:cNvPr id="0" name=""/>
        <dsp:cNvSpPr/>
      </dsp:nvSpPr>
      <dsp:spPr>
        <a:xfrm>
          <a:off x="0" y="2763236"/>
          <a:ext cx="5955658" cy="2579849"/>
        </a:xfrm>
        <a:prstGeom prst="roundRect">
          <a:avLst/>
        </a:prstGeom>
        <a:solidFill>
          <a:schemeClr val="bg1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By taking these four steps</a:t>
          </a:r>
        </a:p>
      </dsp:txBody>
      <dsp:txXfrm>
        <a:off x="125938" y="2889174"/>
        <a:ext cx="5703782" cy="23279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81B4BC-0BA7-4F1F-94F6-F1E79266318D}">
      <dsp:nvSpPr>
        <dsp:cNvPr id="0" name=""/>
        <dsp:cNvSpPr/>
      </dsp:nvSpPr>
      <dsp:spPr>
        <a:xfrm>
          <a:off x="225" y="122577"/>
          <a:ext cx="2728221" cy="42842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9488" tIns="0" rIns="269488" bIns="33020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Seek to understand the original context</a:t>
          </a:r>
        </a:p>
      </dsp:txBody>
      <dsp:txXfrm>
        <a:off x="225" y="1836289"/>
        <a:ext cx="2728221" cy="2570567"/>
      </dsp:txXfrm>
    </dsp:sp>
    <dsp:sp modelId="{30E64CE8-FC18-4BA1-A40F-D62B2FD35BCF}">
      <dsp:nvSpPr>
        <dsp:cNvPr id="0" name=""/>
        <dsp:cNvSpPr/>
      </dsp:nvSpPr>
      <dsp:spPr>
        <a:xfrm>
          <a:off x="225" y="627784"/>
          <a:ext cx="2728221" cy="1309546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9488" tIns="165100" rIns="269488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</a:p>
      </dsp:txBody>
      <dsp:txXfrm>
        <a:off x="225" y="627784"/>
        <a:ext cx="2728221" cy="1309546"/>
      </dsp:txXfrm>
    </dsp:sp>
    <dsp:sp modelId="{DA6712B0-1856-419C-A0D8-C9E8FE50408D}">
      <dsp:nvSpPr>
        <dsp:cNvPr id="0" name=""/>
        <dsp:cNvSpPr/>
      </dsp:nvSpPr>
      <dsp:spPr>
        <a:xfrm>
          <a:off x="2946705" y="122577"/>
          <a:ext cx="2728221" cy="42842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9488" tIns="0" rIns="269488" bIns="33020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Let God’s Word guide you.</a:t>
          </a:r>
        </a:p>
      </dsp:txBody>
      <dsp:txXfrm>
        <a:off x="2946705" y="1836289"/>
        <a:ext cx="2728221" cy="2570567"/>
      </dsp:txXfrm>
    </dsp:sp>
    <dsp:sp modelId="{B835093A-7196-4B13-BB29-20DAD3B8501F}">
      <dsp:nvSpPr>
        <dsp:cNvPr id="0" name=""/>
        <dsp:cNvSpPr/>
      </dsp:nvSpPr>
      <dsp:spPr>
        <a:xfrm>
          <a:off x="2946705" y="627784"/>
          <a:ext cx="2728221" cy="1309546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9488" tIns="165100" rIns="269488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02</a:t>
          </a:r>
        </a:p>
      </dsp:txBody>
      <dsp:txXfrm>
        <a:off x="2946705" y="627784"/>
        <a:ext cx="2728221" cy="1309546"/>
      </dsp:txXfrm>
    </dsp:sp>
    <dsp:sp modelId="{886B20C7-2806-4F30-98D0-3E05B9797209}">
      <dsp:nvSpPr>
        <dsp:cNvPr id="0" name=""/>
        <dsp:cNvSpPr/>
      </dsp:nvSpPr>
      <dsp:spPr>
        <a:xfrm>
          <a:off x="5893184" y="122577"/>
          <a:ext cx="2728221" cy="42842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9488" tIns="0" rIns="269488" bIns="33020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Determine the theological principles</a:t>
          </a:r>
        </a:p>
      </dsp:txBody>
      <dsp:txXfrm>
        <a:off x="5893184" y="1836289"/>
        <a:ext cx="2728221" cy="2570567"/>
      </dsp:txXfrm>
    </dsp:sp>
    <dsp:sp modelId="{CC79E4C8-54EF-4F2E-AA17-36B65B831DB3}">
      <dsp:nvSpPr>
        <dsp:cNvPr id="0" name=""/>
        <dsp:cNvSpPr/>
      </dsp:nvSpPr>
      <dsp:spPr>
        <a:xfrm>
          <a:off x="5893184" y="627784"/>
          <a:ext cx="2728221" cy="1309546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9488" tIns="165100" rIns="269488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03</a:t>
          </a:r>
        </a:p>
      </dsp:txBody>
      <dsp:txXfrm>
        <a:off x="5893184" y="627784"/>
        <a:ext cx="2728221" cy="1309546"/>
      </dsp:txXfrm>
    </dsp:sp>
    <dsp:sp modelId="{3603E3CC-8339-4987-93BE-CCE337E8E121}">
      <dsp:nvSpPr>
        <dsp:cNvPr id="0" name=""/>
        <dsp:cNvSpPr/>
      </dsp:nvSpPr>
      <dsp:spPr>
        <a:xfrm>
          <a:off x="8839663" y="122577"/>
          <a:ext cx="2728221" cy="42842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9488" tIns="0" rIns="269488" bIns="33020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Apply those principles to your current context</a:t>
          </a:r>
        </a:p>
      </dsp:txBody>
      <dsp:txXfrm>
        <a:off x="8839663" y="1836289"/>
        <a:ext cx="2728221" cy="2570567"/>
      </dsp:txXfrm>
    </dsp:sp>
    <dsp:sp modelId="{53FEA6B6-210A-4B91-A06B-7FC21528D1DB}">
      <dsp:nvSpPr>
        <dsp:cNvPr id="0" name=""/>
        <dsp:cNvSpPr/>
      </dsp:nvSpPr>
      <dsp:spPr>
        <a:xfrm>
          <a:off x="8839663" y="627784"/>
          <a:ext cx="2728221" cy="1309546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9488" tIns="165100" rIns="269488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04</a:t>
          </a:r>
        </a:p>
      </dsp:txBody>
      <dsp:txXfrm>
        <a:off x="8839663" y="627784"/>
        <a:ext cx="2728221" cy="13095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81B4BC-0BA7-4F1F-94F6-F1E79266318D}">
      <dsp:nvSpPr>
        <dsp:cNvPr id="0" name=""/>
        <dsp:cNvSpPr/>
      </dsp:nvSpPr>
      <dsp:spPr>
        <a:xfrm>
          <a:off x="225" y="122577"/>
          <a:ext cx="2728221" cy="42842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9488" tIns="0" rIns="269488" bIns="33020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Seek to understand the original context</a:t>
          </a:r>
        </a:p>
      </dsp:txBody>
      <dsp:txXfrm>
        <a:off x="225" y="1836289"/>
        <a:ext cx="2728221" cy="2570567"/>
      </dsp:txXfrm>
    </dsp:sp>
    <dsp:sp modelId="{30E64CE8-FC18-4BA1-A40F-D62B2FD35BCF}">
      <dsp:nvSpPr>
        <dsp:cNvPr id="0" name=""/>
        <dsp:cNvSpPr/>
      </dsp:nvSpPr>
      <dsp:spPr>
        <a:xfrm>
          <a:off x="225" y="627784"/>
          <a:ext cx="2728221" cy="1309546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9488" tIns="165100" rIns="269488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</a:p>
      </dsp:txBody>
      <dsp:txXfrm>
        <a:off x="225" y="627784"/>
        <a:ext cx="2728221" cy="1309546"/>
      </dsp:txXfrm>
    </dsp:sp>
    <dsp:sp modelId="{DA6712B0-1856-419C-A0D8-C9E8FE50408D}">
      <dsp:nvSpPr>
        <dsp:cNvPr id="0" name=""/>
        <dsp:cNvSpPr/>
      </dsp:nvSpPr>
      <dsp:spPr>
        <a:xfrm>
          <a:off x="2946705" y="122577"/>
          <a:ext cx="2728221" cy="42842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9488" tIns="0" rIns="269488" bIns="33020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Let God’s Word guide you.</a:t>
          </a:r>
        </a:p>
      </dsp:txBody>
      <dsp:txXfrm>
        <a:off x="2946705" y="1836289"/>
        <a:ext cx="2728221" cy="2570567"/>
      </dsp:txXfrm>
    </dsp:sp>
    <dsp:sp modelId="{B835093A-7196-4B13-BB29-20DAD3B8501F}">
      <dsp:nvSpPr>
        <dsp:cNvPr id="0" name=""/>
        <dsp:cNvSpPr/>
      </dsp:nvSpPr>
      <dsp:spPr>
        <a:xfrm>
          <a:off x="2946705" y="627784"/>
          <a:ext cx="2728221" cy="1309546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9488" tIns="165100" rIns="269488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02</a:t>
          </a:r>
        </a:p>
      </dsp:txBody>
      <dsp:txXfrm>
        <a:off x="2946705" y="627784"/>
        <a:ext cx="2728221" cy="1309546"/>
      </dsp:txXfrm>
    </dsp:sp>
    <dsp:sp modelId="{886B20C7-2806-4F30-98D0-3E05B9797209}">
      <dsp:nvSpPr>
        <dsp:cNvPr id="0" name=""/>
        <dsp:cNvSpPr/>
      </dsp:nvSpPr>
      <dsp:spPr>
        <a:xfrm>
          <a:off x="5893184" y="122577"/>
          <a:ext cx="2728221" cy="42842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9488" tIns="0" rIns="269488" bIns="33020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Determine the theological principles</a:t>
          </a:r>
        </a:p>
      </dsp:txBody>
      <dsp:txXfrm>
        <a:off x="5893184" y="1836289"/>
        <a:ext cx="2728221" cy="2570567"/>
      </dsp:txXfrm>
    </dsp:sp>
    <dsp:sp modelId="{CC79E4C8-54EF-4F2E-AA17-36B65B831DB3}">
      <dsp:nvSpPr>
        <dsp:cNvPr id="0" name=""/>
        <dsp:cNvSpPr/>
      </dsp:nvSpPr>
      <dsp:spPr>
        <a:xfrm>
          <a:off x="5893184" y="627784"/>
          <a:ext cx="2728221" cy="1309546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9488" tIns="165100" rIns="269488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03</a:t>
          </a:r>
        </a:p>
      </dsp:txBody>
      <dsp:txXfrm>
        <a:off x="5893184" y="627784"/>
        <a:ext cx="2728221" cy="1309546"/>
      </dsp:txXfrm>
    </dsp:sp>
    <dsp:sp modelId="{3603E3CC-8339-4987-93BE-CCE337E8E121}">
      <dsp:nvSpPr>
        <dsp:cNvPr id="0" name=""/>
        <dsp:cNvSpPr/>
      </dsp:nvSpPr>
      <dsp:spPr>
        <a:xfrm>
          <a:off x="8839663" y="122577"/>
          <a:ext cx="2728221" cy="42842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9488" tIns="0" rIns="269488" bIns="33020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Apply those principles to your current context</a:t>
          </a:r>
        </a:p>
      </dsp:txBody>
      <dsp:txXfrm>
        <a:off x="8839663" y="1836289"/>
        <a:ext cx="2728221" cy="2570567"/>
      </dsp:txXfrm>
    </dsp:sp>
    <dsp:sp modelId="{53FEA6B6-210A-4B91-A06B-7FC21528D1DB}">
      <dsp:nvSpPr>
        <dsp:cNvPr id="0" name=""/>
        <dsp:cNvSpPr/>
      </dsp:nvSpPr>
      <dsp:spPr>
        <a:xfrm>
          <a:off x="8839663" y="627784"/>
          <a:ext cx="2728221" cy="1309546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9488" tIns="165100" rIns="269488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04</a:t>
          </a:r>
        </a:p>
      </dsp:txBody>
      <dsp:txXfrm>
        <a:off x="8839663" y="627784"/>
        <a:ext cx="2728221" cy="1309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1D5C-25C0-4870-9044-4DD14FE7474A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41060CE-8537-4507-BEDB-8FE9BF1D7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55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1D5C-25C0-4870-9044-4DD14FE7474A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41060CE-8537-4507-BEDB-8FE9BF1D7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92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1D5C-25C0-4870-9044-4DD14FE7474A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41060CE-8537-4507-BEDB-8FE9BF1D7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65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1D5C-25C0-4870-9044-4DD14FE7474A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41060CE-8537-4507-BEDB-8FE9BF1D721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9783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1D5C-25C0-4870-9044-4DD14FE7474A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41060CE-8537-4507-BEDB-8FE9BF1D7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15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1D5C-25C0-4870-9044-4DD14FE7474A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60CE-8537-4507-BEDB-8FE9BF1D7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92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1D5C-25C0-4870-9044-4DD14FE7474A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60CE-8537-4507-BEDB-8FE9BF1D7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64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1D5C-25C0-4870-9044-4DD14FE7474A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60CE-8537-4507-BEDB-8FE9BF1D7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83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25B01D5C-25C0-4870-9044-4DD14FE7474A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41060CE-8537-4507-BEDB-8FE9BF1D7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472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1D5C-25C0-4870-9044-4DD14FE7474A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60CE-8537-4507-BEDB-8FE9BF1D7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6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1D5C-25C0-4870-9044-4DD14FE7474A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41060CE-8537-4507-BEDB-8FE9BF1D7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96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1D5C-25C0-4870-9044-4DD14FE7474A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60CE-8537-4507-BEDB-8FE9BF1D7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67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1D5C-25C0-4870-9044-4DD14FE7474A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60CE-8537-4507-BEDB-8FE9BF1D7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4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1D5C-25C0-4870-9044-4DD14FE7474A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60CE-8537-4507-BEDB-8FE9BF1D7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43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1D5C-25C0-4870-9044-4DD14FE7474A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60CE-8537-4507-BEDB-8FE9BF1D7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15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1D5C-25C0-4870-9044-4DD14FE7474A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60CE-8537-4507-BEDB-8FE9BF1D7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875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1D5C-25C0-4870-9044-4DD14FE7474A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60CE-8537-4507-BEDB-8FE9BF1D7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979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01D5C-25C0-4870-9044-4DD14FE7474A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060CE-8537-4507-BEDB-8FE9BF1D7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892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5.png"/><Relationship Id="rId7" Type="http://schemas.openxmlformats.org/officeDocument/2006/relationships/diagramQuickStyle" Target="../diagrams/quickStyl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6.png"/><Relationship Id="rId9" Type="http://schemas.microsoft.com/office/2007/relationships/diagramDrawing" Target="../diagrams/drawing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5.pn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6.png"/><Relationship Id="rId9" Type="http://schemas.microsoft.com/office/2007/relationships/diagramDrawing" Target="../diagrams/drawin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FC1B3-DA17-3F2D-BCFC-0FFC838B27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Σπουδάσον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γραφή</a:t>
            </a:r>
            <a:endParaRPr lang="en-US" sz="3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CF73CE-613F-58C9-0B18-434A15B10A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Joseph Peters</a:t>
            </a:r>
          </a:p>
        </p:txBody>
      </p:sp>
    </p:spTree>
    <p:extLst>
      <p:ext uri="{BB962C8B-B14F-4D97-AF65-F5344CB8AC3E}">
        <p14:creationId xmlns:p14="http://schemas.microsoft.com/office/powerpoint/2010/main" val="2463644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D18D6-B41F-D498-AF18-E42A567D7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Example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521E4-0A04-1D0D-07A7-678C2F25A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Leviticus 18:22</a:t>
            </a:r>
          </a:p>
          <a:p>
            <a:r>
              <a:rPr lang="en-US" sz="3200" dirty="0"/>
              <a:t>Thou shalt not lie with mankind (</a:t>
            </a:r>
            <a:r>
              <a:rPr lang="he-I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זָכָר</a:t>
            </a:r>
            <a:r>
              <a:rPr lang="en-US" sz="3200" dirty="0"/>
              <a:t>), as with womankind: it is abomination</a:t>
            </a:r>
          </a:p>
          <a:p>
            <a:r>
              <a:rPr lang="en-US" sz="3200" dirty="0"/>
              <a:t>Leviticus 20:13a</a:t>
            </a:r>
          </a:p>
          <a:p>
            <a:r>
              <a:rPr lang="en-US" sz="3200" dirty="0"/>
              <a:t>If a man also lie with mankind (</a:t>
            </a:r>
            <a:r>
              <a:rPr lang="he-I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זָכָר</a:t>
            </a:r>
            <a:r>
              <a:rPr lang="en-US" sz="3200" dirty="0"/>
              <a:t>), as he lieth with a woman, both of them have committed an abomination…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961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2CFFBB8-E539-483F-B9AA-088F7D4B1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52C38B8-B7F9-478B-8D67-99B248A946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8ADE9738-7B48-4F06-BA7B-E2CF9663A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1F07745-D943-46DF-AB69-FA455CE42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595" y="0"/>
            <a:ext cx="12192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2A2E17-3305-4404-A0DA-5CC3BDAFE0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E8F21B-779C-20EE-D3C8-8772C7CB93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277" y="819930"/>
            <a:ext cx="10914256" cy="5184272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067049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2CFFBB8-E539-483F-B9AA-088F7D4B1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52C38B8-B7F9-478B-8D67-99B248A946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8ADE9738-7B48-4F06-BA7B-E2CF9663A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F07745-D943-46DF-AB69-FA455CE42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595" y="0"/>
            <a:ext cx="12192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72A2E17-3305-4404-A0DA-5CC3BDAFE0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692283-C7C5-0CDE-4C97-151F4017E77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2517" t="-2277" r="5032" b="-1369"/>
          <a:stretch/>
        </p:blipFill>
        <p:spPr>
          <a:xfrm>
            <a:off x="472417" y="480060"/>
            <a:ext cx="11237976" cy="5897880"/>
          </a:xfrm>
          <a:prstGeom prst="rect">
            <a:avLst/>
          </a:prstGeom>
          <a:ln>
            <a:noFill/>
          </a:ln>
          <a:effectLst/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9C5A7C6-5C48-B6C9-B696-E43E4F8FC582}"/>
              </a:ext>
            </a:extLst>
          </p:cNvPr>
          <p:cNvSpPr txBox="1"/>
          <p:nvPr/>
        </p:nvSpPr>
        <p:spPr>
          <a:xfrm>
            <a:off x="581024" y="5762625"/>
            <a:ext cx="1990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Used 240 times</a:t>
            </a:r>
          </a:p>
        </p:txBody>
      </p:sp>
    </p:spTree>
    <p:extLst>
      <p:ext uri="{BB962C8B-B14F-4D97-AF65-F5344CB8AC3E}">
        <p14:creationId xmlns:p14="http://schemas.microsoft.com/office/powerpoint/2010/main" val="2515354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AB9FD-E714-B6DB-C1B8-6316CFD79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Possible and which is Likely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15D1F-3338-F7D2-1665-0E6A4AEC0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0" y="2336873"/>
            <a:ext cx="11234871" cy="4409160"/>
          </a:xfrm>
        </p:spPr>
        <p:txBody>
          <a:bodyPr>
            <a:normAutofit/>
          </a:bodyPr>
          <a:lstStyle/>
          <a:p>
            <a:pPr lvl="1"/>
            <a:r>
              <a:rPr lang="en-US" sz="3200" dirty="0"/>
              <a:t>Leviticus 18:22</a:t>
            </a:r>
          </a:p>
          <a:p>
            <a:pPr lvl="1"/>
            <a:r>
              <a:rPr lang="en-US" sz="3200" dirty="0"/>
              <a:t>Thou shalt not lie with </a:t>
            </a:r>
            <a:r>
              <a:rPr lang="en-US" sz="3200" u="sng" dirty="0"/>
              <a:t>mankind</a:t>
            </a:r>
            <a:r>
              <a:rPr lang="en-US" sz="3200" dirty="0"/>
              <a:t>, as with womankind: it is abomination</a:t>
            </a:r>
          </a:p>
          <a:p>
            <a:r>
              <a:rPr lang="en-US" sz="3600" dirty="0"/>
              <a:t>Or</a:t>
            </a:r>
          </a:p>
          <a:p>
            <a:pPr lvl="1"/>
            <a:r>
              <a:rPr lang="en-US" sz="3200" dirty="0"/>
              <a:t>Leviticus 18:22</a:t>
            </a:r>
          </a:p>
          <a:p>
            <a:pPr lvl="1"/>
            <a:r>
              <a:rPr lang="en-US" sz="3200" dirty="0"/>
              <a:t>Thou shalt not lie with </a:t>
            </a:r>
            <a:r>
              <a:rPr lang="en-US" sz="3200" u="sng" dirty="0"/>
              <a:t>young boys</a:t>
            </a:r>
            <a:r>
              <a:rPr lang="en-US" sz="3200" dirty="0"/>
              <a:t>, as with womankind: it is abomination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382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00237-2641-125C-5366-720264DE9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610C6-D9FC-2AAF-1345-3A106D5D8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1104242" cy="4353176"/>
          </a:xfrm>
        </p:spPr>
        <p:txBody>
          <a:bodyPr>
            <a:normAutofit/>
          </a:bodyPr>
          <a:lstStyle/>
          <a:p>
            <a:r>
              <a:rPr lang="en-US" sz="3200" dirty="0"/>
              <a:t>Exodus 21:22,23 NKJV</a:t>
            </a:r>
          </a:p>
          <a:p>
            <a:r>
              <a:rPr lang="en-US" sz="3200" dirty="0"/>
              <a:t>22 “If men fight, and hurt a woman with child, so that she gives birth prematurely, yet no harm follows, he shall surely be punished accordingly as the woman’s husband imposes on him; and he shall pay as the judges determine.</a:t>
            </a:r>
          </a:p>
          <a:p>
            <a:r>
              <a:rPr lang="en-US" sz="3200" dirty="0"/>
              <a:t> 23 But if any harm follows, then you shall give life for life,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020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6">
            <a:extLst>
              <a:ext uri="{FF2B5EF4-FFF2-40B4-BE49-F238E27FC236}">
                <a16:creationId xmlns:a16="http://schemas.microsoft.com/office/drawing/2014/main" id="{AC3E6C53-102E-4ACA-BCBB-3CC973B9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8" name="Picture 8">
            <a:extLst>
              <a:ext uri="{FF2B5EF4-FFF2-40B4-BE49-F238E27FC236}">
                <a16:creationId xmlns:a16="http://schemas.microsoft.com/office/drawing/2014/main" id="{17B2B42C-0777-4D6E-9432-535281803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29" name="Picture 10">
            <a:extLst>
              <a:ext uri="{FF2B5EF4-FFF2-40B4-BE49-F238E27FC236}">
                <a16:creationId xmlns:a16="http://schemas.microsoft.com/office/drawing/2014/main" id="{EFEAAB60-93E2-4DC6-99AC-939637BCE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30" name="Rectangle 12">
            <a:extLst>
              <a:ext uri="{FF2B5EF4-FFF2-40B4-BE49-F238E27FC236}">
                <a16:creationId xmlns:a16="http://schemas.microsoft.com/office/drawing/2014/main" id="{7EF5ECB8-D49C-48FB-A93E-88EB2FFDF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" name="Rectangle 14">
            <a:extLst>
              <a:ext uri="{FF2B5EF4-FFF2-40B4-BE49-F238E27FC236}">
                <a16:creationId xmlns:a16="http://schemas.microsoft.com/office/drawing/2014/main" id="{411B77A2-BD5C-432D-B52E-C12612C74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32" name="Rectangle 16">
            <a:extLst>
              <a:ext uri="{FF2B5EF4-FFF2-40B4-BE49-F238E27FC236}">
                <a16:creationId xmlns:a16="http://schemas.microsoft.com/office/drawing/2014/main" id="{06C60E22-7100-4F70-8525-98F7CAE1C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18">
            <a:extLst>
              <a:ext uri="{FF2B5EF4-FFF2-40B4-BE49-F238E27FC236}">
                <a16:creationId xmlns:a16="http://schemas.microsoft.com/office/drawing/2014/main" id="{14DE8BDE-B19F-4016-B1B0-14871E07A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" name="Rectangle 20">
            <a:extLst>
              <a:ext uri="{FF2B5EF4-FFF2-40B4-BE49-F238E27FC236}">
                <a16:creationId xmlns:a16="http://schemas.microsoft.com/office/drawing/2014/main" id="{7E3B7621-F03B-4FB5-97B7-BE1E0294E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1" y="0"/>
            <a:ext cx="7534654" cy="6858000"/>
          </a:xfrm>
          <a:prstGeom prst="rect">
            <a:avLst/>
          </a:prstGeom>
          <a:solidFill>
            <a:srgbClr val="262626"/>
          </a:solidFill>
          <a:ln>
            <a:noFill/>
          </a:ln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5" name="Rectangle 22">
            <a:extLst>
              <a:ext uri="{FF2B5EF4-FFF2-40B4-BE49-F238E27FC236}">
                <a16:creationId xmlns:a16="http://schemas.microsoft.com/office/drawing/2014/main" id="{8BA32A7D-DCB1-4F3D-97F1-044D62433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27949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6AFFB7-29BC-D1B1-9FE2-A5D234607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06" y="-550088"/>
            <a:ext cx="7128587" cy="591519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000" dirty="0"/>
              <a:t>Determine the Theological Principles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B33E843B-6CE7-4DFF-B50D-4AB50ED66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89330"/>
            <a:ext cx="1602997" cy="14427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77DC4CA4-7111-46A0-BD6A-17D131E4FA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9003" y="338329"/>
            <a:ext cx="1602997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436040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AC0E3-2CB4-175C-B600-B029980C1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13" y="753228"/>
            <a:ext cx="10107570" cy="1080938"/>
          </a:xfrm>
        </p:spPr>
        <p:txBody>
          <a:bodyPr>
            <a:normAutofit/>
          </a:bodyPr>
          <a:lstStyle/>
          <a:p>
            <a:r>
              <a:rPr lang="en-US" sz="4400" dirty="0"/>
              <a:t>Determine the theological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178CA-8A38-9526-0BB0-584C4A913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The original context will likely be different than our current context. </a:t>
            </a:r>
          </a:p>
          <a:p>
            <a:pPr marL="0" indent="0">
              <a:buNone/>
            </a:pPr>
            <a:r>
              <a:rPr lang="en-US" sz="3600" dirty="0"/>
              <a:t>However, if it is in the Bible, then there is likely a timeless and universal principle that can be learned from it. </a:t>
            </a:r>
          </a:p>
        </p:txBody>
      </p:sp>
    </p:spTree>
    <p:extLst>
      <p:ext uri="{BB962C8B-B14F-4D97-AF65-F5344CB8AC3E}">
        <p14:creationId xmlns:p14="http://schemas.microsoft.com/office/powerpoint/2010/main" val="12041875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6DFD5-10A1-1DC0-77CB-5422FAB3E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38BE5-D57E-F234-DA12-BB3A55ABF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52736"/>
            <a:ext cx="11262863" cy="4805264"/>
          </a:xfrm>
        </p:spPr>
        <p:txBody>
          <a:bodyPr>
            <a:normAutofit/>
          </a:bodyPr>
          <a:lstStyle/>
          <a:p>
            <a:r>
              <a:rPr lang="en-US" sz="3600" dirty="0"/>
              <a:t>Bad Example:</a:t>
            </a:r>
          </a:p>
          <a:p>
            <a:pPr lvl="1"/>
            <a:r>
              <a:rPr lang="en-US" sz="3200" dirty="0"/>
              <a:t>The story of David teaches us that we should attack tall people to prove God’s dominance over height</a:t>
            </a:r>
          </a:p>
          <a:p>
            <a:r>
              <a:rPr lang="en-US" sz="3600" dirty="0"/>
              <a:t>Good example: </a:t>
            </a:r>
          </a:p>
          <a:p>
            <a:pPr lvl="1"/>
            <a:r>
              <a:rPr lang="en-US" sz="3200" dirty="0"/>
              <a:t>The story of David reminds us that we should not be afraid of opposition, knowing that God can help us overcome.</a:t>
            </a:r>
          </a:p>
        </p:txBody>
      </p:sp>
    </p:spTree>
    <p:extLst>
      <p:ext uri="{BB962C8B-B14F-4D97-AF65-F5344CB8AC3E}">
        <p14:creationId xmlns:p14="http://schemas.microsoft.com/office/powerpoint/2010/main" val="8185987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6DFD5-10A1-1DC0-77CB-5422FAB3E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38BE5-D57E-F234-DA12-BB3A55ABF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52736"/>
            <a:ext cx="11262863" cy="4805264"/>
          </a:xfrm>
        </p:spPr>
        <p:txBody>
          <a:bodyPr>
            <a:normAutofit/>
          </a:bodyPr>
          <a:lstStyle/>
          <a:p>
            <a:r>
              <a:rPr lang="en-US" sz="3600" dirty="0"/>
              <a:t>Bad Example:</a:t>
            </a:r>
          </a:p>
          <a:p>
            <a:pPr lvl="1"/>
            <a:r>
              <a:rPr lang="en-US" sz="3200" dirty="0"/>
              <a:t>The story of Job teaches us that, if we have a big family, God will take it away</a:t>
            </a:r>
          </a:p>
          <a:p>
            <a:r>
              <a:rPr lang="en-US" sz="3600" dirty="0"/>
              <a:t>Good Example: </a:t>
            </a:r>
          </a:p>
          <a:p>
            <a:pPr lvl="1"/>
            <a:r>
              <a:rPr lang="en-US" sz="3200" dirty="0"/>
              <a:t>The story of Job reminds us that, even when we do not understand, God is still in control and has a purpose.</a:t>
            </a:r>
          </a:p>
        </p:txBody>
      </p:sp>
    </p:spTree>
    <p:extLst>
      <p:ext uri="{BB962C8B-B14F-4D97-AF65-F5344CB8AC3E}">
        <p14:creationId xmlns:p14="http://schemas.microsoft.com/office/powerpoint/2010/main" val="3910494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6DFD5-10A1-1DC0-77CB-5422FAB3E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38BE5-D57E-F234-DA12-BB3A55ABF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52736"/>
            <a:ext cx="11262863" cy="4805264"/>
          </a:xfrm>
        </p:spPr>
        <p:txBody>
          <a:bodyPr>
            <a:normAutofit/>
          </a:bodyPr>
          <a:lstStyle/>
          <a:p>
            <a:r>
              <a:rPr lang="en-US" sz="3600" dirty="0"/>
              <a:t>Bad Example:</a:t>
            </a:r>
          </a:p>
          <a:p>
            <a:pPr lvl="1"/>
            <a:r>
              <a:rPr lang="en-US" sz="3200" dirty="0"/>
              <a:t>The story of Noah teaches us the importance of building boats</a:t>
            </a:r>
          </a:p>
          <a:p>
            <a:r>
              <a:rPr lang="en-US" sz="3600" dirty="0"/>
              <a:t>Good Example: </a:t>
            </a:r>
          </a:p>
          <a:p>
            <a:pPr lvl="1"/>
            <a:r>
              <a:rPr lang="en-US" sz="3200" dirty="0"/>
              <a:t>The story of Noah reminds us that we should always take God seriously, even if we might not understand. </a:t>
            </a:r>
          </a:p>
        </p:txBody>
      </p:sp>
    </p:spTree>
    <p:extLst>
      <p:ext uri="{BB962C8B-B14F-4D97-AF65-F5344CB8AC3E}">
        <p14:creationId xmlns:p14="http://schemas.microsoft.com/office/powerpoint/2010/main" val="119914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DBCB3D0-62EC-4D8A-A9E7-991AF662D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2C758D7-9BCC-44AD-98FB-A68CA5267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890917F-0A64-4C0A-91F8-E4F6BE6A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38C8E05-3629-4B19-A965-0C926F9DE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9044F20B-3F79-4BBD-A9B8-33672B6A4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949A39-219A-F802-14C7-B56BF9FDF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/>
              <a:t>The Necessity of Truth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F37FA49-C1EE-74EE-975D-CB0F5C02C1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9916079"/>
              </p:ext>
            </p:extLst>
          </p:nvPr>
        </p:nvGraphicFramePr>
        <p:xfrm>
          <a:off x="4964566" y="0"/>
          <a:ext cx="7224258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309949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6">
            <a:extLst>
              <a:ext uri="{FF2B5EF4-FFF2-40B4-BE49-F238E27FC236}">
                <a16:creationId xmlns:a16="http://schemas.microsoft.com/office/drawing/2014/main" id="{AC3E6C53-102E-4ACA-BCBB-3CC973B9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8" name="Picture 8">
            <a:extLst>
              <a:ext uri="{FF2B5EF4-FFF2-40B4-BE49-F238E27FC236}">
                <a16:creationId xmlns:a16="http://schemas.microsoft.com/office/drawing/2014/main" id="{17B2B42C-0777-4D6E-9432-535281803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29" name="Picture 10">
            <a:extLst>
              <a:ext uri="{FF2B5EF4-FFF2-40B4-BE49-F238E27FC236}">
                <a16:creationId xmlns:a16="http://schemas.microsoft.com/office/drawing/2014/main" id="{EFEAAB60-93E2-4DC6-99AC-939637BCE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30" name="Rectangle 12">
            <a:extLst>
              <a:ext uri="{FF2B5EF4-FFF2-40B4-BE49-F238E27FC236}">
                <a16:creationId xmlns:a16="http://schemas.microsoft.com/office/drawing/2014/main" id="{7EF5ECB8-D49C-48FB-A93E-88EB2FFDF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" name="Rectangle 14">
            <a:extLst>
              <a:ext uri="{FF2B5EF4-FFF2-40B4-BE49-F238E27FC236}">
                <a16:creationId xmlns:a16="http://schemas.microsoft.com/office/drawing/2014/main" id="{411B77A2-BD5C-432D-B52E-C12612C74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32" name="Rectangle 16">
            <a:extLst>
              <a:ext uri="{FF2B5EF4-FFF2-40B4-BE49-F238E27FC236}">
                <a16:creationId xmlns:a16="http://schemas.microsoft.com/office/drawing/2014/main" id="{06C60E22-7100-4F70-8525-98F7CAE1C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18">
            <a:extLst>
              <a:ext uri="{FF2B5EF4-FFF2-40B4-BE49-F238E27FC236}">
                <a16:creationId xmlns:a16="http://schemas.microsoft.com/office/drawing/2014/main" id="{14DE8BDE-B19F-4016-B1B0-14871E07A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" name="Rectangle 20">
            <a:extLst>
              <a:ext uri="{FF2B5EF4-FFF2-40B4-BE49-F238E27FC236}">
                <a16:creationId xmlns:a16="http://schemas.microsoft.com/office/drawing/2014/main" id="{7E3B7621-F03B-4FB5-97B7-BE1E0294E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1" y="0"/>
            <a:ext cx="7534654" cy="6858000"/>
          </a:xfrm>
          <a:prstGeom prst="rect">
            <a:avLst/>
          </a:prstGeom>
          <a:solidFill>
            <a:srgbClr val="262626"/>
          </a:solidFill>
          <a:ln>
            <a:noFill/>
          </a:ln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5" name="Rectangle 22">
            <a:extLst>
              <a:ext uri="{FF2B5EF4-FFF2-40B4-BE49-F238E27FC236}">
                <a16:creationId xmlns:a16="http://schemas.microsoft.com/office/drawing/2014/main" id="{8BA32A7D-DCB1-4F3D-97F1-044D62433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27949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6AFFB7-29BC-D1B1-9FE2-A5D234607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2" y="485610"/>
            <a:ext cx="6036164" cy="49634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 algn="ctr"/>
            <a:r>
              <a:rPr lang="en-US" sz="8000" dirty="0"/>
              <a:t>Apply those Principles to Your Current Context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B33E843B-6CE7-4DFF-B50D-4AB50ED66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89330"/>
            <a:ext cx="1602997" cy="14427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77DC4CA4-7111-46A0-BD6A-17D131E4FA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9003" y="338329"/>
            <a:ext cx="1602997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237908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F9C7D-D3EF-3BAA-C87F-09ABF69F4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Apply those principles to your current context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AC2FE-6373-87E3-9F1E-97E6CEE23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Information without application is pointless</a:t>
            </a:r>
          </a:p>
          <a:p>
            <a:r>
              <a:rPr lang="en-US" sz="4000" dirty="0"/>
              <a:t>James 1:22 </a:t>
            </a:r>
          </a:p>
          <a:p>
            <a:pPr lvl="1"/>
            <a:r>
              <a:rPr lang="en-US" sz="3600" dirty="0"/>
              <a:t>But be ye doers of the word, and not hearers only, deceiving your own selves. </a:t>
            </a:r>
          </a:p>
        </p:txBody>
      </p:sp>
    </p:spTree>
    <p:extLst>
      <p:ext uri="{BB962C8B-B14F-4D97-AF65-F5344CB8AC3E}">
        <p14:creationId xmlns:p14="http://schemas.microsoft.com/office/powerpoint/2010/main" val="21275123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D6EC5AD-977D-4411-AC6F-5677D6D5CD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3DC4F7D-6CBC-4B88-80C9-3E5BBFA8D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F5CD2AA-865E-46EF-BE02-B7F59735C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4557357"/>
            <a:ext cx="8978671" cy="1660332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6FBFB2-FAA7-6E5A-FBA3-D096CE602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4714194"/>
            <a:ext cx="8129353" cy="1311176"/>
          </a:xfrm>
        </p:spPr>
        <p:txBody>
          <a:bodyPr anchor="b">
            <a:normAutofit/>
          </a:bodyPr>
          <a:lstStyle/>
          <a:p>
            <a:pPr algn="r"/>
            <a:r>
              <a:rPr lang="en-US" sz="4800"/>
              <a:t>Rationale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836E79C-DAF3-497B-8829-B578C6330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6" y="6210130"/>
            <a:ext cx="8968085" cy="2759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6CBA651-59F0-4056-852B-7BA312B84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22301" y="4557357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6549CAF-504A-44ED-AD20-0880DCFE7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218940"/>
            <a:ext cx="8968085" cy="2759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318056C-6EA6-4474-B02E-6C914AE04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22301" y="6210130"/>
            <a:ext cx="3080285" cy="27594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9AF14C6-1D91-BBCF-0EAC-50410076BA4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0356" y="0"/>
          <a:ext cx="11568111" cy="4529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9821340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47F7B-52CA-99B9-888A-8E14CEAE2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88224-E124-BFFA-EC44-67B049311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40916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Barrick, William D., “Exegetical Fallacies: Common Interpretive Mistakes Every Student Must Avoid.” The Master’s Seminary Journal, vol. 19, no. 1, </a:t>
            </a:r>
            <a:r>
              <a:rPr lang="en-US" dirty="0" err="1"/>
              <a:t>Spr</a:t>
            </a:r>
            <a:r>
              <a:rPr lang="en-US" dirty="0"/>
              <a:t> 2008.</a:t>
            </a:r>
          </a:p>
          <a:p>
            <a:r>
              <a:rPr lang="en-US" dirty="0"/>
              <a:t>Carson, D. A. Exegetical Fallacies, Grand Rapids: Baker Academic, 1996.</a:t>
            </a:r>
          </a:p>
          <a:p>
            <a:r>
              <a:rPr lang="en-US" dirty="0"/>
              <a:t>Duvall, J. Scott and J. Daniel Hays, Grasping God’s Word: A Hands-On Approach to Reading, Interpreting, and Applying the Bible, Grand Rapids: Zondervan, 2012.</a:t>
            </a:r>
          </a:p>
          <a:p>
            <a:r>
              <a:rPr lang="en-US" dirty="0"/>
              <a:t>Duvall, J. Scott and J. Daniel Hays, Journey into God’s Word: Your Guide to Understanding and Applying the Bible. Grand Rapids: Zondervan, 2008.</a:t>
            </a:r>
          </a:p>
          <a:p>
            <a:r>
              <a:rPr lang="en-US" dirty="0"/>
              <a:t>Kaiser, Walter C. Jr. and Moises Silva, Introduction to Biblical Hermeneutics: The Search for Meaning. Grand Rapids: Zondervan, 2007.</a:t>
            </a:r>
          </a:p>
          <a:p>
            <a:r>
              <a:rPr lang="en-US" dirty="0"/>
              <a:t>Klein, William W., Craig L. Blomberg, and Robert L. Hubbard Jr., Introduction to Biblical Interpretation, Third Edition. Grand Rapids, MI: Zondervan, 2017.</a:t>
            </a:r>
          </a:p>
          <a:p>
            <a:r>
              <a:rPr lang="en-US" dirty="0"/>
              <a:t>Köstenberger, Andreas and Richard Patterson, Invitation to Biblical Interpretation: Exploring the Hermeneutics Triad of History, Literature, and Theology, Grand Rapids: Kregel Publications.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813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DBCB3D0-62EC-4D8A-A9E7-991AF662D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2C758D7-9BCC-44AD-98FB-A68CA5267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890917F-0A64-4C0A-91F8-E4F6BE6A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38C8E05-3629-4B19-A965-0C926F9DE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9044F20B-3F79-4BBD-A9B8-33672B6A4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67B5B7-6405-6CC3-9871-21988BA32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/>
              <a:t>Objective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4407977-EAF3-4008-C9FC-747274013B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701365"/>
              </p:ext>
            </p:extLst>
          </p:nvPr>
        </p:nvGraphicFramePr>
        <p:xfrm>
          <a:off x="5437509" y="777860"/>
          <a:ext cx="5955658" cy="5385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4897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D6EC5AD-977D-4411-AC6F-5677D6D5CD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3DC4F7D-6CBC-4B88-80C9-3E5BBFA8D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F5CD2AA-865E-46EF-BE02-B7F59735C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4557357"/>
            <a:ext cx="8978671" cy="1660332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6FBFB2-FAA7-6E5A-FBA3-D096CE602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4714194"/>
            <a:ext cx="8129353" cy="1311176"/>
          </a:xfrm>
        </p:spPr>
        <p:txBody>
          <a:bodyPr anchor="b">
            <a:normAutofit/>
          </a:bodyPr>
          <a:lstStyle/>
          <a:p>
            <a:pPr algn="r"/>
            <a:r>
              <a:rPr lang="en-US" sz="4800"/>
              <a:t>Rationale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836E79C-DAF3-497B-8829-B578C6330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6" y="6210130"/>
            <a:ext cx="8968085" cy="2759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6CBA651-59F0-4056-852B-7BA312B84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22301" y="4557357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6549CAF-504A-44ED-AD20-0880DCFE7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218940"/>
            <a:ext cx="8968085" cy="2759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318056C-6EA6-4474-B02E-6C914AE04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22301" y="6210130"/>
            <a:ext cx="3080285" cy="27594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9AF14C6-1D91-BBCF-0EAC-50410076BA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4066146"/>
              </p:ext>
            </p:extLst>
          </p:nvPr>
        </p:nvGraphicFramePr>
        <p:xfrm>
          <a:off x="310356" y="0"/>
          <a:ext cx="11568111" cy="4529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690668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6">
            <a:extLst>
              <a:ext uri="{FF2B5EF4-FFF2-40B4-BE49-F238E27FC236}">
                <a16:creationId xmlns:a16="http://schemas.microsoft.com/office/drawing/2014/main" id="{AC3E6C53-102E-4ACA-BCBB-3CC973B9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8" name="Picture 8">
            <a:extLst>
              <a:ext uri="{FF2B5EF4-FFF2-40B4-BE49-F238E27FC236}">
                <a16:creationId xmlns:a16="http://schemas.microsoft.com/office/drawing/2014/main" id="{17B2B42C-0777-4D6E-9432-535281803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29" name="Picture 10">
            <a:extLst>
              <a:ext uri="{FF2B5EF4-FFF2-40B4-BE49-F238E27FC236}">
                <a16:creationId xmlns:a16="http://schemas.microsoft.com/office/drawing/2014/main" id="{EFEAAB60-93E2-4DC6-99AC-939637BCE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30" name="Rectangle 12">
            <a:extLst>
              <a:ext uri="{FF2B5EF4-FFF2-40B4-BE49-F238E27FC236}">
                <a16:creationId xmlns:a16="http://schemas.microsoft.com/office/drawing/2014/main" id="{7EF5ECB8-D49C-48FB-A93E-88EB2FFDF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" name="Rectangle 14">
            <a:extLst>
              <a:ext uri="{FF2B5EF4-FFF2-40B4-BE49-F238E27FC236}">
                <a16:creationId xmlns:a16="http://schemas.microsoft.com/office/drawing/2014/main" id="{411B77A2-BD5C-432D-B52E-C12612C74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32" name="Rectangle 16">
            <a:extLst>
              <a:ext uri="{FF2B5EF4-FFF2-40B4-BE49-F238E27FC236}">
                <a16:creationId xmlns:a16="http://schemas.microsoft.com/office/drawing/2014/main" id="{06C60E22-7100-4F70-8525-98F7CAE1C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18">
            <a:extLst>
              <a:ext uri="{FF2B5EF4-FFF2-40B4-BE49-F238E27FC236}">
                <a16:creationId xmlns:a16="http://schemas.microsoft.com/office/drawing/2014/main" id="{14DE8BDE-B19F-4016-B1B0-14871E07A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" name="Rectangle 20">
            <a:extLst>
              <a:ext uri="{FF2B5EF4-FFF2-40B4-BE49-F238E27FC236}">
                <a16:creationId xmlns:a16="http://schemas.microsoft.com/office/drawing/2014/main" id="{7E3B7621-F03B-4FB5-97B7-BE1E0294E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1" y="0"/>
            <a:ext cx="7534654" cy="6858000"/>
          </a:xfrm>
          <a:prstGeom prst="rect">
            <a:avLst/>
          </a:prstGeom>
          <a:solidFill>
            <a:srgbClr val="262626"/>
          </a:solidFill>
          <a:ln>
            <a:noFill/>
          </a:ln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5" name="Rectangle 22">
            <a:extLst>
              <a:ext uri="{FF2B5EF4-FFF2-40B4-BE49-F238E27FC236}">
                <a16:creationId xmlns:a16="http://schemas.microsoft.com/office/drawing/2014/main" id="{8BA32A7D-DCB1-4F3D-97F1-044D62433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27949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6AFFB7-29BC-D1B1-9FE2-A5D234607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2" y="485610"/>
            <a:ext cx="6036164" cy="49634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000" dirty="0"/>
              <a:t>Seek to Understand the Original Context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B33E843B-6CE7-4DFF-B50D-4AB50ED66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89330"/>
            <a:ext cx="1602997" cy="14427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77DC4CA4-7111-46A0-BD6A-17D131E4FA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9003" y="338329"/>
            <a:ext cx="1602997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37618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9569E-9A8F-E406-24FB-8B040E466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Seek to understand the original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8741F-813C-1E71-BEA4-A83C85EA5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192" y="2174033"/>
            <a:ext cx="11168743" cy="4366726"/>
          </a:xfrm>
        </p:spPr>
        <p:txBody>
          <a:bodyPr>
            <a:normAutofit/>
          </a:bodyPr>
          <a:lstStyle/>
          <a:p>
            <a:r>
              <a:rPr lang="en-US" sz="3200" dirty="0"/>
              <a:t>If your interpretations fits your context, but not the original context, then it is not the right interpretation.</a:t>
            </a:r>
          </a:p>
        </p:txBody>
      </p:sp>
    </p:spTree>
    <p:extLst>
      <p:ext uri="{BB962C8B-B14F-4D97-AF65-F5344CB8AC3E}">
        <p14:creationId xmlns:p14="http://schemas.microsoft.com/office/powerpoint/2010/main" val="598546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AE603-A5F0-51FC-86A9-F4571D8E8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EBDB2-7921-2281-CF72-6CD7D2297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1122903" cy="4371837"/>
          </a:xfrm>
        </p:spPr>
        <p:txBody>
          <a:bodyPr>
            <a:normAutofit/>
          </a:bodyPr>
          <a:lstStyle/>
          <a:p>
            <a:r>
              <a:rPr lang="en-US" sz="3200" dirty="0"/>
              <a:t>Example: Jeremiah 29:11</a:t>
            </a:r>
          </a:p>
          <a:p>
            <a:pPr marL="0" indent="0">
              <a:buNone/>
            </a:pPr>
            <a:r>
              <a:rPr lang="en-US" sz="2800" dirty="0"/>
              <a:t>“For I know the thoughts that I think toward you, saith the LORD, thoughts of peace, and not of evil, to give you an expected end.”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Romans 8:28</a:t>
            </a:r>
          </a:p>
          <a:p>
            <a:pPr marL="0" indent="0">
              <a:buNone/>
            </a:pPr>
            <a:r>
              <a:rPr lang="en-US" sz="2800" dirty="0"/>
              <a:t>“And we know that all things work together for good to them that love God, to them who are the called according to his purpose.”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438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6">
            <a:extLst>
              <a:ext uri="{FF2B5EF4-FFF2-40B4-BE49-F238E27FC236}">
                <a16:creationId xmlns:a16="http://schemas.microsoft.com/office/drawing/2014/main" id="{AC3E6C53-102E-4ACA-BCBB-3CC973B9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8" name="Picture 8">
            <a:extLst>
              <a:ext uri="{FF2B5EF4-FFF2-40B4-BE49-F238E27FC236}">
                <a16:creationId xmlns:a16="http://schemas.microsoft.com/office/drawing/2014/main" id="{17B2B42C-0777-4D6E-9432-535281803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29" name="Picture 10">
            <a:extLst>
              <a:ext uri="{FF2B5EF4-FFF2-40B4-BE49-F238E27FC236}">
                <a16:creationId xmlns:a16="http://schemas.microsoft.com/office/drawing/2014/main" id="{EFEAAB60-93E2-4DC6-99AC-939637BCE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30" name="Rectangle 12">
            <a:extLst>
              <a:ext uri="{FF2B5EF4-FFF2-40B4-BE49-F238E27FC236}">
                <a16:creationId xmlns:a16="http://schemas.microsoft.com/office/drawing/2014/main" id="{7EF5ECB8-D49C-48FB-A93E-88EB2FFDF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" name="Rectangle 14">
            <a:extLst>
              <a:ext uri="{FF2B5EF4-FFF2-40B4-BE49-F238E27FC236}">
                <a16:creationId xmlns:a16="http://schemas.microsoft.com/office/drawing/2014/main" id="{411B77A2-BD5C-432D-B52E-C12612C74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32" name="Rectangle 16">
            <a:extLst>
              <a:ext uri="{FF2B5EF4-FFF2-40B4-BE49-F238E27FC236}">
                <a16:creationId xmlns:a16="http://schemas.microsoft.com/office/drawing/2014/main" id="{06C60E22-7100-4F70-8525-98F7CAE1C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18">
            <a:extLst>
              <a:ext uri="{FF2B5EF4-FFF2-40B4-BE49-F238E27FC236}">
                <a16:creationId xmlns:a16="http://schemas.microsoft.com/office/drawing/2014/main" id="{14DE8BDE-B19F-4016-B1B0-14871E07A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" name="Rectangle 20">
            <a:extLst>
              <a:ext uri="{FF2B5EF4-FFF2-40B4-BE49-F238E27FC236}">
                <a16:creationId xmlns:a16="http://schemas.microsoft.com/office/drawing/2014/main" id="{7E3B7621-F03B-4FB5-97B7-BE1E0294E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1" y="0"/>
            <a:ext cx="7534654" cy="6858000"/>
          </a:xfrm>
          <a:prstGeom prst="rect">
            <a:avLst/>
          </a:prstGeom>
          <a:solidFill>
            <a:srgbClr val="262626"/>
          </a:solidFill>
          <a:ln>
            <a:noFill/>
          </a:ln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5" name="Rectangle 22">
            <a:extLst>
              <a:ext uri="{FF2B5EF4-FFF2-40B4-BE49-F238E27FC236}">
                <a16:creationId xmlns:a16="http://schemas.microsoft.com/office/drawing/2014/main" id="{8BA32A7D-DCB1-4F3D-97F1-044D62433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27949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6AFFB7-29BC-D1B1-9FE2-A5D234607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2" y="485610"/>
            <a:ext cx="6036164" cy="49634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000" dirty="0"/>
              <a:t>Let God’s Word Guide You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B33E843B-6CE7-4DFF-B50D-4AB50ED66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89330"/>
            <a:ext cx="1602997" cy="14427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77DC4CA4-7111-46A0-BD6A-17D131E4FA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9003" y="338329"/>
            <a:ext cx="1602997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70173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AB9FD-E714-B6DB-C1B8-6316CFD79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 God’s Word Guide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15D1F-3338-F7D2-1665-0E6A4AEC0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497752" cy="4409160"/>
          </a:xfrm>
        </p:spPr>
        <p:txBody>
          <a:bodyPr>
            <a:normAutofit/>
          </a:bodyPr>
          <a:lstStyle/>
          <a:p>
            <a:r>
              <a:rPr lang="en-US" sz="3200" dirty="0"/>
              <a:t>Our Beliefs should be shaped by God’s Word, God’s Word should not be shaped by our beliefs.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51880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4700</TotalTime>
  <Words>827</Words>
  <Application>Microsoft Office PowerPoint</Application>
  <PresentationFormat>Widescreen</PresentationFormat>
  <Paragraphs>88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Times New Roman</vt:lpstr>
      <vt:lpstr>Trebuchet MS</vt:lpstr>
      <vt:lpstr>Berlin</vt:lpstr>
      <vt:lpstr>Σπουδάσον γραφή</vt:lpstr>
      <vt:lpstr>The Necessity of Truth</vt:lpstr>
      <vt:lpstr>Objective</vt:lpstr>
      <vt:lpstr>Rationale </vt:lpstr>
      <vt:lpstr>Seek to Understand the Original Context</vt:lpstr>
      <vt:lpstr>Seek to understand the original context</vt:lpstr>
      <vt:lpstr>Examples</vt:lpstr>
      <vt:lpstr>Let God’s Word Guide You</vt:lpstr>
      <vt:lpstr>Let God’s Word Guide You</vt:lpstr>
      <vt:lpstr>Example 1</vt:lpstr>
      <vt:lpstr>PowerPoint Presentation</vt:lpstr>
      <vt:lpstr>PowerPoint Presentation</vt:lpstr>
      <vt:lpstr>Which is Possible and which is Likely</vt:lpstr>
      <vt:lpstr>Example 2</vt:lpstr>
      <vt:lpstr>Determine the Theological Principles</vt:lpstr>
      <vt:lpstr>Determine the theological principles</vt:lpstr>
      <vt:lpstr>Example 1</vt:lpstr>
      <vt:lpstr>Example 2</vt:lpstr>
      <vt:lpstr>Example 3</vt:lpstr>
      <vt:lpstr>Apply those Principles to Your Current Context</vt:lpstr>
      <vt:lpstr>Apply those principles to your current context</vt:lpstr>
      <vt:lpstr>Rationale </vt:lpstr>
      <vt:lpstr>Bibliography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Σπουδάσον γραφή</dc:title>
  <dc:creator>Joseph Peters</dc:creator>
  <cp:lastModifiedBy>Joseph Peters</cp:lastModifiedBy>
  <cp:revision>1</cp:revision>
  <dcterms:created xsi:type="dcterms:W3CDTF">2022-07-13T16:27:19Z</dcterms:created>
  <dcterms:modified xsi:type="dcterms:W3CDTF">2022-07-16T22:47:21Z</dcterms:modified>
</cp:coreProperties>
</file>