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6" r:id="rId8"/>
    <p:sldId id="262" r:id="rId9"/>
    <p:sldId id="264" r:id="rId10"/>
    <p:sldId id="265" r:id="rId11"/>
    <p:sldId id="267" r:id="rId12"/>
    <p:sldId id="268" r:id="rId13"/>
    <p:sldId id="269" r:id="rId14"/>
    <p:sldId id="270" r:id="rId15"/>
    <p:sldId id="271" r:id="rId16"/>
    <p:sldId id="272" r:id="rId17"/>
    <p:sldId id="273" r:id="rId18"/>
    <p:sldId id="275" r:id="rId19"/>
    <p:sldId id="274" r:id="rId20"/>
    <p:sldId id="278" r:id="rId21"/>
    <p:sldId id="27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4BE370-DB2F-440B-8F55-9B1C033200BA}" v="121" dt="2022-09-02T18:26:29.2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8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 Peters" userId="165f7ea119fd5f68" providerId="LiveId" clId="{FA4BE370-DB2F-440B-8F55-9B1C033200BA}"/>
    <pc:docChg chg="undo redo custSel addSld delSld modSld sldOrd">
      <pc:chgData name="Joseph Peters" userId="165f7ea119fd5f68" providerId="LiveId" clId="{FA4BE370-DB2F-440B-8F55-9B1C033200BA}" dt="2022-09-02T18:26:41.916" v="2468" actId="403"/>
      <pc:docMkLst>
        <pc:docMk/>
      </pc:docMkLst>
      <pc:sldChg chg="modSp mod ord">
        <pc:chgData name="Joseph Peters" userId="165f7ea119fd5f68" providerId="LiveId" clId="{FA4BE370-DB2F-440B-8F55-9B1C033200BA}" dt="2022-09-02T18:26:41.916" v="2468" actId="403"/>
        <pc:sldMkLst>
          <pc:docMk/>
          <pc:sldMk cId="1324713245" sldId="256"/>
        </pc:sldMkLst>
        <pc:spChg chg="mod">
          <ac:chgData name="Joseph Peters" userId="165f7ea119fd5f68" providerId="LiveId" clId="{FA4BE370-DB2F-440B-8F55-9B1C033200BA}" dt="2022-09-02T18:26:29.287" v="2466" actId="339"/>
          <ac:spMkLst>
            <pc:docMk/>
            <pc:sldMk cId="1324713245" sldId="256"/>
            <ac:spMk id="2" creationId="{A9E196B1-2DBD-8DC9-1E94-8ED29B0265B0}"/>
          </ac:spMkLst>
        </pc:spChg>
        <pc:spChg chg="mod">
          <ac:chgData name="Joseph Peters" userId="165f7ea119fd5f68" providerId="LiveId" clId="{FA4BE370-DB2F-440B-8F55-9B1C033200BA}" dt="2022-09-02T18:26:41.916" v="2468" actId="403"/>
          <ac:spMkLst>
            <pc:docMk/>
            <pc:sldMk cId="1324713245" sldId="256"/>
            <ac:spMk id="3" creationId="{F85F8170-08A9-8C37-4E42-C7D25A97091E}"/>
          </ac:spMkLst>
        </pc:spChg>
      </pc:sldChg>
      <pc:sldChg chg="addSp delSp modSp mod ord setBg">
        <pc:chgData name="Joseph Peters" userId="165f7ea119fd5f68" providerId="LiveId" clId="{FA4BE370-DB2F-440B-8F55-9B1C033200BA}" dt="2022-09-02T18:22:41.365" v="2378" actId="20578"/>
        <pc:sldMkLst>
          <pc:docMk/>
          <pc:sldMk cId="183685938" sldId="257"/>
        </pc:sldMkLst>
        <pc:spChg chg="mod">
          <ac:chgData name="Joseph Peters" userId="165f7ea119fd5f68" providerId="LiveId" clId="{FA4BE370-DB2F-440B-8F55-9B1C033200BA}" dt="2022-08-30T18:41:20.409" v="0" actId="26606"/>
          <ac:spMkLst>
            <pc:docMk/>
            <pc:sldMk cId="183685938" sldId="257"/>
            <ac:spMk id="2" creationId="{40B6D042-3B69-53A4-6377-57538B68175D}"/>
          </ac:spMkLst>
        </pc:spChg>
        <pc:spChg chg="del">
          <ac:chgData name="Joseph Peters" userId="165f7ea119fd5f68" providerId="LiveId" clId="{FA4BE370-DB2F-440B-8F55-9B1C033200BA}" dt="2022-08-30T18:41:20.409" v="0" actId="26606"/>
          <ac:spMkLst>
            <pc:docMk/>
            <pc:sldMk cId="183685938" sldId="257"/>
            <ac:spMk id="3" creationId="{A7D34FFD-FF14-3366-E42D-79962FF0C608}"/>
          </ac:spMkLst>
        </pc:spChg>
        <pc:spChg chg="add">
          <ac:chgData name="Joseph Peters" userId="165f7ea119fd5f68" providerId="LiveId" clId="{FA4BE370-DB2F-440B-8F55-9B1C033200BA}" dt="2022-08-30T18:41:20.409" v="0" actId="26606"/>
          <ac:spMkLst>
            <pc:docMk/>
            <pc:sldMk cId="183685938" sldId="257"/>
            <ac:spMk id="9" creationId="{CDBCB3D0-62EC-4D8A-A9E7-991AF662DC1B}"/>
          </ac:spMkLst>
        </pc:spChg>
        <pc:spChg chg="add">
          <ac:chgData name="Joseph Peters" userId="165f7ea119fd5f68" providerId="LiveId" clId="{FA4BE370-DB2F-440B-8F55-9B1C033200BA}" dt="2022-08-30T18:41:20.409" v="0" actId="26606"/>
          <ac:spMkLst>
            <pc:docMk/>
            <pc:sldMk cId="183685938" sldId="257"/>
            <ac:spMk id="13" creationId="{A890917F-0A64-4C0A-91F8-E4F6BE6AB857}"/>
          </ac:spMkLst>
        </pc:spChg>
        <pc:spChg chg="add">
          <ac:chgData name="Joseph Peters" userId="165f7ea119fd5f68" providerId="LiveId" clId="{FA4BE370-DB2F-440B-8F55-9B1C033200BA}" dt="2022-08-30T18:41:20.409" v="0" actId="26606"/>
          <ac:spMkLst>
            <pc:docMk/>
            <pc:sldMk cId="183685938" sldId="257"/>
            <ac:spMk id="17" creationId="{9044F20B-3F79-4BBD-A9B8-33672B6A4A84}"/>
          </ac:spMkLst>
        </pc:spChg>
        <pc:graphicFrameChg chg="add mod">
          <ac:chgData name="Joseph Peters" userId="165f7ea119fd5f68" providerId="LiveId" clId="{FA4BE370-DB2F-440B-8F55-9B1C033200BA}" dt="2022-09-02T18:22:08.257" v="2375" actId="5793"/>
          <ac:graphicFrameMkLst>
            <pc:docMk/>
            <pc:sldMk cId="183685938" sldId="257"/>
            <ac:graphicFrameMk id="5" creationId="{15E237B7-8ECC-9478-3737-CA2BB23EF33B}"/>
          </ac:graphicFrameMkLst>
        </pc:graphicFrameChg>
        <pc:picChg chg="add">
          <ac:chgData name="Joseph Peters" userId="165f7ea119fd5f68" providerId="LiveId" clId="{FA4BE370-DB2F-440B-8F55-9B1C033200BA}" dt="2022-08-30T18:41:20.409" v="0" actId="26606"/>
          <ac:picMkLst>
            <pc:docMk/>
            <pc:sldMk cId="183685938" sldId="257"/>
            <ac:picMk id="11" creationId="{62C758D7-9BCC-44AD-98FB-A68CA52677FA}"/>
          </ac:picMkLst>
        </pc:picChg>
        <pc:picChg chg="add">
          <ac:chgData name="Joseph Peters" userId="165f7ea119fd5f68" providerId="LiveId" clId="{FA4BE370-DB2F-440B-8F55-9B1C033200BA}" dt="2022-08-30T18:41:20.409" v="0" actId="26606"/>
          <ac:picMkLst>
            <pc:docMk/>
            <pc:sldMk cId="183685938" sldId="257"/>
            <ac:picMk id="15" creationId="{938C8E05-3629-4B19-A965-0C926F9DE4F3}"/>
          </ac:picMkLst>
        </pc:picChg>
      </pc:sldChg>
      <pc:sldChg chg="addSp delSp modSp new mod ord setBg">
        <pc:chgData name="Joseph Peters" userId="165f7ea119fd5f68" providerId="LiveId" clId="{FA4BE370-DB2F-440B-8F55-9B1C033200BA}" dt="2022-09-02T18:22:41.365" v="2378" actId="20578"/>
        <pc:sldMkLst>
          <pc:docMk/>
          <pc:sldMk cId="510417295" sldId="258"/>
        </pc:sldMkLst>
        <pc:spChg chg="mod">
          <ac:chgData name="Joseph Peters" userId="165f7ea119fd5f68" providerId="LiveId" clId="{FA4BE370-DB2F-440B-8F55-9B1C033200BA}" dt="2022-08-30T19:23:21.971" v="147" actId="27636"/>
          <ac:spMkLst>
            <pc:docMk/>
            <pc:sldMk cId="510417295" sldId="258"/>
            <ac:spMk id="2" creationId="{6A4B0794-B2AC-AF3D-CC83-7ABBC43E2C55}"/>
          </ac:spMkLst>
        </pc:spChg>
        <pc:spChg chg="del mod">
          <ac:chgData name="Joseph Peters" userId="165f7ea119fd5f68" providerId="LiveId" clId="{FA4BE370-DB2F-440B-8F55-9B1C033200BA}" dt="2022-08-30T19:23:12.359" v="138" actId="26606"/>
          <ac:spMkLst>
            <pc:docMk/>
            <pc:sldMk cId="510417295" sldId="258"/>
            <ac:spMk id="3" creationId="{33A45A5D-1385-7A6A-49EE-DD1363A9F1FB}"/>
          </ac:spMkLst>
        </pc:spChg>
        <pc:graphicFrameChg chg="add">
          <ac:chgData name="Joseph Peters" userId="165f7ea119fd5f68" providerId="LiveId" clId="{FA4BE370-DB2F-440B-8F55-9B1C033200BA}" dt="2022-08-30T19:23:12.359" v="138" actId="26606"/>
          <ac:graphicFrameMkLst>
            <pc:docMk/>
            <pc:sldMk cId="510417295" sldId="258"/>
            <ac:graphicFrameMk id="5" creationId="{81FE1309-1E91-F3E7-F2AE-76D4353A753A}"/>
          </ac:graphicFrameMkLst>
        </pc:graphicFrameChg>
      </pc:sldChg>
      <pc:sldChg chg="addSp delSp modSp new mod setBg addAnim">
        <pc:chgData name="Joseph Peters" userId="165f7ea119fd5f68" providerId="LiveId" clId="{FA4BE370-DB2F-440B-8F55-9B1C033200BA}" dt="2022-08-30T19:24:00.430" v="182"/>
        <pc:sldMkLst>
          <pc:docMk/>
          <pc:sldMk cId="587803781" sldId="259"/>
        </pc:sldMkLst>
        <pc:spChg chg="mod">
          <ac:chgData name="Joseph Peters" userId="165f7ea119fd5f68" providerId="LiveId" clId="{FA4BE370-DB2F-440B-8F55-9B1C033200BA}" dt="2022-08-30T19:24:00.430" v="181" actId="26606"/>
          <ac:spMkLst>
            <pc:docMk/>
            <pc:sldMk cId="587803781" sldId="259"/>
            <ac:spMk id="2" creationId="{F94614B3-3AD7-BD9F-CEFC-6B51C0BE8269}"/>
          </ac:spMkLst>
        </pc:spChg>
        <pc:spChg chg="del">
          <ac:chgData name="Joseph Peters" userId="165f7ea119fd5f68" providerId="LiveId" clId="{FA4BE370-DB2F-440B-8F55-9B1C033200BA}" dt="2022-08-30T19:23:45.095" v="164" actId="478"/>
          <ac:spMkLst>
            <pc:docMk/>
            <pc:sldMk cId="587803781" sldId="259"/>
            <ac:spMk id="3" creationId="{17332ABD-BE73-23CA-9A21-0FE4C454F6AE}"/>
          </ac:spMkLst>
        </pc:spChg>
        <pc:spChg chg="add">
          <ac:chgData name="Joseph Peters" userId="165f7ea119fd5f68" providerId="LiveId" clId="{FA4BE370-DB2F-440B-8F55-9B1C033200BA}" dt="2022-08-30T19:24:00.430" v="181" actId="26606"/>
          <ac:spMkLst>
            <pc:docMk/>
            <pc:sldMk cId="587803781" sldId="259"/>
            <ac:spMk id="14" creationId="{A3C6F7F0-46EA-4F8E-A112-1B517C2B5A00}"/>
          </ac:spMkLst>
        </pc:spChg>
        <pc:spChg chg="add">
          <ac:chgData name="Joseph Peters" userId="165f7ea119fd5f68" providerId="LiveId" clId="{FA4BE370-DB2F-440B-8F55-9B1C033200BA}" dt="2022-08-30T19:24:00.430" v="181" actId="26606"/>
          <ac:spMkLst>
            <pc:docMk/>
            <pc:sldMk cId="587803781" sldId="259"/>
            <ac:spMk id="16" creationId="{1691A3CC-CDA1-4C3B-9150-FCFB5373D82B}"/>
          </ac:spMkLst>
        </pc:spChg>
        <pc:spChg chg="add">
          <ac:chgData name="Joseph Peters" userId="165f7ea119fd5f68" providerId="LiveId" clId="{FA4BE370-DB2F-440B-8F55-9B1C033200BA}" dt="2022-08-30T19:24:00.430" v="181" actId="26606"/>
          <ac:spMkLst>
            <pc:docMk/>
            <pc:sldMk cId="587803781" sldId="259"/>
            <ac:spMk id="18" creationId="{41704883-D088-4683-A1FD-AEE53B336130}"/>
          </ac:spMkLst>
        </pc:spChg>
        <pc:spChg chg="add">
          <ac:chgData name="Joseph Peters" userId="165f7ea119fd5f68" providerId="LiveId" clId="{FA4BE370-DB2F-440B-8F55-9B1C033200BA}" dt="2022-08-30T19:24:00.430" v="181" actId="26606"/>
          <ac:spMkLst>
            <pc:docMk/>
            <pc:sldMk cId="587803781" sldId="259"/>
            <ac:spMk id="20" creationId="{A9C04EC1-26B9-40BD-84A6-B2C0A913D0F9}"/>
          </ac:spMkLst>
        </pc:spChg>
        <pc:spChg chg="add">
          <ac:chgData name="Joseph Peters" userId="165f7ea119fd5f68" providerId="LiveId" clId="{FA4BE370-DB2F-440B-8F55-9B1C033200BA}" dt="2022-08-30T19:24:00.430" v="181" actId="26606"/>
          <ac:spMkLst>
            <pc:docMk/>
            <pc:sldMk cId="587803781" sldId="259"/>
            <ac:spMk id="22" creationId="{9BAB74E2-5A82-47FD-BBB4-BFD47779FFB9}"/>
          </ac:spMkLst>
        </pc:spChg>
        <pc:spChg chg="add">
          <ac:chgData name="Joseph Peters" userId="165f7ea119fd5f68" providerId="LiveId" clId="{FA4BE370-DB2F-440B-8F55-9B1C033200BA}" dt="2022-08-30T19:24:00.430" v="181" actId="26606"/>
          <ac:spMkLst>
            <pc:docMk/>
            <pc:sldMk cId="587803781" sldId="259"/>
            <ac:spMk id="24" creationId="{9C4FFB60-A034-4994-8F55-E38D4F31C874}"/>
          </ac:spMkLst>
        </pc:spChg>
        <pc:picChg chg="add">
          <ac:chgData name="Joseph Peters" userId="165f7ea119fd5f68" providerId="LiveId" clId="{FA4BE370-DB2F-440B-8F55-9B1C033200BA}" dt="2022-08-30T19:24:00.430" v="181" actId="26606"/>
          <ac:picMkLst>
            <pc:docMk/>
            <pc:sldMk cId="587803781" sldId="259"/>
            <ac:picMk id="4" creationId="{50093BC4-1690-CC51-1A56-DC41C239E166}"/>
          </ac:picMkLst>
        </pc:picChg>
        <pc:picChg chg="add">
          <ac:chgData name="Joseph Peters" userId="165f7ea119fd5f68" providerId="LiveId" clId="{FA4BE370-DB2F-440B-8F55-9B1C033200BA}" dt="2022-08-30T19:24:00.430" v="181" actId="26606"/>
          <ac:picMkLst>
            <pc:docMk/>
            <pc:sldMk cId="587803781" sldId="259"/>
            <ac:picMk id="8" creationId="{01CFC1BB-C5B3-4479-9752-C53221627F91}"/>
          </ac:picMkLst>
        </pc:picChg>
        <pc:picChg chg="add">
          <ac:chgData name="Joseph Peters" userId="165f7ea119fd5f68" providerId="LiveId" clId="{FA4BE370-DB2F-440B-8F55-9B1C033200BA}" dt="2022-08-30T19:24:00.430" v="181" actId="26606"/>
          <ac:picMkLst>
            <pc:docMk/>
            <pc:sldMk cId="587803781" sldId="259"/>
            <ac:picMk id="10" creationId="{5B5FB5AC-39B2-4094-B486-0FCD501D5044}"/>
          </ac:picMkLst>
        </pc:picChg>
        <pc:picChg chg="add">
          <ac:chgData name="Joseph Peters" userId="165f7ea119fd5f68" providerId="LiveId" clId="{FA4BE370-DB2F-440B-8F55-9B1C033200BA}" dt="2022-08-30T19:24:00.430" v="181" actId="26606"/>
          <ac:picMkLst>
            <pc:docMk/>
            <pc:sldMk cId="587803781" sldId="259"/>
            <ac:picMk id="12" creationId="{7150CFE4-97B0-48C6-ACD6-9399CBA11906}"/>
          </ac:picMkLst>
        </pc:picChg>
      </pc:sldChg>
      <pc:sldChg chg="modSp new mod">
        <pc:chgData name="Joseph Peters" userId="165f7ea119fd5f68" providerId="LiveId" clId="{FA4BE370-DB2F-440B-8F55-9B1C033200BA}" dt="2022-08-30T19:33:19.478" v="299" actId="20577"/>
        <pc:sldMkLst>
          <pc:docMk/>
          <pc:sldMk cId="270262776" sldId="260"/>
        </pc:sldMkLst>
        <pc:spChg chg="mod">
          <ac:chgData name="Joseph Peters" userId="165f7ea119fd5f68" providerId="LiveId" clId="{FA4BE370-DB2F-440B-8F55-9B1C033200BA}" dt="2022-08-30T19:27:52.404" v="234" actId="20577"/>
          <ac:spMkLst>
            <pc:docMk/>
            <pc:sldMk cId="270262776" sldId="260"/>
            <ac:spMk id="2" creationId="{87294435-60CE-2E7E-213E-8302D1A2DBF0}"/>
          </ac:spMkLst>
        </pc:spChg>
        <pc:spChg chg="mod">
          <ac:chgData name="Joseph Peters" userId="165f7ea119fd5f68" providerId="LiveId" clId="{FA4BE370-DB2F-440B-8F55-9B1C033200BA}" dt="2022-08-30T19:33:19.478" v="299" actId="20577"/>
          <ac:spMkLst>
            <pc:docMk/>
            <pc:sldMk cId="270262776" sldId="260"/>
            <ac:spMk id="3" creationId="{47D28715-6B72-F189-70EF-1278DC4F4ECA}"/>
          </ac:spMkLst>
        </pc:spChg>
      </pc:sldChg>
      <pc:sldChg chg="modSp add mod">
        <pc:chgData name="Joseph Peters" userId="165f7ea119fd5f68" providerId="LiveId" clId="{FA4BE370-DB2F-440B-8F55-9B1C033200BA}" dt="2022-08-30T19:30:26.139" v="276" actId="27636"/>
        <pc:sldMkLst>
          <pc:docMk/>
          <pc:sldMk cId="1017459257" sldId="261"/>
        </pc:sldMkLst>
        <pc:spChg chg="mod">
          <ac:chgData name="Joseph Peters" userId="165f7ea119fd5f68" providerId="LiveId" clId="{FA4BE370-DB2F-440B-8F55-9B1C033200BA}" dt="2022-08-30T19:28:00.225" v="237" actId="20577"/>
          <ac:spMkLst>
            <pc:docMk/>
            <pc:sldMk cId="1017459257" sldId="261"/>
            <ac:spMk id="2" creationId="{87294435-60CE-2E7E-213E-8302D1A2DBF0}"/>
          </ac:spMkLst>
        </pc:spChg>
        <pc:spChg chg="mod">
          <ac:chgData name="Joseph Peters" userId="165f7ea119fd5f68" providerId="LiveId" clId="{FA4BE370-DB2F-440B-8F55-9B1C033200BA}" dt="2022-08-30T19:30:26.139" v="276" actId="27636"/>
          <ac:spMkLst>
            <pc:docMk/>
            <pc:sldMk cId="1017459257" sldId="261"/>
            <ac:spMk id="3" creationId="{47D28715-6B72-F189-70EF-1278DC4F4ECA}"/>
          </ac:spMkLst>
        </pc:spChg>
      </pc:sldChg>
      <pc:sldChg chg="addSp modSp new mod setBg">
        <pc:chgData name="Joseph Peters" userId="165f7ea119fd5f68" providerId="LiveId" clId="{FA4BE370-DB2F-440B-8F55-9B1C033200BA}" dt="2022-08-30T19:41:52.282" v="765" actId="26606"/>
        <pc:sldMkLst>
          <pc:docMk/>
          <pc:sldMk cId="3838576460" sldId="262"/>
        </pc:sldMkLst>
        <pc:spChg chg="mod">
          <ac:chgData name="Joseph Peters" userId="165f7ea119fd5f68" providerId="LiveId" clId="{FA4BE370-DB2F-440B-8F55-9B1C033200BA}" dt="2022-08-30T19:41:52.282" v="765" actId="26606"/>
          <ac:spMkLst>
            <pc:docMk/>
            <pc:sldMk cId="3838576460" sldId="262"/>
            <ac:spMk id="2" creationId="{457A8D65-FE72-6B35-B5D7-EAE4911E8495}"/>
          </ac:spMkLst>
        </pc:spChg>
        <pc:spChg chg="mod">
          <ac:chgData name="Joseph Peters" userId="165f7ea119fd5f68" providerId="LiveId" clId="{FA4BE370-DB2F-440B-8F55-9B1C033200BA}" dt="2022-08-30T19:41:52.282" v="765" actId="26606"/>
          <ac:spMkLst>
            <pc:docMk/>
            <pc:sldMk cId="3838576460" sldId="262"/>
            <ac:spMk id="3" creationId="{337CB5C9-ED0F-D544-E745-CB755C25B0FE}"/>
          </ac:spMkLst>
        </pc:spChg>
        <pc:spChg chg="add">
          <ac:chgData name="Joseph Peters" userId="165f7ea119fd5f68" providerId="LiveId" clId="{FA4BE370-DB2F-440B-8F55-9B1C033200BA}" dt="2022-08-30T19:41:52.282" v="765" actId="26606"/>
          <ac:spMkLst>
            <pc:docMk/>
            <pc:sldMk cId="3838576460" sldId="262"/>
            <ac:spMk id="10" creationId="{E4055289-E0C6-4BD3-83C1-D3C3059323A2}"/>
          </ac:spMkLst>
        </pc:spChg>
        <pc:spChg chg="add">
          <ac:chgData name="Joseph Peters" userId="165f7ea119fd5f68" providerId="LiveId" clId="{FA4BE370-DB2F-440B-8F55-9B1C033200BA}" dt="2022-08-30T19:41:52.282" v="765" actId="26606"/>
          <ac:spMkLst>
            <pc:docMk/>
            <pc:sldMk cId="3838576460" sldId="262"/>
            <ac:spMk id="12" creationId="{3D0E302E-D9CD-4301-A67C-2F0F43791D81}"/>
          </ac:spMkLst>
        </pc:spChg>
        <pc:spChg chg="add">
          <ac:chgData name="Joseph Peters" userId="165f7ea119fd5f68" providerId="LiveId" clId="{FA4BE370-DB2F-440B-8F55-9B1C033200BA}" dt="2022-08-30T19:41:52.282" v="765" actId="26606"/>
          <ac:spMkLst>
            <pc:docMk/>
            <pc:sldMk cId="3838576460" sldId="262"/>
            <ac:spMk id="16" creationId="{35174CBE-3C8C-4936-BADC-26BFB4F07FA9}"/>
          </ac:spMkLst>
        </pc:spChg>
        <pc:spChg chg="add">
          <ac:chgData name="Joseph Peters" userId="165f7ea119fd5f68" providerId="LiveId" clId="{FA4BE370-DB2F-440B-8F55-9B1C033200BA}" dt="2022-08-30T19:41:52.282" v="765" actId="26606"/>
          <ac:spMkLst>
            <pc:docMk/>
            <pc:sldMk cId="3838576460" sldId="262"/>
            <ac:spMk id="20" creationId="{932BC668-4D51-4090-89E3-5613B832E4F8}"/>
          </ac:spMkLst>
        </pc:spChg>
        <pc:picChg chg="add mod ord">
          <ac:chgData name="Joseph Peters" userId="165f7ea119fd5f68" providerId="LiveId" clId="{FA4BE370-DB2F-440B-8F55-9B1C033200BA}" dt="2022-08-30T19:41:52.282" v="765" actId="26606"/>
          <ac:picMkLst>
            <pc:docMk/>
            <pc:sldMk cId="3838576460" sldId="262"/>
            <ac:picMk id="5" creationId="{41D9CBA5-C545-FA72-B611-020498D73CE5}"/>
          </ac:picMkLst>
        </pc:picChg>
        <pc:picChg chg="add">
          <ac:chgData name="Joseph Peters" userId="165f7ea119fd5f68" providerId="LiveId" clId="{FA4BE370-DB2F-440B-8F55-9B1C033200BA}" dt="2022-08-30T19:41:52.282" v="765" actId="26606"/>
          <ac:picMkLst>
            <pc:docMk/>
            <pc:sldMk cId="3838576460" sldId="262"/>
            <ac:picMk id="14" creationId="{CA457133-9802-4229-B919-FF91AE235CCB}"/>
          </ac:picMkLst>
        </pc:picChg>
        <pc:picChg chg="add">
          <ac:chgData name="Joseph Peters" userId="165f7ea119fd5f68" providerId="LiveId" clId="{FA4BE370-DB2F-440B-8F55-9B1C033200BA}" dt="2022-08-30T19:41:52.282" v="765" actId="26606"/>
          <ac:picMkLst>
            <pc:docMk/>
            <pc:sldMk cId="3838576460" sldId="262"/>
            <ac:picMk id="18" creationId="{74CBD692-4D03-4764-98E3-F95783857866}"/>
          </ac:picMkLst>
        </pc:picChg>
      </pc:sldChg>
      <pc:sldChg chg="add del">
        <pc:chgData name="Joseph Peters" userId="165f7ea119fd5f68" providerId="LiveId" clId="{FA4BE370-DB2F-440B-8F55-9B1C033200BA}" dt="2022-08-30T19:39:03.709" v="666" actId="2890"/>
        <pc:sldMkLst>
          <pc:docMk/>
          <pc:sldMk cId="357756410" sldId="263"/>
        </pc:sldMkLst>
      </pc:sldChg>
      <pc:sldChg chg="delSp modSp new del mod">
        <pc:chgData name="Joseph Peters" userId="165f7ea119fd5f68" providerId="LiveId" clId="{FA4BE370-DB2F-440B-8F55-9B1C033200BA}" dt="2022-08-30T19:40:30.959" v="749" actId="47"/>
        <pc:sldMkLst>
          <pc:docMk/>
          <pc:sldMk cId="957429758" sldId="263"/>
        </pc:sldMkLst>
        <pc:spChg chg="mod">
          <ac:chgData name="Joseph Peters" userId="165f7ea119fd5f68" providerId="LiveId" clId="{FA4BE370-DB2F-440B-8F55-9B1C033200BA}" dt="2022-08-30T19:40:25.123" v="748" actId="20577"/>
          <ac:spMkLst>
            <pc:docMk/>
            <pc:sldMk cId="957429758" sldId="263"/>
            <ac:spMk id="2" creationId="{A2CD53DF-122C-8064-AFEC-074BF98B2962}"/>
          </ac:spMkLst>
        </pc:spChg>
        <pc:spChg chg="del">
          <ac:chgData name="Joseph Peters" userId="165f7ea119fd5f68" providerId="LiveId" clId="{FA4BE370-DB2F-440B-8F55-9B1C033200BA}" dt="2022-08-30T19:39:23.200" v="681" actId="478"/>
          <ac:spMkLst>
            <pc:docMk/>
            <pc:sldMk cId="957429758" sldId="263"/>
            <ac:spMk id="3" creationId="{717B5375-3207-960B-7D91-F96CADBD5CD0}"/>
          </ac:spMkLst>
        </pc:spChg>
      </pc:sldChg>
      <pc:sldChg chg="modSp add ord">
        <pc:chgData name="Joseph Peters" userId="165f7ea119fd5f68" providerId="LiveId" clId="{FA4BE370-DB2F-440B-8F55-9B1C033200BA}" dt="2022-08-30T19:39:45.072" v="695" actId="20577"/>
        <pc:sldMkLst>
          <pc:docMk/>
          <pc:sldMk cId="1365615886" sldId="264"/>
        </pc:sldMkLst>
        <pc:spChg chg="mod">
          <ac:chgData name="Joseph Peters" userId="165f7ea119fd5f68" providerId="LiveId" clId="{FA4BE370-DB2F-440B-8F55-9B1C033200BA}" dt="2022-08-30T19:39:45.072" v="695" actId="20577"/>
          <ac:spMkLst>
            <pc:docMk/>
            <pc:sldMk cId="1365615886" sldId="264"/>
            <ac:spMk id="2" creationId="{F94614B3-3AD7-BD9F-CEFC-6B51C0BE8269}"/>
          </ac:spMkLst>
        </pc:spChg>
      </pc:sldChg>
      <pc:sldChg chg="modSp new mod">
        <pc:chgData name="Joseph Peters" userId="165f7ea119fd5f68" providerId="LiveId" clId="{FA4BE370-DB2F-440B-8F55-9B1C033200BA}" dt="2022-08-30T19:47:25.102" v="894" actId="403"/>
        <pc:sldMkLst>
          <pc:docMk/>
          <pc:sldMk cId="902319505" sldId="265"/>
        </pc:sldMkLst>
        <pc:spChg chg="mod">
          <ac:chgData name="Joseph Peters" userId="165f7ea119fd5f68" providerId="LiveId" clId="{FA4BE370-DB2F-440B-8F55-9B1C033200BA}" dt="2022-08-30T19:40:40.254" v="763" actId="20577"/>
          <ac:spMkLst>
            <pc:docMk/>
            <pc:sldMk cId="902319505" sldId="265"/>
            <ac:spMk id="2" creationId="{8C087C5C-DC60-0ADB-5F40-BFC021FAA75A}"/>
          </ac:spMkLst>
        </pc:spChg>
        <pc:spChg chg="mod">
          <ac:chgData name="Joseph Peters" userId="165f7ea119fd5f68" providerId="LiveId" clId="{FA4BE370-DB2F-440B-8F55-9B1C033200BA}" dt="2022-08-30T19:47:25.102" v="894" actId="403"/>
          <ac:spMkLst>
            <pc:docMk/>
            <pc:sldMk cId="902319505" sldId="265"/>
            <ac:spMk id="3" creationId="{BD2B5E4A-1B90-0671-13F3-7A416F2FCDF3}"/>
          </ac:spMkLst>
        </pc:spChg>
      </pc:sldChg>
      <pc:sldChg chg="modSp new mod">
        <pc:chgData name="Joseph Peters" userId="165f7ea119fd5f68" providerId="LiveId" clId="{FA4BE370-DB2F-440B-8F55-9B1C033200BA}" dt="2022-08-30T19:44:58.108" v="856" actId="403"/>
        <pc:sldMkLst>
          <pc:docMk/>
          <pc:sldMk cId="2437591496" sldId="266"/>
        </pc:sldMkLst>
        <pc:spChg chg="mod">
          <ac:chgData name="Joseph Peters" userId="165f7ea119fd5f68" providerId="LiveId" clId="{FA4BE370-DB2F-440B-8F55-9B1C033200BA}" dt="2022-08-30T19:42:18.647" v="798" actId="20577"/>
          <ac:spMkLst>
            <pc:docMk/>
            <pc:sldMk cId="2437591496" sldId="266"/>
            <ac:spMk id="2" creationId="{BB59F9C3-E96C-49FD-D21D-FD2088A14865}"/>
          </ac:spMkLst>
        </pc:spChg>
        <pc:spChg chg="mod">
          <ac:chgData name="Joseph Peters" userId="165f7ea119fd5f68" providerId="LiveId" clId="{FA4BE370-DB2F-440B-8F55-9B1C033200BA}" dt="2022-08-30T19:44:58.108" v="856" actId="403"/>
          <ac:spMkLst>
            <pc:docMk/>
            <pc:sldMk cId="2437591496" sldId="266"/>
            <ac:spMk id="3" creationId="{FAC2D94F-00B2-53B8-67F1-A7167A0D2CB1}"/>
          </ac:spMkLst>
        </pc:spChg>
      </pc:sldChg>
      <pc:sldChg chg="modSp add mod">
        <pc:chgData name="Joseph Peters" userId="165f7ea119fd5f68" providerId="LiveId" clId="{FA4BE370-DB2F-440B-8F55-9B1C033200BA}" dt="2022-08-30T19:49:51.924" v="950" actId="20577"/>
        <pc:sldMkLst>
          <pc:docMk/>
          <pc:sldMk cId="1745177437" sldId="267"/>
        </pc:sldMkLst>
        <pc:spChg chg="mod">
          <ac:chgData name="Joseph Peters" userId="165f7ea119fd5f68" providerId="LiveId" clId="{FA4BE370-DB2F-440B-8F55-9B1C033200BA}" dt="2022-08-30T19:47:46.532" v="923" actId="20577"/>
          <ac:spMkLst>
            <pc:docMk/>
            <pc:sldMk cId="1745177437" sldId="267"/>
            <ac:spMk id="2" creationId="{8C087C5C-DC60-0ADB-5F40-BFC021FAA75A}"/>
          </ac:spMkLst>
        </pc:spChg>
        <pc:spChg chg="mod">
          <ac:chgData name="Joseph Peters" userId="165f7ea119fd5f68" providerId="LiveId" clId="{FA4BE370-DB2F-440B-8F55-9B1C033200BA}" dt="2022-08-30T19:49:51.924" v="950" actId="20577"/>
          <ac:spMkLst>
            <pc:docMk/>
            <pc:sldMk cId="1745177437" sldId="267"/>
            <ac:spMk id="3" creationId="{BD2B5E4A-1B90-0671-13F3-7A416F2FCDF3}"/>
          </ac:spMkLst>
        </pc:spChg>
      </pc:sldChg>
      <pc:sldChg chg="modSp add mod">
        <pc:chgData name="Joseph Peters" userId="165f7ea119fd5f68" providerId="LiveId" clId="{FA4BE370-DB2F-440B-8F55-9B1C033200BA}" dt="2022-08-30T19:52:02.747" v="979" actId="20577"/>
        <pc:sldMkLst>
          <pc:docMk/>
          <pc:sldMk cId="3993160388" sldId="268"/>
        </pc:sldMkLst>
        <pc:spChg chg="mod">
          <ac:chgData name="Joseph Peters" userId="165f7ea119fd5f68" providerId="LiveId" clId="{FA4BE370-DB2F-440B-8F55-9B1C033200BA}" dt="2022-08-30T19:51:38.775" v="957" actId="20577"/>
          <ac:spMkLst>
            <pc:docMk/>
            <pc:sldMk cId="3993160388" sldId="268"/>
            <ac:spMk id="2" creationId="{8C087C5C-DC60-0ADB-5F40-BFC021FAA75A}"/>
          </ac:spMkLst>
        </pc:spChg>
        <pc:spChg chg="mod">
          <ac:chgData name="Joseph Peters" userId="165f7ea119fd5f68" providerId="LiveId" clId="{FA4BE370-DB2F-440B-8F55-9B1C033200BA}" dt="2022-08-30T19:52:02.747" v="979" actId="20577"/>
          <ac:spMkLst>
            <pc:docMk/>
            <pc:sldMk cId="3993160388" sldId="268"/>
            <ac:spMk id="3" creationId="{BD2B5E4A-1B90-0671-13F3-7A416F2FCDF3}"/>
          </ac:spMkLst>
        </pc:spChg>
      </pc:sldChg>
      <pc:sldChg chg="modSp add mod">
        <pc:chgData name="Joseph Peters" userId="165f7ea119fd5f68" providerId="LiveId" clId="{FA4BE370-DB2F-440B-8F55-9B1C033200BA}" dt="2022-08-30T20:01:31.038" v="1038" actId="20577"/>
        <pc:sldMkLst>
          <pc:docMk/>
          <pc:sldMk cId="828521192" sldId="269"/>
        </pc:sldMkLst>
        <pc:spChg chg="mod">
          <ac:chgData name="Joseph Peters" userId="165f7ea119fd5f68" providerId="LiveId" clId="{FA4BE370-DB2F-440B-8F55-9B1C033200BA}" dt="2022-08-30T19:58:42.283" v="981" actId="20577"/>
          <ac:spMkLst>
            <pc:docMk/>
            <pc:sldMk cId="828521192" sldId="269"/>
            <ac:spMk id="2" creationId="{8C087C5C-DC60-0ADB-5F40-BFC021FAA75A}"/>
          </ac:spMkLst>
        </pc:spChg>
        <pc:spChg chg="mod">
          <ac:chgData name="Joseph Peters" userId="165f7ea119fd5f68" providerId="LiveId" clId="{FA4BE370-DB2F-440B-8F55-9B1C033200BA}" dt="2022-08-30T20:01:31.038" v="1038" actId="20577"/>
          <ac:spMkLst>
            <pc:docMk/>
            <pc:sldMk cId="828521192" sldId="269"/>
            <ac:spMk id="3" creationId="{BD2B5E4A-1B90-0671-13F3-7A416F2FCDF3}"/>
          </ac:spMkLst>
        </pc:spChg>
      </pc:sldChg>
      <pc:sldChg chg="addSp modSp new mod setBg">
        <pc:chgData name="Joseph Peters" userId="165f7ea119fd5f68" providerId="LiveId" clId="{FA4BE370-DB2F-440B-8F55-9B1C033200BA}" dt="2022-08-30T20:20:48.872" v="1327" actId="403"/>
        <pc:sldMkLst>
          <pc:docMk/>
          <pc:sldMk cId="2171975582" sldId="270"/>
        </pc:sldMkLst>
        <pc:spChg chg="mod">
          <ac:chgData name="Joseph Peters" userId="165f7ea119fd5f68" providerId="LiveId" clId="{FA4BE370-DB2F-440B-8F55-9B1C033200BA}" dt="2022-08-30T20:20:34.956" v="1324" actId="26606"/>
          <ac:spMkLst>
            <pc:docMk/>
            <pc:sldMk cId="2171975582" sldId="270"/>
            <ac:spMk id="2" creationId="{BC6E6780-5501-1AD5-9A2C-F76F0C80EB2B}"/>
          </ac:spMkLst>
        </pc:spChg>
        <pc:spChg chg="mod">
          <ac:chgData name="Joseph Peters" userId="165f7ea119fd5f68" providerId="LiveId" clId="{FA4BE370-DB2F-440B-8F55-9B1C033200BA}" dt="2022-08-30T20:20:48.872" v="1327" actId="403"/>
          <ac:spMkLst>
            <pc:docMk/>
            <pc:sldMk cId="2171975582" sldId="270"/>
            <ac:spMk id="3" creationId="{9D60E4A8-6888-EA7F-D180-869C5E3F3AC0}"/>
          </ac:spMkLst>
        </pc:spChg>
        <pc:spChg chg="add">
          <ac:chgData name="Joseph Peters" userId="165f7ea119fd5f68" providerId="LiveId" clId="{FA4BE370-DB2F-440B-8F55-9B1C033200BA}" dt="2022-08-30T20:20:34.956" v="1324" actId="26606"/>
          <ac:spMkLst>
            <pc:docMk/>
            <pc:sldMk cId="2171975582" sldId="270"/>
            <ac:spMk id="10" creationId="{E4055289-E0C6-4BD3-83C1-D3C3059323A2}"/>
          </ac:spMkLst>
        </pc:spChg>
        <pc:spChg chg="add">
          <ac:chgData name="Joseph Peters" userId="165f7ea119fd5f68" providerId="LiveId" clId="{FA4BE370-DB2F-440B-8F55-9B1C033200BA}" dt="2022-08-30T20:20:34.956" v="1324" actId="26606"/>
          <ac:spMkLst>
            <pc:docMk/>
            <pc:sldMk cId="2171975582" sldId="270"/>
            <ac:spMk id="12" creationId="{3D0E302E-D9CD-4301-A67C-2F0F43791D81}"/>
          </ac:spMkLst>
        </pc:spChg>
        <pc:spChg chg="add">
          <ac:chgData name="Joseph Peters" userId="165f7ea119fd5f68" providerId="LiveId" clId="{FA4BE370-DB2F-440B-8F55-9B1C033200BA}" dt="2022-08-30T20:20:34.956" v="1324" actId="26606"/>
          <ac:spMkLst>
            <pc:docMk/>
            <pc:sldMk cId="2171975582" sldId="270"/>
            <ac:spMk id="16" creationId="{35174CBE-3C8C-4936-BADC-26BFB4F07FA9}"/>
          </ac:spMkLst>
        </pc:spChg>
        <pc:spChg chg="add">
          <ac:chgData name="Joseph Peters" userId="165f7ea119fd5f68" providerId="LiveId" clId="{FA4BE370-DB2F-440B-8F55-9B1C033200BA}" dt="2022-08-30T20:20:34.956" v="1324" actId="26606"/>
          <ac:spMkLst>
            <pc:docMk/>
            <pc:sldMk cId="2171975582" sldId="270"/>
            <ac:spMk id="20" creationId="{932BC668-4D51-4090-89E3-5613B832E4F8}"/>
          </ac:spMkLst>
        </pc:spChg>
        <pc:picChg chg="add mod ord">
          <ac:chgData name="Joseph Peters" userId="165f7ea119fd5f68" providerId="LiveId" clId="{FA4BE370-DB2F-440B-8F55-9B1C033200BA}" dt="2022-08-30T20:20:34.956" v="1324" actId="26606"/>
          <ac:picMkLst>
            <pc:docMk/>
            <pc:sldMk cId="2171975582" sldId="270"/>
            <ac:picMk id="5" creationId="{9D6D360F-8141-6E4D-C1A6-470DEF3A830B}"/>
          </ac:picMkLst>
        </pc:picChg>
        <pc:picChg chg="add">
          <ac:chgData name="Joseph Peters" userId="165f7ea119fd5f68" providerId="LiveId" clId="{FA4BE370-DB2F-440B-8F55-9B1C033200BA}" dt="2022-08-30T20:20:34.956" v="1324" actId="26606"/>
          <ac:picMkLst>
            <pc:docMk/>
            <pc:sldMk cId="2171975582" sldId="270"/>
            <ac:picMk id="14" creationId="{CA457133-9802-4229-B919-FF91AE235CCB}"/>
          </ac:picMkLst>
        </pc:picChg>
        <pc:picChg chg="add">
          <ac:chgData name="Joseph Peters" userId="165f7ea119fd5f68" providerId="LiveId" clId="{FA4BE370-DB2F-440B-8F55-9B1C033200BA}" dt="2022-08-30T20:20:34.956" v="1324" actId="26606"/>
          <ac:picMkLst>
            <pc:docMk/>
            <pc:sldMk cId="2171975582" sldId="270"/>
            <ac:picMk id="18" creationId="{74CBD692-4D03-4764-98E3-F95783857866}"/>
          </ac:picMkLst>
        </pc:picChg>
      </pc:sldChg>
      <pc:sldChg chg="modSp add mod ord">
        <pc:chgData name="Joseph Peters" userId="165f7ea119fd5f68" providerId="LiveId" clId="{FA4BE370-DB2F-440B-8F55-9B1C033200BA}" dt="2022-08-30T20:21:12.985" v="1375" actId="20577"/>
        <pc:sldMkLst>
          <pc:docMk/>
          <pc:sldMk cId="2441633124" sldId="271"/>
        </pc:sldMkLst>
        <pc:spChg chg="mod">
          <ac:chgData name="Joseph Peters" userId="165f7ea119fd5f68" providerId="LiveId" clId="{FA4BE370-DB2F-440B-8F55-9B1C033200BA}" dt="2022-08-30T20:21:12.985" v="1375" actId="20577"/>
          <ac:spMkLst>
            <pc:docMk/>
            <pc:sldMk cId="2441633124" sldId="271"/>
            <ac:spMk id="2" creationId="{F94614B3-3AD7-BD9F-CEFC-6B51C0BE8269}"/>
          </ac:spMkLst>
        </pc:spChg>
      </pc:sldChg>
      <pc:sldChg chg="modSp new mod">
        <pc:chgData name="Joseph Peters" userId="165f7ea119fd5f68" providerId="LiveId" clId="{FA4BE370-DB2F-440B-8F55-9B1C033200BA}" dt="2022-08-30T20:29:36.859" v="1551" actId="20577"/>
        <pc:sldMkLst>
          <pc:docMk/>
          <pc:sldMk cId="2192165517" sldId="272"/>
        </pc:sldMkLst>
        <pc:spChg chg="mod">
          <ac:chgData name="Joseph Peters" userId="165f7ea119fd5f68" providerId="LiveId" clId="{FA4BE370-DB2F-440B-8F55-9B1C033200BA}" dt="2022-08-30T20:27:18.231" v="1494" actId="20577"/>
          <ac:spMkLst>
            <pc:docMk/>
            <pc:sldMk cId="2192165517" sldId="272"/>
            <ac:spMk id="2" creationId="{93181BB4-EA44-7BE8-EE01-1DB100AADD0F}"/>
          </ac:spMkLst>
        </pc:spChg>
        <pc:spChg chg="mod">
          <ac:chgData name="Joseph Peters" userId="165f7ea119fd5f68" providerId="LiveId" clId="{FA4BE370-DB2F-440B-8F55-9B1C033200BA}" dt="2022-08-30T20:29:36.859" v="1551" actId="20577"/>
          <ac:spMkLst>
            <pc:docMk/>
            <pc:sldMk cId="2192165517" sldId="272"/>
            <ac:spMk id="3" creationId="{5DE3782A-CA38-C83E-1ED5-66010B7C5400}"/>
          </ac:spMkLst>
        </pc:spChg>
      </pc:sldChg>
      <pc:sldChg chg="modSp add mod">
        <pc:chgData name="Joseph Peters" userId="165f7ea119fd5f68" providerId="LiveId" clId="{FA4BE370-DB2F-440B-8F55-9B1C033200BA}" dt="2022-08-30T20:29:48.627" v="1556" actId="20577"/>
        <pc:sldMkLst>
          <pc:docMk/>
          <pc:sldMk cId="3769561715" sldId="273"/>
        </pc:sldMkLst>
        <pc:spChg chg="mod">
          <ac:chgData name="Joseph Peters" userId="165f7ea119fd5f68" providerId="LiveId" clId="{FA4BE370-DB2F-440B-8F55-9B1C033200BA}" dt="2022-08-30T20:27:22.850" v="1497" actId="20577"/>
          <ac:spMkLst>
            <pc:docMk/>
            <pc:sldMk cId="3769561715" sldId="273"/>
            <ac:spMk id="2" creationId="{93181BB4-EA44-7BE8-EE01-1DB100AADD0F}"/>
          </ac:spMkLst>
        </pc:spChg>
        <pc:spChg chg="mod">
          <ac:chgData name="Joseph Peters" userId="165f7ea119fd5f68" providerId="LiveId" clId="{FA4BE370-DB2F-440B-8F55-9B1C033200BA}" dt="2022-08-30T20:29:48.627" v="1556" actId="20577"/>
          <ac:spMkLst>
            <pc:docMk/>
            <pc:sldMk cId="3769561715" sldId="273"/>
            <ac:spMk id="3" creationId="{5DE3782A-CA38-C83E-1ED5-66010B7C5400}"/>
          </ac:spMkLst>
        </pc:spChg>
      </pc:sldChg>
      <pc:sldChg chg="addSp modSp new mod setBg">
        <pc:chgData name="Joseph Peters" userId="165f7ea119fd5f68" providerId="LiveId" clId="{FA4BE370-DB2F-440B-8F55-9B1C033200BA}" dt="2022-08-30T20:36:20.897" v="2045" actId="26606"/>
        <pc:sldMkLst>
          <pc:docMk/>
          <pc:sldMk cId="534556835" sldId="274"/>
        </pc:sldMkLst>
        <pc:spChg chg="mod">
          <ac:chgData name="Joseph Peters" userId="165f7ea119fd5f68" providerId="LiveId" clId="{FA4BE370-DB2F-440B-8F55-9B1C033200BA}" dt="2022-08-30T20:36:20.897" v="2045" actId="26606"/>
          <ac:spMkLst>
            <pc:docMk/>
            <pc:sldMk cId="534556835" sldId="274"/>
            <ac:spMk id="2" creationId="{5B4C32F5-85F1-7C51-353B-10CDDBE8830E}"/>
          </ac:spMkLst>
        </pc:spChg>
        <pc:spChg chg="mod">
          <ac:chgData name="Joseph Peters" userId="165f7ea119fd5f68" providerId="LiveId" clId="{FA4BE370-DB2F-440B-8F55-9B1C033200BA}" dt="2022-08-30T20:36:20.897" v="2045" actId="26606"/>
          <ac:spMkLst>
            <pc:docMk/>
            <pc:sldMk cId="534556835" sldId="274"/>
            <ac:spMk id="3" creationId="{0DE83400-C968-B757-DC5C-A1F599C1A99B}"/>
          </ac:spMkLst>
        </pc:spChg>
        <pc:spChg chg="add">
          <ac:chgData name="Joseph Peters" userId="165f7ea119fd5f68" providerId="LiveId" clId="{FA4BE370-DB2F-440B-8F55-9B1C033200BA}" dt="2022-08-30T20:36:20.897" v="2045" actId="26606"/>
          <ac:spMkLst>
            <pc:docMk/>
            <pc:sldMk cId="534556835" sldId="274"/>
            <ac:spMk id="10" creationId="{E4055289-E0C6-4BD3-83C1-D3C3059323A2}"/>
          </ac:spMkLst>
        </pc:spChg>
        <pc:spChg chg="add">
          <ac:chgData name="Joseph Peters" userId="165f7ea119fd5f68" providerId="LiveId" clId="{FA4BE370-DB2F-440B-8F55-9B1C033200BA}" dt="2022-08-30T20:36:20.897" v="2045" actId="26606"/>
          <ac:spMkLst>
            <pc:docMk/>
            <pc:sldMk cId="534556835" sldId="274"/>
            <ac:spMk id="12" creationId="{3D0E302E-D9CD-4301-A67C-2F0F43791D81}"/>
          </ac:spMkLst>
        </pc:spChg>
        <pc:spChg chg="add">
          <ac:chgData name="Joseph Peters" userId="165f7ea119fd5f68" providerId="LiveId" clId="{FA4BE370-DB2F-440B-8F55-9B1C033200BA}" dt="2022-08-30T20:36:20.897" v="2045" actId="26606"/>
          <ac:spMkLst>
            <pc:docMk/>
            <pc:sldMk cId="534556835" sldId="274"/>
            <ac:spMk id="16" creationId="{35174CBE-3C8C-4936-BADC-26BFB4F07FA9}"/>
          </ac:spMkLst>
        </pc:spChg>
        <pc:spChg chg="add">
          <ac:chgData name="Joseph Peters" userId="165f7ea119fd5f68" providerId="LiveId" clId="{FA4BE370-DB2F-440B-8F55-9B1C033200BA}" dt="2022-08-30T20:36:20.897" v="2045" actId="26606"/>
          <ac:spMkLst>
            <pc:docMk/>
            <pc:sldMk cId="534556835" sldId="274"/>
            <ac:spMk id="20" creationId="{932BC668-4D51-4090-89E3-5613B832E4F8}"/>
          </ac:spMkLst>
        </pc:spChg>
        <pc:picChg chg="add mod ord">
          <ac:chgData name="Joseph Peters" userId="165f7ea119fd5f68" providerId="LiveId" clId="{FA4BE370-DB2F-440B-8F55-9B1C033200BA}" dt="2022-08-30T20:36:20.897" v="2045" actId="26606"/>
          <ac:picMkLst>
            <pc:docMk/>
            <pc:sldMk cId="534556835" sldId="274"/>
            <ac:picMk id="5" creationId="{A11FED0A-D0CE-5485-DD3C-5A2779F1A1D7}"/>
          </ac:picMkLst>
        </pc:picChg>
        <pc:picChg chg="add">
          <ac:chgData name="Joseph Peters" userId="165f7ea119fd5f68" providerId="LiveId" clId="{FA4BE370-DB2F-440B-8F55-9B1C033200BA}" dt="2022-08-30T20:36:20.897" v="2045" actId="26606"/>
          <ac:picMkLst>
            <pc:docMk/>
            <pc:sldMk cId="534556835" sldId="274"/>
            <ac:picMk id="14" creationId="{CA457133-9802-4229-B919-FF91AE235CCB}"/>
          </ac:picMkLst>
        </pc:picChg>
        <pc:picChg chg="add">
          <ac:chgData name="Joseph Peters" userId="165f7ea119fd5f68" providerId="LiveId" clId="{FA4BE370-DB2F-440B-8F55-9B1C033200BA}" dt="2022-08-30T20:36:20.897" v="2045" actId="26606"/>
          <ac:picMkLst>
            <pc:docMk/>
            <pc:sldMk cId="534556835" sldId="274"/>
            <ac:picMk id="18" creationId="{74CBD692-4D03-4764-98E3-F95783857866}"/>
          </ac:picMkLst>
        </pc:picChg>
      </pc:sldChg>
      <pc:sldChg chg="addSp modSp new mod setBg">
        <pc:chgData name="Joseph Peters" userId="165f7ea119fd5f68" providerId="LiveId" clId="{FA4BE370-DB2F-440B-8F55-9B1C033200BA}" dt="2022-08-30T20:38:35.317" v="2352" actId="26606"/>
        <pc:sldMkLst>
          <pc:docMk/>
          <pc:sldMk cId="1283282535" sldId="275"/>
        </pc:sldMkLst>
        <pc:spChg chg="mod">
          <ac:chgData name="Joseph Peters" userId="165f7ea119fd5f68" providerId="LiveId" clId="{FA4BE370-DB2F-440B-8F55-9B1C033200BA}" dt="2022-08-30T20:38:35.317" v="2352" actId="26606"/>
          <ac:spMkLst>
            <pc:docMk/>
            <pc:sldMk cId="1283282535" sldId="275"/>
            <ac:spMk id="2" creationId="{F69FC51D-C0BF-F33D-6672-F416B46C7327}"/>
          </ac:spMkLst>
        </pc:spChg>
        <pc:spChg chg="mod">
          <ac:chgData name="Joseph Peters" userId="165f7ea119fd5f68" providerId="LiveId" clId="{FA4BE370-DB2F-440B-8F55-9B1C033200BA}" dt="2022-08-30T20:38:35.317" v="2352" actId="26606"/>
          <ac:spMkLst>
            <pc:docMk/>
            <pc:sldMk cId="1283282535" sldId="275"/>
            <ac:spMk id="3" creationId="{6B7743F8-4F79-16CB-D5E9-A52982CA54A8}"/>
          </ac:spMkLst>
        </pc:spChg>
        <pc:spChg chg="add">
          <ac:chgData name="Joseph Peters" userId="165f7ea119fd5f68" providerId="LiveId" clId="{FA4BE370-DB2F-440B-8F55-9B1C033200BA}" dt="2022-08-30T20:38:35.317" v="2352" actId="26606"/>
          <ac:spMkLst>
            <pc:docMk/>
            <pc:sldMk cId="1283282535" sldId="275"/>
            <ac:spMk id="10" creationId="{E4055289-E0C6-4BD3-83C1-D3C3059323A2}"/>
          </ac:spMkLst>
        </pc:spChg>
        <pc:spChg chg="add">
          <ac:chgData name="Joseph Peters" userId="165f7ea119fd5f68" providerId="LiveId" clId="{FA4BE370-DB2F-440B-8F55-9B1C033200BA}" dt="2022-08-30T20:38:35.317" v="2352" actId="26606"/>
          <ac:spMkLst>
            <pc:docMk/>
            <pc:sldMk cId="1283282535" sldId="275"/>
            <ac:spMk id="12" creationId="{3D0E302E-D9CD-4301-A67C-2F0F43791D81}"/>
          </ac:spMkLst>
        </pc:spChg>
        <pc:spChg chg="add">
          <ac:chgData name="Joseph Peters" userId="165f7ea119fd5f68" providerId="LiveId" clId="{FA4BE370-DB2F-440B-8F55-9B1C033200BA}" dt="2022-08-30T20:38:35.317" v="2352" actId="26606"/>
          <ac:spMkLst>
            <pc:docMk/>
            <pc:sldMk cId="1283282535" sldId="275"/>
            <ac:spMk id="16" creationId="{35174CBE-3C8C-4936-BADC-26BFB4F07FA9}"/>
          </ac:spMkLst>
        </pc:spChg>
        <pc:spChg chg="add">
          <ac:chgData name="Joseph Peters" userId="165f7ea119fd5f68" providerId="LiveId" clId="{FA4BE370-DB2F-440B-8F55-9B1C033200BA}" dt="2022-08-30T20:38:35.317" v="2352" actId="26606"/>
          <ac:spMkLst>
            <pc:docMk/>
            <pc:sldMk cId="1283282535" sldId="275"/>
            <ac:spMk id="20" creationId="{932BC668-4D51-4090-89E3-5613B832E4F8}"/>
          </ac:spMkLst>
        </pc:spChg>
        <pc:picChg chg="add mod ord">
          <ac:chgData name="Joseph Peters" userId="165f7ea119fd5f68" providerId="LiveId" clId="{FA4BE370-DB2F-440B-8F55-9B1C033200BA}" dt="2022-08-30T20:38:35.317" v="2352" actId="26606"/>
          <ac:picMkLst>
            <pc:docMk/>
            <pc:sldMk cId="1283282535" sldId="275"/>
            <ac:picMk id="5" creationId="{D13DE048-A17F-9FC5-213B-090247D01D72}"/>
          </ac:picMkLst>
        </pc:picChg>
        <pc:picChg chg="add">
          <ac:chgData name="Joseph Peters" userId="165f7ea119fd5f68" providerId="LiveId" clId="{FA4BE370-DB2F-440B-8F55-9B1C033200BA}" dt="2022-08-30T20:38:35.317" v="2352" actId="26606"/>
          <ac:picMkLst>
            <pc:docMk/>
            <pc:sldMk cId="1283282535" sldId="275"/>
            <ac:picMk id="14" creationId="{CA457133-9802-4229-B919-FF91AE235CCB}"/>
          </ac:picMkLst>
        </pc:picChg>
        <pc:picChg chg="add">
          <ac:chgData name="Joseph Peters" userId="165f7ea119fd5f68" providerId="LiveId" clId="{FA4BE370-DB2F-440B-8F55-9B1C033200BA}" dt="2022-08-30T20:38:35.317" v="2352" actId="26606"/>
          <ac:picMkLst>
            <pc:docMk/>
            <pc:sldMk cId="1283282535" sldId="275"/>
            <ac:picMk id="18" creationId="{74CBD692-4D03-4764-98E3-F95783857866}"/>
          </ac:picMkLst>
        </pc:picChg>
      </pc:sldChg>
      <pc:sldChg chg="add del">
        <pc:chgData name="Joseph Peters" userId="165f7ea119fd5f68" providerId="LiveId" clId="{FA4BE370-DB2F-440B-8F55-9B1C033200BA}" dt="2022-09-02T18:25:19.134" v="2461" actId="47"/>
        <pc:sldMkLst>
          <pc:docMk/>
          <pc:sldMk cId="3396915607" sldId="276"/>
        </pc:sldMkLst>
      </pc:sldChg>
      <pc:sldChg chg="delSp add del setBg delDesignElem">
        <pc:chgData name="Joseph Peters" userId="165f7ea119fd5f68" providerId="LiveId" clId="{FA4BE370-DB2F-440B-8F55-9B1C033200BA}" dt="2022-09-02T18:25:15.331" v="2460" actId="47"/>
        <pc:sldMkLst>
          <pc:docMk/>
          <pc:sldMk cId="2782185604" sldId="277"/>
        </pc:sldMkLst>
        <pc:spChg chg="del">
          <ac:chgData name="Joseph Peters" userId="165f7ea119fd5f68" providerId="LiveId" clId="{FA4BE370-DB2F-440B-8F55-9B1C033200BA}" dt="2022-09-02T18:22:46.752" v="2380"/>
          <ac:spMkLst>
            <pc:docMk/>
            <pc:sldMk cId="2782185604" sldId="277"/>
            <ac:spMk id="9" creationId="{CDBCB3D0-62EC-4D8A-A9E7-991AF662DC1B}"/>
          </ac:spMkLst>
        </pc:spChg>
        <pc:spChg chg="del">
          <ac:chgData name="Joseph Peters" userId="165f7ea119fd5f68" providerId="LiveId" clId="{FA4BE370-DB2F-440B-8F55-9B1C033200BA}" dt="2022-09-02T18:22:46.752" v="2380"/>
          <ac:spMkLst>
            <pc:docMk/>
            <pc:sldMk cId="2782185604" sldId="277"/>
            <ac:spMk id="13" creationId="{A890917F-0A64-4C0A-91F8-E4F6BE6AB857}"/>
          </ac:spMkLst>
        </pc:spChg>
        <pc:spChg chg="del">
          <ac:chgData name="Joseph Peters" userId="165f7ea119fd5f68" providerId="LiveId" clId="{FA4BE370-DB2F-440B-8F55-9B1C033200BA}" dt="2022-09-02T18:22:46.752" v="2380"/>
          <ac:spMkLst>
            <pc:docMk/>
            <pc:sldMk cId="2782185604" sldId="277"/>
            <ac:spMk id="17" creationId="{9044F20B-3F79-4BBD-A9B8-33672B6A4A84}"/>
          </ac:spMkLst>
        </pc:spChg>
        <pc:picChg chg="del">
          <ac:chgData name="Joseph Peters" userId="165f7ea119fd5f68" providerId="LiveId" clId="{FA4BE370-DB2F-440B-8F55-9B1C033200BA}" dt="2022-09-02T18:22:46.752" v="2380"/>
          <ac:picMkLst>
            <pc:docMk/>
            <pc:sldMk cId="2782185604" sldId="277"/>
            <ac:picMk id="11" creationId="{62C758D7-9BCC-44AD-98FB-A68CA52677FA}"/>
          </ac:picMkLst>
        </pc:picChg>
        <pc:picChg chg="del">
          <ac:chgData name="Joseph Peters" userId="165f7ea119fd5f68" providerId="LiveId" clId="{FA4BE370-DB2F-440B-8F55-9B1C033200BA}" dt="2022-09-02T18:22:46.752" v="2380"/>
          <ac:picMkLst>
            <pc:docMk/>
            <pc:sldMk cId="2782185604" sldId="277"/>
            <ac:picMk id="15" creationId="{938C8E05-3629-4B19-A965-0C926F9DE4F3}"/>
          </ac:picMkLst>
        </pc:picChg>
      </pc:sldChg>
      <pc:sldChg chg="addSp delSp modSp add mod setBg">
        <pc:chgData name="Joseph Peters" userId="165f7ea119fd5f68" providerId="LiveId" clId="{FA4BE370-DB2F-440B-8F55-9B1C033200BA}" dt="2022-09-02T18:25:02.710" v="2459" actId="12"/>
        <pc:sldMkLst>
          <pc:docMk/>
          <pc:sldMk cId="1603275731" sldId="278"/>
        </pc:sldMkLst>
        <pc:spChg chg="mod">
          <ac:chgData name="Joseph Peters" userId="165f7ea119fd5f68" providerId="LiveId" clId="{FA4BE370-DB2F-440B-8F55-9B1C033200BA}" dt="2022-09-02T18:24:24.976" v="2450" actId="20577"/>
          <ac:spMkLst>
            <pc:docMk/>
            <pc:sldMk cId="1603275731" sldId="278"/>
            <ac:spMk id="2" creationId="{6A4B0794-B2AC-AF3D-CC83-7ABBC43E2C55}"/>
          </ac:spMkLst>
        </pc:spChg>
        <pc:spChg chg="add del mod">
          <ac:chgData name="Joseph Peters" userId="165f7ea119fd5f68" providerId="LiveId" clId="{FA4BE370-DB2F-440B-8F55-9B1C033200BA}" dt="2022-09-02T18:23:51.055" v="2391" actId="478"/>
          <ac:spMkLst>
            <pc:docMk/>
            <pc:sldMk cId="1603275731" sldId="278"/>
            <ac:spMk id="4" creationId="{085951C3-7686-76D7-F329-90A2B446A862}"/>
          </ac:spMkLst>
        </pc:spChg>
        <pc:spChg chg="add mod">
          <ac:chgData name="Joseph Peters" userId="165f7ea119fd5f68" providerId="LiveId" clId="{FA4BE370-DB2F-440B-8F55-9B1C033200BA}" dt="2022-09-02T18:25:02.710" v="2459" actId="12"/>
          <ac:spMkLst>
            <pc:docMk/>
            <pc:sldMk cId="1603275731" sldId="278"/>
            <ac:spMk id="7" creationId="{1FC38C88-5E44-994C-CC56-B5EAE2EE410B}"/>
          </ac:spMkLst>
        </pc:spChg>
        <pc:graphicFrameChg chg="del">
          <ac:chgData name="Joseph Peters" userId="165f7ea119fd5f68" providerId="LiveId" clId="{FA4BE370-DB2F-440B-8F55-9B1C033200BA}" dt="2022-09-02T18:23:43.564" v="2389" actId="478"/>
          <ac:graphicFrameMkLst>
            <pc:docMk/>
            <pc:sldMk cId="1603275731" sldId="278"/>
            <ac:graphicFrameMk id="5" creationId="{81FE1309-1E91-F3E7-F2AE-76D4353A753A}"/>
          </ac:graphicFrameMkLst>
        </pc:graphicFrameChg>
      </pc:sldChg>
      <pc:sldChg chg="addSp delSp new mod">
        <pc:chgData name="Joseph Peters" userId="165f7ea119fd5f68" providerId="LiveId" clId="{FA4BE370-DB2F-440B-8F55-9B1C033200BA}" dt="2022-09-02T18:23:03.709" v="2383" actId="22"/>
        <pc:sldMkLst>
          <pc:docMk/>
          <pc:sldMk cId="1380911647" sldId="279"/>
        </pc:sldMkLst>
        <pc:spChg chg="add del">
          <ac:chgData name="Joseph Peters" userId="165f7ea119fd5f68" providerId="LiveId" clId="{FA4BE370-DB2F-440B-8F55-9B1C033200BA}" dt="2022-09-02T18:23:03.709" v="2383" actId="22"/>
          <ac:spMkLst>
            <pc:docMk/>
            <pc:sldMk cId="1380911647" sldId="279"/>
            <ac:spMk id="5" creationId="{319C2435-F3C4-5B4C-A444-237EE6D1E3B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48F6BF-41A3-45E9-86C0-3E3FE0E56929}"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476019A5-5689-4247-9248-AA6180872292}">
      <dgm:prSet/>
      <dgm:spPr>
        <a:solidFill>
          <a:schemeClr val="bg1">
            <a:lumMod val="85000"/>
            <a:lumOff val="15000"/>
          </a:schemeClr>
        </a:solidFill>
        <a:scene3d>
          <a:camera prst="orthographicFront"/>
          <a:lightRig rig="threePt" dir="t"/>
        </a:scene3d>
        <a:sp3d>
          <a:bevelT/>
        </a:sp3d>
      </dgm:spPr>
      <dgm:t>
        <a:bodyPr/>
        <a:lstStyle/>
        <a:p>
          <a:r>
            <a:rPr lang="en-US" dirty="0"/>
            <a:t>Everyone can grow in their faith in Christ</a:t>
          </a:r>
        </a:p>
      </dgm:t>
    </dgm:pt>
    <dgm:pt modelId="{BA957B3C-5236-46EF-9F09-ACAA469CEF59}" type="parTrans" cxnId="{9DCD504A-3BA6-4EDE-B1FC-840B8EC90E22}">
      <dgm:prSet/>
      <dgm:spPr/>
      <dgm:t>
        <a:bodyPr/>
        <a:lstStyle/>
        <a:p>
          <a:endParaRPr lang="en-US"/>
        </a:p>
      </dgm:t>
    </dgm:pt>
    <dgm:pt modelId="{678C45FE-8352-436B-8195-EBEAEEFE8C47}" type="sibTrans" cxnId="{9DCD504A-3BA6-4EDE-B1FC-840B8EC90E22}">
      <dgm:prSet/>
      <dgm:spPr/>
      <dgm:t>
        <a:bodyPr/>
        <a:lstStyle/>
        <a:p>
          <a:endParaRPr lang="en-US"/>
        </a:p>
      </dgm:t>
    </dgm:pt>
    <dgm:pt modelId="{F076B7DA-31F7-40F0-B018-E561483D97D8}">
      <dgm:prSet/>
      <dgm:spPr>
        <a:solidFill>
          <a:schemeClr val="bg1">
            <a:lumMod val="85000"/>
            <a:lumOff val="15000"/>
          </a:schemeClr>
        </a:solidFill>
        <a:scene3d>
          <a:camera prst="orthographicFront"/>
          <a:lightRig rig="threePt" dir="t"/>
        </a:scene3d>
        <a:sp3d>
          <a:bevelT/>
        </a:sp3d>
      </dgm:spPr>
      <dgm:t>
        <a:bodyPr/>
        <a:lstStyle/>
        <a:p>
          <a:r>
            <a:rPr lang="en-US" dirty="0"/>
            <a:t>Through these three things</a:t>
          </a:r>
        </a:p>
      </dgm:t>
    </dgm:pt>
    <dgm:pt modelId="{C2E78E85-844F-445D-ADD4-FCDC9C84220B}" type="parTrans" cxnId="{4A2CC58D-CCC3-4005-A3D5-4379D6663C4B}">
      <dgm:prSet/>
      <dgm:spPr/>
      <dgm:t>
        <a:bodyPr/>
        <a:lstStyle/>
        <a:p>
          <a:endParaRPr lang="en-US"/>
        </a:p>
      </dgm:t>
    </dgm:pt>
    <dgm:pt modelId="{1C96224B-76C9-45C8-AC82-EC9A2CAC66EB}" type="sibTrans" cxnId="{4A2CC58D-CCC3-4005-A3D5-4379D6663C4B}">
      <dgm:prSet/>
      <dgm:spPr/>
      <dgm:t>
        <a:bodyPr/>
        <a:lstStyle/>
        <a:p>
          <a:endParaRPr lang="en-US"/>
        </a:p>
      </dgm:t>
    </dgm:pt>
    <dgm:pt modelId="{9AF83AB9-EA36-4CA3-A271-13C91692EB2D}" type="pres">
      <dgm:prSet presAssocID="{E148F6BF-41A3-45E9-86C0-3E3FE0E56929}" presName="linear" presStyleCnt="0">
        <dgm:presLayoutVars>
          <dgm:animLvl val="lvl"/>
          <dgm:resizeHandles val="exact"/>
        </dgm:presLayoutVars>
      </dgm:prSet>
      <dgm:spPr/>
    </dgm:pt>
    <dgm:pt modelId="{4A37117E-C6A3-429D-BC89-449BCE99E29D}" type="pres">
      <dgm:prSet presAssocID="{476019A5-5689-4247-9248-AA6180872292}" presName="parentText" presStyleLbl="node1" presStyleIdx="0" presStyleCnt="2">
        <dgm:presLayoutVars>
          <dgm:chMax val="0"/>
          <dgm:bulletEnabled val="1"/>
        </dgm:presLayoutVars>
      </dgm:prSet>
      <dgm:spPr/>
    </dgm:pt>
    <dgm:pt modelId="{90159B03-0C23-477D-BDF0-3EB05B48E9B8}" type="pres">
      <dgm:prSet presAssocID="{678C45FE-8352-436B-8195-EBEAEEFE8C47}" presName="spacer" presStyleCnt="0"/>
      <dgm:spPr/>
    </dgm:pt>
    <dgm:pt modelId="{06F16C71-4244-45CB-A415-3583D6A98DE8}" type="pres">
      <dgm:prSet presAssocID="{F076B7DA-31F7-40F0-B018-E561483D97D8}" presName="parentText" presStyleLbl="node1" presStyleIdx="1" presStyleCnt="2">
        <dgm:presLayoutVars>
          <dgm:chMax val="0"/>
          <dgm:bulletEnabled val="1"/>
        </dgm:presLayoutVars>
      </dgm:prSet>
      <dgm:spPr/>
    </dgm:pt>
  </dgm:ptLst>
  <dgm:cxnLst>
    <dgm:cxn modelId="{9DCD504A-3BA6-4EDE-B1FC-840B8EC90E22}" srcId="{E148F6BF-41A3-45E9-86C0-3E3FE0E56929}" destId="{476019A5-5689-4247-9248-AA6180872292}" srcOrd="0" destOrd="0" parTransId="{BA957B3C-5236-46EF-9F09-ACAA469CEF59}" sibTransId="{678C45FE-8352-436B-8195-EBEAEEFE8C47}"/>
    <dgm:cxn modelId="{4A2CC58D-CCC3-4005-A3D5-4379D6663C4B}" srcId="{E148F6BF-41A3-45E9-86C0-3E3FE0E56929}" destId="{F076B7DA-31F7-40F0-B018-E561483D97D8}" srcOrd="1" destOrd="0" parTransId="{C2E78E85-844F-445D-ADD4-FCDC9C84220B}" sibTransId="{1C96224B-76C9-45C8-AC82-EC9A2CAC66EB}"/>
    <dgm:cxn modelId="{EC10BFA1-3972-4C11-B9FE-7C4EF279AA2B}" type="presOf" srcId="{F076B7DA-31F7-40F0-B018-E561483D97D8}" destId="{06F16C71-4244-45CB-A415-3583D6A98DE8}" srcOrd="0" destOrd="0" presId="urn:microsoft.com/office/officeart/2005/8/layout/vList2"/>
    <dgm:cxn modelId="{EE1E07C5-9E03-4F91-A6EF-2E1721CFDF3C}" type="presOf" srcId="{476019A5-5689-4247-9248-AA6180872292}" destId="{4A37117E-C6A3-429D-BC89-449BCE99E29D}" srcOrd="0" destOrd="0" presId="urn:microsoft.com/office/officeart/2005/8/layout/vList2"/>
    <dgm:cxn modelId="{9DC090C6-CDB9-4455-939E-9163035D7906}" type="presOf" srcId="{E148F6BF-41A3-45E9-86C0-3E3FE0E56929}" destId="{9AF83AB9-EA36-4CA3-A271-13C91692EB2D}" srcOrd="0" destOrd="0" presId="urn:microsoft.com/office/officeart/2005/8/layout/vList2"/>
    <dgm:cxn modelId="{A40EA506-8EC2-44EA-A04D-8AC0D5066507}" type="presParOf" srcId="{9AF83AB9-EA36-4CA3-A271-13C91692EB2D}" destId="{4A37117E-C6A3-429D-BC89-449BCE99E29D}" srcOrd="0" destOrd="0" presId="urn:microsoft.com/office/officeart/2005/8/layout/vList2"/>
    <dgm:cxn modelId="{77EDAB0C-AC1C-44BB-8935-7E4906BB371D}" type="presParOf" srcId="{9AF83AB9-EA36-4CA3-A271-13C91692EB2D}" destId="{90159B03-0C23-477D-BDF0-3EB05B48E9B8}" srcOrd="1" destOrd="0" presId="urn:microsoft.com/office/officeart/2005/8/layout/vList2"/>
    <dgm:cxn modelId="{3D90F4DB-D433-41A4-A9B9-6BD95CA93963}" type="presParOf" srcId="{9AF83AB9-EA36-4CA3-A271-13C91692EB2D}" destId="{06F16C71-4244-45CB-A415-3583D6A98DE8}"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E5AF23-BBF9-44F9-8053-836E919829AC}"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3785946B-E0DB-477B-A537-BD1BF471B5CC}">
      <dgm:prSet/>
      <dgm:spPr/>
      <dgm:t>
        <a:bodyPr/>
        <a:lstStyle/>
        <a:p>
          <a:r>
            <a:rPr lang="en-US"/>
            <a:t>Through Trials</a:t>
          </a:r>
        </a:p>
      </dgm:t>
    </dgm:pt>
    <dgm:pt modelId="{998FA667-E6DC-425C-88AF-BE27844C3095}" type="parTrans" cxnId="{428DC17F-EB9E-4EFB-A927-F63A21C0A3B3}">
      <dgm:prSet/>
      <dgm:spPr/>
      <dgm:t>
        <a:bodyPr/>
        <a:lstStyle/>
        <a:p>
          <a:endParaRPr lang="en-US"/>
        </a:p>
      </dgm:t>
    </dgm:pt>
    <dgm:pt modelId="{BA24F5DE-2212-4B5A-92C3-88FFDCB02737}" type="sibTrans" cxnId="{428DC17F-EB9E-4EFB-A927-F63A21C0A3B3}">
      <dgm:prSet/>
      <dgm:spPr/>
      <dgm:t>
        <a:bodyPr/>
        <a:lstStyle/>
        <a:p>
          <a:endParaRPr lang="en-US"/>
        </a:p>
      </dgm:t>
    </dgm:pt>
    <dgm:pt modelId="{91696DDD-849E-4AF6-A3EB-9F509DF47DE0}">
      <dgm:prSet/>
      <dgm:spPr/>
      <dgm:t>
        <a:bodyPr/>
        <a:lstStyle/>
        <a:p>
          <a:r>
            <a:rPr lang="en-US"/>
            <a:t>Through Doing</a:t>
          </a:r>
        </a:p>
      </dgm:t>
    </dgm:pt>
    <dgm:pt modelId="{BC237F01-1D17-47A7-B540-05A2B6FA2CC4}" type="parTrans" cxnId="{2DC1BF39-4D8C-4F82-A829-E96C74FB4039}">
      <dgm:prSet/>
      <dgm:spPr/>
      <dgm:t>
        <a:bodyPr/>
        <a:lstStyle/>
        <a:p>
          <a:endParaRPr lang="en-US"/>
        </a:p>
      </dgm:t>
    </dgm:pt>
    <dgm:pt modelId="{38D693CF-4A28-49CC-B2AD-DA8FEAA70B01}" type="sibTrans" cxnId="{2DC1BF39-4D8C-4F82-A829-E96C74FB4039}">
      <dgm:prSet/>
      <dgm:spPr/>
      <dgm:t>
        <a:bodyPr/>
        <a:lstStyle/>
        <a:p>
          <a:endParaRPr lang="en-US"/>
        </a:p>
      </dgm:t>
    </dgm:pt>
    <dgm:pt modelId="{92E2540B-1628-4A6B-8373-FFF8131E3092}">
      <dgm:prSet/>
      <dgm:spPr/>
      <dgm:t>
        <a:bodyPr/>
        <a:lstStyle/>
        <a:p>
          <a:r>
            <a:rPr lang="en-US"/>
            <a:t>Through Relying</a:t>
          </a:r>
        </a:p>
      </dgm:t>
    </dgm:pt>
    <dgm:pt modelId="{B49D2DFF-CB8C-4AFC-8F1F-1C4CA72A8068}" type="parTrans" cxnId="{143AD731-2705-4EE5-A907-65633274E1E8}">
      <dgm:prSet/>
      <dgm:spPr/>
      <dgm:t>
        <a:bodyPr/>
        <a:lstStyle/>
        <a:p>
          <a:endParaRPr lang="en-US"/>
        </a:p>
      </dgm:t>
    </dgm:pt>
    <dgm:pt modelId="{D414E45D-2181-4124-ADD3-6A0F3CB76D45}" type="sibTrans" cxnId="{143AD731-2705-4EE5-A907-65633274E1E8}">
      <dgm:prSet/>
      <dgm:spPr/>
      <dgm:t>
        <a:bodyPr/>
        <a:lstStyle/>
        <a:p>
          <a:endParaRPr lang="en-US"/>
        </a:p>
      </dgm:t>
    </dgm:pt>
    <dgm:pt modelId="{4CF9D33D-AF8A-4EBA-9D27-BCB19F1C511E}" type="pres">
      <dgm:prSet presAssocID="{5CE5AF23-BBF9-44F9-8053-836E919829AC}" presName="hierChild1" presStyleCnt="0">
        <dgm:presLayoutVars>
          <dgm:chPref val="1"/>
          <dgm:dir/>
          <dgm:animOne val="branch"/>
          <dgm:animLvl val="lvl"/>
          <dgm:resizeHandles/>
        </dgm:presLayoutVars>
      </dgm:prSet>
      <dgm:spPr/>
    </dgm:pt>
    <dgm:pt modelId="{60C9D84D-313D-43ED-9B24-F702B7BBD660}" type="pres">
      <dgm:prSet presAssocID="{3785946B-E0DB-477B-A537-BD1BF471B5CC}" presName="hierRoot1" presStyleCnt="0"/>
      <dgm:spPr/>
    </dgm:pt>
    <dgm:pt modelId="{EE9B6049-776D-4AF9-95EF-7324E8525055}" type="pres">
      <dgm:prSet presAssocID="{3785946B-E0DB-477B-A537-BD1BF471B5CC}" presName="composite" presStyleCnt="0"/>
      <dgm:spPr/>
    </dgm:pt>
    <dgm:pt modelId="{0C4244BE-4DA4-4902-81DC-08CB4398718B}" type="pres">
      <dgm:prSet presAssocID="{3785946B-E0DB-477B-A537-BD1BF471B5CC}" presName="background" presStyleLbl="node0" presStyleIdx="0" presStyleCnt="3"/>
      <dgm:spPr/>
    </dgm:pt>
    <dgm:pt modelId="{281F0D10-E608-415E-A526-B630EBFA18D6}" type="pres">
      <dgm:prSet presAssocID="{3785946B-E0DB-477B-A537-BD1BF471B5CC}" presName="text" presStyleLbl="fgAcc0" presStyleIdx="0" presStyleCnt="3">
        <dgm:presLayoutVars>
          <dgm:chPref val="3"/>
        </dgm:presLayoutVars>
      </dgm:prSet>
      <dgm:spPr/>
    </dgm:pt>
    <dgm:pt modelId="{C23A54D7-AD0D-41E0-A386-A196D9D2B614}" type="pres">
      <dgm:prSet presAssocID="{3785946B-E0DB-477B-A537-BD1BF471B5CC}" presName="hierChild2" presStyleCnt="0"/>
      <dgm:spPr/>
    </dgm:pt>
    <dgm:pt modelId="{0EEBF43A-126E-4378-855A-4C326F4A7037}" type="pres">
      <dgm:prSet presAssocID="{91696DDD-849E-4AF6-A3EB-9F509DF47DE0}" presName="hierRoot1" presStyleCnt="0"/>
      <dgm:spPr/>
    </dgm:pt>
    <dgm:pt modelId="{358BEDB6-FB9C-464D-A794-6A076B455B8A}" type="pres">
      <dgm:prSet presAssocID="{91696DDD-849E-4AF6-A3EB-9F509DF47DE0}" presName="composite" presStyleCnt="0"/>
      <dgm:spPr/>
    </dgm:pt>
    <dgm:pt modelId="{4FBAB1CB-91BB-4660-A9F4-2018A304A879}" type="pres">
      <dgm:prSet presAssocID="{91696DDD-849E-4AF6-A3EB-9F509DF47DE0}" presName="background" presStyleLbl="node0" presStyleIdx="1" presStyleCnt="3"/>
      <dgm:spPr/>
    </dgm:pt>
    <dgm:pt modelId="{0E45A7E8-0D6E-4F8A-BF52-1F37AD894FD9}" type="pres">
      <dgm:prSet presAssocID="{91696DDD-849E-4AF6-A3EB-9F509DF47DE0}" presName="text" presStyleLbl="fgAcc0" presStyleIdx="1" presStyleCnt="3">
        <dgm:presLayoutVars>
          <dgm:chPref val="3"/>
        </dgm:presLayoutVars>
      </dgm:prSet>
      <dgm:spPr/>
    </dgm:pt>
    <dgm:pt modelId="{E91466AC-FCC9-45E0-B8C7-02D207D48CF8}" type="pres">
      <dgm:prSet presAssocID="{91696DDD-849E-4AF6-A3EB-9F509DF47DE0}" presName="hierChild2" presStyleCnt="0"/>
      <dgm:spPr/>
    </dgm:pt>
    <dgm:pt modelId="{DCCA1FFF-8392-44BC-A5E8-9BB10C9DDD8F}" type="pres">
      <dgm:prSet presAssocID="{92E2540B-1628-4A6B-8373-FFF8131E3092}" presName="hierRoot1" presStyleCnt="0"/>
      <dgm:spPr/>
    </dgm:pt>
    <dgm:pt modelId="{41A9D27B-38E4-44D3-A849-9A5A012E27E1}" type="pres">
      <dgm:prSet presAssocID="{92E2540B-1628-4A6B-8373-FFF8131E3092}" presName="composite" presStyleCnt="0"/>
      <dgm:spPr/>
    </dgm:pt>
    <dgm:pt modelId="{2449565D-FE86-4772-BD28-3FDCBA65BDC2}" type="pres">
      <dgm:prSet presAssocID="{92E2540B-1628-4A6B-8373-FFF8131E3092}" presName="background" presStyleLbl="node0" presStyleIdx="2" presStyleCnt="3"/>
      <dgm:spPr/>
    </dgm:pt>
    <dgm:pt modelId="{FA9E5A93-8336-4663-BEAE-4E4DAD6DF886}" type="pres">
      <dgm:prSet presAssocID="{92E2540B-1628-4A6B-8373-FFF8131E3092}" presName="text" presStyleLbl="fgAcc0" presStyleIdx="2" presStyleCnt="3">
        <dgm:presLayoutVars>
          <dgm:chPref val="3"/>
        </dgm:presLayoutVars>
      </dgm:prSet>
      <dgm:spPr/>
    </dgm:pt>
    <dgm:pt modelId="{74138D50-1C2E-4579-9123-E76B918D8F32}" type="pres">
      <dgm:prSet presAssocID="{92E2540B-1628-4A6B-8373-FFF8131E3092}" presName="hierChild2" presStyleCnt="0"/>
      <dgm:spPr/>
    </dgm:pt>
  </dgm:ptLst>
  <dgm:cxnLst>
    <dgm:cxn modelId="{143AD731-2705-4EE5-A907-65633274E1E8}" srcId="{5CE5AF23-BBF9-44F9-8053-836E919829AC}" destId="{92E2540B-1628-4A6B-8373-FFF8131E3092}" srcOrd="2" destOrd="0" parTransId="{B49D2DFF-CB8C-4AFC-8F1F-1C4CA72A8068}" sibTransId="{D414E45D-2181-4124-ADD3-6A0F3CB76D45}"/>
    <dgm:cxn modelId="{2DC1BF39-4D8C-4F82-A829-E96C74FB4039}" srcId="{5CE5AF23-BBF9-44F9-8053-836E919829AC}" destId="{91696DDD-849E-4AF6-A3EB-9F509DF47DE0}" srcOrd="1" destOrd="0" parTransId="{BC237F01-1D17-47A7-B540-05A2B6FA2CC4}" sibTransId="{38D693CF-4A28-49CC-B2AD-DA8FEAA70B01}"/>
    <dgm:cxn modelId="{94D21B5D-9AAB-4254-B727-E2CC2AFECFE9}" type="presOf" srcId="{3785946B-E0DB-477B-A537-BD1BF471B5CC}" destId="{281F0D10-E608-415E-A526-B630EBFA18D6}" srcOrd="0" destOrd="0" presId="urn:microsoft.com/office/officeart/2005/8/layout/hierarchy1"/>
    <dgm:cxn modelId="{428DC17F-EB9E-4EFB-A927-F63A21C0A3B3}" srcId="{5CE5AF23-BBF9-44F9-8053-836E919829AC}" destId="{3785946B-E0DB-477B-A537-BD1BF471B5CC}" srcOrd="0" destOrd="0" parTransId="{998FA667-E6DC-425C-88AF-BE27844C3095}" sibTransId="{BA24F5DE-2212-4B5A-92C3-88FFDCB02737}"/>
    <dgm:cxn modelId="{03FB10AB-9771-4F16-8E3C-E1E7F2B4A629}" type="presOf" srcId="{92E2540B-1628-4A6B-8373-FFF8131E3092}" destId="{FA9E5A93-8336-4663-BEAE-4E4DAD6DF886}" srcOrd="0" destOrd="0" presId="urn:microsoft.com/office/officeart/2005/8/layout/hierarchy1"/>
    <dgm:cxn modelId="{1DAB49B1-2991-4D17-B751-CF70F3E6694B}" type="presOf" srcId="{91696DDD-849E-4AF6-A3EB-9F509DF47DE0}" destId="{0E45A7E8-0D6E-4F8A-BF52-1F37AD894FD9}" srcOrd="0" destOrd="0" presId="urn:microsoft.com/office/officeart/2005/8/layout/hierarchy1"/>
    <dgm:cxn modelId="{034935E2-6AA6-4305-9B6B-30C501794EC2}" type="presOf" srcId="{5CE5AF23-BBF9-44F9-8053-836E919829AC}" destId="{4CF9D33D-AF8A-4EBA-9D27-BCB19F1C511E}" srcOrd="0" destOrd="0" presId="urn:microsoft.com/office/officeart/2005/8/layout/hierarchy1"/>
    <dgm:cxn modelId="{0D524721-857A-4B99-9463-19BFC69488FD}" type="presParOf" srcId="{4CF9D33D-AF8A-4EBA-9D27-BCB19F1C511E}" destId="{60C9D84D-313D-43ED-9B24-F702B7BBD660}" srcOrd="0" destOrd="0" presId="urn:microsoft.com/office/officeart/2005/8/layout/hierarchy1"/>
    <dgm:cxn modelId="{6045CE6D-3FC4-440D-82A0-3FD13C0F2F19}" type="presParOf" srcId="{60C9D84D-313D-43ED-9B24-F702B7BBD660}" destId="{EE9B6049-776D-4AF9-95EF-7324E8525055}" srcOrd="0" destOrd="0" presId="urn:microsoft.com/office/officeart/2005/8/layout/hierarchy1"/>
    <dgm:cxn modelId="{F25630D0-E6D8-44C7-BBA6-A3B3B9BF05A1}" type="presParOf" srcId="{EE9B6049-776D-4AF9-95EF-7324E8525055}" destId="{0C4244BE-4DA4-4902-81DC-08CB4398718B}" srcOrd="0" destOrd="0" presId="urn:microsoft.com/office/officeart/2005/8/layout/hierarchy1"/>
    <dgm:cxn modelId="{E8560DC4-D925-481B-8C1C-E9C0DB419A32}" type="presParOf" srcId="{EE9B6049-776D-4AF9-95EF-7324E8525055}" destId="{281F0D10-E608-415E-A526-B630EBFA18D6}" srcOrd="1" destOrd="0" presId="urn:microsoft.com/office/officeart/2005/8/layout/hierarchy1"/>
    <dgm:cxn modelId="{3A6FE2E9-196B-41E6-966E-1BC90E0A7DB2}" type="presParOf" srcId="{60C9D84D-313D-43ED-9B24-F702B7BBD660}" destId="{C23A54D7-AD0D-41E0-A386-A196D9D2B614}" srcOrd="1" destOrd="0" presId="urn:microsoft.com/office/officeart/2005/8/layout/hierarchy1"/>
    <dgm:cxn modelId="{D4C1033F-929C-40BC-B49D-A5EFD6728A91}" type="presParOf" srcId="{4CF9D33D-AF8A-4EBA-9D27-BCB19F1C511E}" destId="{0EEBF43A-126E-4378-855A-4C326F4A7037}" srcOrd="1" destOrd="0" presId="urn:microsoft.com/office/officeart/2005/8/layout/hierarchy1"/>
    <dgm:cxn modelId="{1C51B7DF-B10E-4824-BD8F-C61AE91E9BBA}" type="presParOf" srcId="{0EEBF43A-126E-4378-855A-4C326F4A7037}" destId="{358BEDB6-FB9C-464D-A794-6A076B455B8A}" srcOrd="0" destOrd="0" presId="urn:microsoft.com/office/officeart/2005/8/layout/hierarchy1"/>
    <dgm:cxn modelId="{BA607E39-92FD-436F-B10D-9DF65645064B}" type="presParOf" srcId="{358BEDB6-FB9C-464D-A794-6A076B455B8A}" destId="{4FBAB1CB-91BB-4660-A9F4-2018A304A879}" srcOrd="0" destOrd="0" presId="urn:microsoft.com/office/officeart/2005/8/layout/hierarchy1"/>
    <dgm:cxn modelId="{E1E5691C-0930-47DF-AE80-0A1BF88FC6EA}" type="presParOf" srcId="{358BEDB6-FB9C-464D-A794-6A076B455B8A}" destId="{0E45A7E8-0D6E-4F8A-BF52-1F37AD894FD9}" srcOrd="1" destOrd="0" presId="urn:microsoft.com/office/officeart/2005/8/layout/hierarchy1"/>
    <dgm:cxn modelId="{8CF8124A-8B8F-43BA-9F0D-85543F4D6A08}" type="presParOf" srcId="{0EEBF43A-126E-4378-855A-4C326F4A7037}" destId="{E91466AC-FCC9-45E0-B8C7-02D207D48CF8}" srcOrd="1" destOrd="0" presId="urn:microsoft.com/office/officeart/2005/8/layout/hierarchy1"/>
    <dgm:cxn modelId="{E40362FE-F632-41B0-B307-B5936E350E16}" type="presParOf" srcId="{4CF9D33D-AF8A-4EBA-9D27-BCB19F1C511E}" destId="{DCCA1FFF-8392-44BC-A5E8-9BB10C9DDD8F}" srcOrd="2" destOrd="0" presId="urn:microsoft.com/office/officeart/2005/8/layout/hierarchy1"/>
    <dgm:cxn modelId="{4B6A0872-E42A-492A-B3DF-B9450BE1B050}" type="presParOf" srcId="{DCCA1FFF-8392-44BC-A5E8-9BB10C9DDD8F}" destId="{41A9D27B-38E4-44D3-A849-9A5A012E27E1}" srcOrd="0" destOrd="0" presId="urn:microsoft.com/office/officeart/2005/8/layout/hierarchy1"/>
    <dgm:cxn modelId="{33B44101-FAFD-47CF-96AC-D7FC17359EDD}" type="presParOf" srcId="{41A9D27B-38E4-44D3-A849-9A5A012E27E1}" destId="{2449565D-FE86-4772-BD28-3FDCBA65BDC2}" srcOrd="0" destOrd="0" presId="urn:microsoft.com/office/officeart/2005/8/layout/hierarchy1"/>
    <dgm:cxn modelId="{16F01233-194F-414D-8D6A-717C906E491F}" type="presParOf" srcId="{41A9D27B-38E4-44D3-A849-9A5A012E27E1}" destId="{FA9E5A93-8336-4663-BEAE-4E4DAD6DF886}" srcOrd="1" destOrd="0" presId="urn:microsoft.com/office/officeart/2005/8/layout/hierarchy1"/>
    <dgm:cxn modelId="{B252FF00-50EC-4EC0-84C3-C707EB15D3AC}" type="presParOf" srcId="{DCCA1FFF-8392-44BC-A5E8-9BB10C9DDD8F}" destId="{74138D50-1C2E-4579-9123-E76B918D8F3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7117E-C6A3-429D-BC89-449BCE99E29D}">
      <dsp:nvSpPr>
        <dsp:cNvPr id="0" name=""/>
        <dsp:cNvSpPr/>
      </dsp:nvSpPr>
      <dsp:spPr>
        <a:xfrm>
          <a:off x="0" y="42266"/>
          <a:ext cx="5955658" cy="2579849"/>
        </a:xfrm>
        <a:prstGeom prst="roundRect">
          <a:avLst/>
        </a:prstGeom>
        <a:solidFill>
          <a:schemeClr val="bg1">
            <a:lumMod val="85000"/>
            <a:lumOff val="15000"/>
          </a:schemeClr>
        </a:soli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dirty="0"/>
            <a:t>Everyone can grow in their faith in Christ</a:t>
          </a:r>
        </a:p>
      </dsp:txBody>
      <dsp:txXfrm>
        <a:off x="125938" y="168204"/>
        <a:ext cx="5703782" cy="2327973"/>
      </dsp:txXfrm>
    </dsp:sp>
    <dsp:sp modelId="{06F16C71-4244-45CB-A415-3583D6A98DE8}">
      <dsp:nvSpPr>
        <dsp:cNvPr id="0" name=""/>
        <dsp:cNvSpPr/>
      </dsp:nvSpPr>
      <dsp:spPr>
        <a:xfrm>
          <a:off x="0" y="2763236"/>
          <a:ext cx="5955658" cy="2579849"/>
        </a:xfrm>
        <a:prstGeom prst="roundRect">
          <a:avLst/>
        </a:prstGeom>
        <a:solidFill>
          <a:schemeClr val="bg1">
            <a:lumMod val="85000"/>
            <a:lumOff val="15000"/>
          </a:schemeClr>
        </a:soli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dirty="0"/>
            <a:t>Through these three things</a:t>
          </a:r>
        </a:p>
      </dsp:txBody>
      <dsp:txXfrm>
        <a:off x="125938" y="2889174"/>
        <a:ext cx="5703782" cy="23279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244BE-4DA4-4902-81DC-08CB4398718B}">
      <dsp:nvSpPr>
        <dsp:cNvPr id="0" name=""/>
        <dsp:cNvSpPr/>
      </dsp:nvSpPr>
      <dsp:spPr>
        <a:xfrm>
          <a:off x="0" y="671521"/>
          <a:ext cx="3046117" cy="19342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1F0D10-E608-415E-A526-B630EBFA18D6}">
      <dsp:nvSpPr>
        <dsp:cNvPr id="0" name=""/>
        <dsp:cNvSpPr/>
      </dsp:nvSpPr>
      <dsp:spPr>
        <a:xfrm>
          <a:off x="338457" y="993056"/>
          <a:ext cx="3046117" cy="19342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a:t>Through Trials</a:t>
          </a:r>
        </a:p>
      </dsp:txBody>
      <dsp:txXfrm>
        <a:off x="395110" y="1049709"/>
        <a:ext cx="2932811" cy="1820978"/>
      </dsp:txXfrm>
    </dsp:sp>
    <dsp:sp modelId="{4FBAB1CB-91BB-4660-A9F4-2018A304A879}">
      <dsp:nvSpPr>
        <dsp:cNvPr id="0" name=""/>
        <dsp:cNvSpPr/>
      </dsp:nvSpPr>
      <dsp:spPr>
        <a:xfrm>
          <a:off x="3723032" y="671521"/>
          <a:ext cx="3046117" cy="19342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45A7E8-0D6E-4F8A-BF52-1F37AD894FD9}">
      <dsp:nvSpPr>
        <dsp:cNvPr id="0" name=""/>
        <dsp:cNvSpPr/>
      </dsp:nvSpPr>
      <dsp:spPr>
        <a:xfrm>
          <a:off x="4061490" y="993056"/>
          <a:ext cx="3046117" cy="19342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a:t>Through Doing</a:t>
          </a:r>
        </a:p>
      </dsp:txBody>
      <dsp:txXfrm>
        <a:off x="4118143" y="1049709"/>
        <a:ext cx="2932811" cy="1820978"/>
      </dsp:txXfrm>
    </dsp:sp>
    <dsp:sp modelId="{2449565D-FE86-4772-BD28-3FDCBA65BDC2}">
      <dsp:nvSpPr>
        <dsp:cNvPr id="0" name=""/>
        <dsp:cNvSpPr/>
      </dsp:nvSpPr>
      <dsp:spPr>
        <a:xfrm>
          <a:off x="7446065" y="671521"/>
          <a:ext cx="3046117" cy="19342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9E5A93-8336-4663-BEAE-4E4DAD6DF886}">
      <dsp:nvSpPr>
        <dsp:cNvPr id="0" name=""/>
        <dsp:cNvSpPr/>
      </dsp:nvSpPr>
      <dsp:spPr>
        <a:xfrm>
          <a:off x="7784523" y="993056"/>
          <a:ext cx="3046117" cy="19342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a:t>Through Relying</a:t>
          </a:r>
        </a:p>
      </dsp:txBody>
      <dsp:txXfrm>
        <a:off x="7841176" y="1049709"/>
        <a:ext cx="2932811" cy="18209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AF8C3A-2B91-4FBE-A990-7D490A01C06B}"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5E8BE652-7191-4B87-AFE9-35769BC3B96C}" type="slidenum">
              <a:rPr lang="en-US" smtClean="0"/>
              <a:t>‹#›</a:t>
            </a:fld>
            <a:endParaRPr lang="en-US"/>
          </a:p>
        </p:txBody>
      </p:sp>
    </p:spTree>
    <p:extLst>
      <p:ext uri="{BB962C8B-B14F-4D97-AF65-F5344CB8AC3E}">
        <p14:creationId xmlns:p14="http://schemas.microsoft.com/office/powerpoint/2010/main" val="72557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AF8C3A-2B91-4FBE-A990-7D490A01C06B}"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5E8BE652-7191-4B87-AFE9-35769BC3B96C}" type="slidenum">
              <a:rPr lang="en-US" smtClean="0"/>
              <a:t>‹#›</a:t>
            </a:fld>
            <a:endParaRPr lang="en-US"/>
          </a:p>
        </p:txBody>
      </p:sp>
    </p:spTree>
    <p:extLst>
      <p:ext uri="{BB962C8B-B14F-4D97-AF65-F5344CB8AC3E}">
        <p14:creationId xmlns:p14="http://schemas.microsoft.com/office/powerpoint/2010/main" val="2149670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AF8C3A-2B91-4FBE-A990-7D490A01C06B}"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5E8BE652-7191-4B87-AFE9-35769BC3B96C}" type="slidenum">
              <a:rPr lang="en-US" smtClean="0"/>
              <a:t>‹#›</a:t>
            </a:fld>
            <a:endParaRPr lang="en-US"/>
          </a:p>
        </p:txBody>
      </p:sp>
    </p:spTree>
    <p:extLst>
      <p:ext uri="{BB962C8B-B14F-4D97-AF65-F5344CB8AC3E}">
        <p14:creationId xmlns:p14="http://schemas.microsoft.com/office/powerpoint/2010/main" val="1002885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AF8C3A-2B91-4FBE-A990-7D490A01C06B}"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5E8BE652-7191-4B87-AFE9-35769BC3B96C}"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848596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AF8C3A-2B91-4FBE-A990-7D490A01C06B}"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5E8BE652-7191-4B87-AFE9-35769BC3B96C}" type="slidenum">
              <a:rPr lang="en-US" smtClean="0"/>
              <a:t>‹#›</a:t>
            </a:fld>
            <a:endParaRPr lang="en-US"/>
          </a:p>
        </p:txBody>
      </p:sp>
    </p:spTree>
    <p:extLst>
      <p:ext uri="{BB962C8B-B14F-4D97-AF65-F5344CB8AC3E}">
        <p14:creationId xmlns:p14="http://schemas.microsoft.com/office/powerpoint/2010/main" val="1607222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7AF8C3A-2B91-4FBE-A990-7D490A01C06B}" type="datetimeFigureOut">
              <a:rPr lang="en-US" smtClean="0"/>
              <a:t>8/30/2022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BE652-7191-4B87-AFE9-35769BC3B96C}" type="slidenum">
              <a:rPr lang="en-US" smtClean="0"/>
              <a:t>‹#›</a:t>
            </a:fld>
            <a:endParaRPr lang="en-US"/>
          </a:p>
        </p:txBody>
      </p:sp>
    </p:spTree>
    <p:extLst>
      <p:ext uri="{BB962C8B-B14F-4D97-AF65-F5344CB8AC3E}">
        <p14:creationId xmlns:p14="http://schemas.microsoft.com/office/powerpoint/2010/main" val="4160645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7AF8C3A-2B91-4FBE-A990-7D490A01C06B}" type="datetimeFigureOut">
              <a:rPr lang="en-US" smtClean="0"/>
              <a:t>8/30/2022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BE652-7191-4B87-AFE9-35769BC3B96C}" type="slidenum">
              <a:rPr lang="en-US" smtClean="0"/>
              <a:t>‹#›</a:t>
            </a:fld>
            <a:endParaRPr lang="en-US"/>
          </a:p>
        </p:txBody>
      </p:sp>
    </p:spTree>
    <p:extLst>
      <p:ext uri="{BB962C8B-B14F-4D97-AF65-F5344CB8AC3E}">
        <p14:creationId xmlns:p14="http://schemas.microsoft.com/office/powerpoint/2010/main" val="2365832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AF8C3A-2B91-4FBE-A990-7D490A01C06B}"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BE652-7191-4B87-AFE9-35769BC3B96C}" type="slidenum">
              <a:rPr lang="en-US" smtClean="0"/>
              <a:t>‹#›</a:t>
            </a:fld>
            <a:endParaRPr lang="en-US"/>
          </a:p>
        </p:txBody>
      </p:sp>
    </p:spTree>
    <p:extLst>
      <p:ext uri="{BB962C8B-B14F-4D97-AF65-F5344CB8AC3E}">
        <p14:creationId xmlns:p14="http://schemas.microsoft.com/office/powerpoint/2010/main" val="605417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7AF8C3A-2B91-4FBE-A990-7D490A01C06B}" type="datetimeFigureOut">
              <a:rPr lang="en-US" smtClean="0"/>
              <a:t>8/30/2022</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5E8BE652-7191-4B87-AFE9-35769BC3B96C}" type="slidenum">
              <a:rPr lang="en-US" smtClean="0"/>
              <a:t>‹#›</a:t>
            </a:fld>
            <a:endParaRPr lang="en-US"/>
          </a:p>
        </p:txBody>
      </p:sp>
    </p:spTree>
    <p:extLst>
      <p:ext uri="{BB962C8B-B14F-4D97-AF65-F5344CB8AC3E}">
        <p14:creationId xmlns:p14="http://schemas.microsoft.com/office/powerpoint/2010/main" val="1883128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AF8C3A-2B91-4FBE-A990-7D490A01C06B}"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BE652-7191-4B87-AFE9-35769BC3B96C}" type="slidenum">
              <a:rPr lang="en-US" smtClean="0"/>
              <a:t>‹#›</a:t>
            </a:fld>
            <a:endParaRPr lang="en-US"/>
          </a:p>
        </p:txBody>
      </p:sp>
    </p:spTree>
    <p:extLst>
      <p:ext uri="{BB962C8B-B14F-4D97-AF65-F5344CB8AC3E}">
        <p14:creationId xmlns:p14="http://schemas.microsoft.com/office/powerpoint/2010/main" val="3426635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AF8C3A-2B91-4FBE-A990-7D490A01C06B}"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5E8BE652-7191-4B87-AFE9-35769BC3B96C}" type="slidenum">
              <a:rPr lang="en-US" smtClean="0"/>
              <a:t>‹#›</a:t>
            </a:fld>
            <a:endParaRPr lang="en-US"/>
          </a:p>
        </p:txBody>
      </p:sp>
    </p:spTree>
    <p:extLst>
      <p:ext uri="{BB962C8B-B14F-4D97-AF65-F5344CB8AC3E}">
        <p14:creationId xmlns:p14="http://schemas.microsoft.com/office/powerpoint/2010/main" val="3138191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AF8C3A-2B91-4FBE-A990-7D490A01C06B}"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BE652-7191-4B87-AFE9-35769BC3B96C}" type="slidenum">
              <a:rPr lang="en-US" smtClean="0"/>
              <a:t>‹#›</a:t>
            </a:fld>
            <a:endParaRPr lang="en-US"/>
          </a:p>
        </p:txBody>
      </p:sp>
    </p:spTree>
    <p:extLst>
      <p:ext uri="{BB962C8B-B14F-4D97-AF65-F5344CB8AC3E}">
        <p14:creationId xmlns:p14="http://schemas.microsoft.com/office/powerpoint/2010/main" val="1855514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AF8C3A-2B91-4FBE-A990-7D490A01C06B}" type="datetimeFigureOut">
              <a:rPr lang="en-US" smtClean="0"/>
              <a:t>8/30/2022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BE652-7191-4B87-AFE9-35769BC3B96C}" type="slidenum">
              <a:rPr lang="en-US" smtClean="0"/>
              <a:t>‹#›</a:t>
            </a:fld>
            <a:endParaRPr lang="en-US"/>
          </a:p>
        </p:txBody>
      </p:sp>
    </p:spTree>
    <p:extLst>
      <p:ext uri="{BB962C8B-B14F-4D97-AF65-F5344CB8AC3E}">
        <p14:creationId xmlns:p14="http://schemas.microsoft.com/office/powerpoint/2010/main" val="2796625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AF8C3A-2B91-4FBE-A990-7D490A01C06B}" type="datetimeFigureOut">
              <a:rPr lang="en-US" smtClean="0"/>
              <a:t>8/30/2022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BE652-7191-4B87-AFE9-35769BC3B96C}" type="slidenum">
              <a:rPr lang="en-US" smtClean="0"/>
              <a:t>‹#›</a:t>
            </a:fld>
            <a:endParaRPr lang="en-US"/>
          </a:p>
        </p:txBody>
      </p:sp>
    </p:spTree>
    <p:extLst>
      <p:ext uri="{BB962C8B-B14F-4D97-AF65-F5344CB8AC3E}">
        <p14:creationId xmlns:p14="http://schemas.microsoft.com/office/powerpoint/2010/main" val="956951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7AF8C3A-2B91-4FBE-A990-7D490A01C06B}" type="datetimeFigureOut">
              <a:rPr lang="en-US" smtClean="0"/>
              <a:t>8/30/2022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BE652-7191-4B87-AFE9-35769BC3B96C}" type="slidenum">
              <a:rPr lang="en-US" smtClean="0"/>
              <a:t>‹#›</a:t>
            </a:fld>
            <a:endParaRPr lang="en-US"/>
          </a:p>
        </p:txBody>
      </p:sp>
    </p:spTree>
    <p:extLst>
      <p:ext uri="{BB962C8B-B14F-4D97-AF65-F5344CB8AC3E}">
        <p14:creationId xmlns:p14="http://schemas.microsoft.com/office/powerpoint/2010/main" val="3040166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AF8C3A-2B91-4FBE-A990-7D490A01C06B}"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BE652-7191-4B87-AFE9-35769BC3B96C}" type="slidenum">
              <a:rPr lang="en-US" smtClean="0"/>
              <a:t>‹#›</a:t>
            </a:fld>
            <a:endParaRPr lang="en-US"/>
          </a:p>
        </p:txBody>
      </p:sp>
    </p:spTree>
    <p:extLst>
      <p:ext uri="{BB962C8B-B14F-4D97-AF65-F5344CB8AC3E}">
        <p14:creationId xmlns:p14="http://schemas.microsoft.com/office/powerpoint/2010/main" val="1330151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AF8C3A-2B91-4FBE-A990-7D490A01C06B}"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BE652-7191-4B87-AFE9-35769BC3B96C}" type="slidenum">
              <a:rPr lang="en-US" smtClean="0"/>
              <a:t>‹#›</a:t>
            </a:fld>
            <a:endParaRPr lang="en-US"/>
          </a:p>
        </p:txBody>
      </p:sp>
    </p:spTree>
    <p:extLst>
      <p:ext uri="{BB962C8B-B14F-4D97-AF65-F5344CB8AC3E}">
        <p14:creationId xmlns:p14="http://schemas.microsoft.com/office/powerpoint/2010/main" val="241412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AF8C3A-2B91-4FBE-A990-7D490A01C06B}" type="datetimeFigureOut">
              <a:rPr lang="en-US" smtClean="0"/>
              <a:t>8/30/2022</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5E8BE652-7191-4B87-AFE9-35769BC3B96C}" type="slidenum">
              <a:rPr lang="en-US" smtClean="0"/>
              <a:t>‹#›</a:t>
            </a:fld>
            <a:endParaRPr lang="en-US"/>
          </a:p>
        </p:txBody>
      </p:sp>
    </p:spTree>
    <p:extLst>
      <p:ext uri="{BB962C8B-B14F-4D97-AF65-F5344CB8AC3E}">
        <p14:creationId xmlns:p14="http://schemas.microsoft.com/office/powerpoint/2010/main" val="89631359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196B1-2DBD-8DC9-1E94-8ED29B0265B0}"/>
              </a:ext>
            </a:extLst>
          </p:cNvPr>
          <p:cNvSpPr>
            <a:spLocks noGrp="1"/>
          </p:cNvSpPr>
          <p:nvPr>
            <p:ph type="ctrTitle"/>
          </p:nvPr>
        </p:nvSpPr>
        <p:spPr>
          <a:xfrm>
            <a:off x="0" y="2733709"/>
            <a:ext cx="8824456" cy="1373070"/>
          </a:xfrm>
        </p:spPr>
        <p:txBody>
          <a:bodyPr>
            <a:scene3d>
              <a:camera prst="orthographicFront"/>
              <a:lightRig rig="threePt" dir="t"/>
            </a:scene3d>
            <a:sp3d extrusionH="57150">
              <a:bevelT w="38100" h="38100" prst="angle"/>
            </a:sp3d>
          </a:bodyPr>
          <a:lstStyle/>
          <a:p>
            <a:r>
              <a:rPr lang="el-GR" sz="8000" b="1" dirty="0">
                <a:latin typeface="Times New Roman" panose="02020603050405020304" pitchFamily="18" charset="0"/>
                <a:cs typeface="Times New Roman" panose="02020603050405020304" pitchFamily="18" charset="0"/>
              </a:rPr>
              <a:t>Ἰάκωβος</a:t>
            </a:r>
            <a:r>
              <a:rPr lang="en-US" sz="8000" b="1" dirty="0">
                <a:latin typeface="Times New Roman" panose="02020603050405020304" pitchFamily="18" charset="0"/>
                <a:cs typeface="Times New Roman" panose="02020603050405020304" pitchFamily="18" charset="0"/>
              </a:rPr>
              <a:t> </a:t>
            </a:r>
            <a:r>
              <a:rPr lang="el-GR" sz="8000" b="1" dirty="0">
                <a:latin typeface="Times New Roman" panose="02020603050405020304" pitchFamily="18" charset="0"/>
                <a:cs typeface="Times New Roman" panose="02020603050405020304" pitchFamily="18" charset="0"/>
              </a:rPr>
              <a:t>καὶ</a:t>
            </a:r>
            <a:r>
              <a:rPr lang="en-US" sz="8000" b="1" dirty="0">
                <a:latin typeface="Times New Roman" panose="02020603050405020304" pitchFamily="18" charset="0"/>
                <a:cs typeface="Times New Roman" panose="02020603050405020304" pitchFamily="18" charset="0"/>
              </a:rPr>
              <a:t> </a:t>
            </a:r>
            <a:r>
              <a:rPr lang="el-GR" sz="8000" b="1" dirty="0">
                <a:latin typeface="Times New Roman" panose="02020603050405020304" pitchFamily="18" charset="0"/>
                <a:cs typeface="Times New Roman" panose="02020603050405020304" pitchFamily="18" charset="0"/>
              </a:rPr>
              <a:t>πίστις</a:t>
            </a:r>
            <a:endParaRPr lang="en-US" sz="80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F85F8170-08A9-8C37-4E42-C7D25A97091E}"/>
              </a:ext>
            </a:extLst>
          </p:cNvPr>
          <p:cNvSpPr>
            <a:spLocks noGrp="1"/>
          </p:cNvSpPr>
          <p:nvPr>
            <p:ph type="subTitle" idx="1"/>
          </p:nvPr>
        </p:nvSpPr>
        <p:spPr/>
        <p:txBody>
          <a:bodyPr>
            <a:normAutofit/>
          </a:bodyPr>
          <a:lstStyle/>
          <a:p>
            <a:r>
              <a:rPr lang="en-US" sz="2800" dirty="0"/>
              <a:t>By Joseph D. Peters</a:t>
            </a:r>
          </a:p>
        </p:txBody>
      </p:sp>
    </p:spTree>
    <p:extLst>
      <p:ext uri="{BB962C8B-B14F-4D97-AF65-F5344CB8AC3E}">
        <p14:creationId xmlns:p14="http://schemas.microsoft.com/office/powerpoint/2010/main" val="1324713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87C5C-DC60-0ADB-5F40-BFC021FAA75A}"/>
              </a:ext>
            </a:extLst>
          </p:cNvPr>
          <p:cNvSpPr>
            <a:spLocks noGrp="1"/>
          </p:cNvSpPr>
          <p:nvPr>
            <p:ph type="title"/>
          </p:nvPr>
        </p:nvSpPr>
        <p:spPr/>
        <p:txBody>
          <a:bodyPr/>
          <a:lstStyle/>
          <a:p>
            <a:r>
              <a:rPr lang="en-US" dirty="0"/>
              <a:t>Take Action</a:t>
            </a:r>
          </a:p>
        </p:txBody>
      </p:sp>
      <p:sp>
        <p:nvSpPr>
          <p:cNvPr id="3" name="Content Placeholder 2">
            <a:extLst>
              <a:ext uri="{FF2B5EF4-FFF2-40B4-BE49-F238E27FC236}">
                <a16:creationId xmlns:a16="http://schemas.microsoft.com/office/drawing/2014/main" id="{BD2B5E4A-1B90-0671-13F3-7A416F2FCDF3}"/>
              </a:ext>
            </a:extLst>
          </p:cNvPr>
          <p:cNvSpPr>
            <a:spLocks noGrp="1"/>
          </p:cNvSpPr>
          <p:nvPr>
            <p:ph idx="1"/>
          </p:nvPr>
        </p:nvSpPr>
        <p:spPr>
          <a:xfrm>
            <a:off x="680321" y="2336873"/>
            <a:ext cx="10970905" cy="4329398"/>
          </a:xfrm>
        </p:spPr>
        <p:txBody>
          <a:bodyPr>
            <a:normAutofit/>
          </a:bodyPr>
          <a:lstStyle/>
          <a:p>
            <a:r>
              <a:rPr lang="en-US" sz="3200" dirty="0"/>
              <a:t>James 1:22-25</a:t>
            </a:r>
          </a:p>
          <a:p>
            <a:r>
              <a:rPr lang="en-US" sz="3200" dirty="0"/>
              <a:t>22 But be doers of the word, and not hearers only, deceiving yourselves. 23 For if anyone is a hearer of the word and not a doer, he is like a man observing his natural face in a mirror; 24 for he observes himself, goes away, and immediately forgets what kind of man he was. 25 But he who looks into the perfect law of liberty and continues in it, and is not a forgetful hearer but a doer of the work, this one will be blessed in what he does.</a:t>
            </a:r>
          </a:p>
        </p:txBody>
      </p:sp>
    </p:spTree>
    <p:extLst>
      <p:ext uri="{BB962C8B-B14F-4D97-AF65-F5344CB8AC3E}">
        <p14:creationId xmlns:p14="http://schemas.microsoft.com/office/powerpoint/2010/main" val="902319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87C5C-DC60-0ADB-5F40-BFC021FAA75A}"/>
              </a:ext>
            </a:extLst>
          </p:cNvPr>
          <p:cNvSpPr>
            <a:spLocks noGrp="1"/>
          </p:cNvSpPr>
          <p:nvPr>
            <p:ph type="title"/>
          </p:nvPr>
        </p:nvSpPr>
        <p:spPr/>
        <p:txBody>
          <a:bodyPr/>
          <a:lstStyle/>
          <a:p>
            <a:r>
              <a:rPr lang="en-US" dirty="0"/>
              <a:t>Showing Faith through Works</a:t>
            </a:r>
          </a:p>
        </p:txBody>
      </p:sp>
      <p:sp>
        <p:nvSpPr>
          <p:cNvPr id="3" name="Content Placeholder 2">
            <a:extLst>
              <a:ext uri="{FF2B5EF4-FFF2-40B4-BE49-F238E27FC236}">
                <a16:creationId xmlns:a16="http://schemas.microsoft.com/office/drawing/2014/main" id="{BD2B5E4A-1B90-0671-13F3-7A416F2FCDF3}"/>
              </a:ext>
            </a:extLst>
          </p:cNvPr>
          <p:cNvSpPr>
            <a:spLocks noGrp="1"/>
          </p:cNvSpPr>
          <p:nvPr>
            <p:ph idx="1"/>
          </p:nvPr>
        </p:nvSpPr>
        <p:spPr>
          <a:xfrm>
            <a:off x="680321" y="2336873"/>
            <a:ext cx="10970905" cy="4329398"/>
          </a:xfrm>
        </p:spPr>
        <p:txBody>
          <a:bodyPr>
            <a:normAutofit fontScale="92500" lnSpcReduction="20000"/>
          </a:bodyPr>
          <a:lstStyle/>
          <a:p>
            <a:r>
              <a:rPr lang="en-US" sz="3200" dirty="0"/>
              <a:t>James 2:14-18</a:t>
            </a:r>
          </a:p>
          <a:p>
            <a:r>
              <a:rPr lang="en-US" sz="3200" dirty="0"/>
              <a:t>14 What does it profit, my brethren, if someone says he has faith but does not have works? Can faith save him? 15 If a brother or sister is naked and destitute of daily food, 16 and one of you says to them, “Depart in peace, be warmed and filled,” but you do not give them the things which are needed for the body, what does it profit? 17 Thus also faith by itself, if it does not have works, is dead.</a:t>
            </a:r>
          </a:p>
          <a:p>
            <a:r>
              <a:rPr lang="en-US" sz="3200" dirty="0"/>
              <a:t>18 But someone will say, “You have faith, and I have works.” Show me your faith without your works, and I will show you my faith by my works</a:t>
            </a:r>
          </a:p>
        </p:txBody>
      </p:sp>
    </p:spTree>
    <p:extLst>
      <p:ext uri="{BB962C8B-B14F-4D97-AF65-F5344CB8AC3E}">
        <p14:creationId xmlns:p14="http://schemas.microsoft.com/office/powerpoint/2010/main" val="1745177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87C5C-DC60-0ADB-5F40-BFC021FAA75A}"/>
              </a:ext>
            </a:extLst>
          </p:cNvPr>
          <p:cNvSpPr>
            <a:spLocks noGrp="1"/>
          </p:cNvSpPr>
          <p:nvPr>
            <p:ph type="title"/>
          </p:nvPr>
        </p:nvSpPr>
        <p:spPr/>
        <p:txBody>
          <a:bodyPr/>
          <a:lstStyle/>
          <a:p>
            <a:r>
              <a:rPr lang="en-US" dirty="0"/>
              <a:t>Showing Faith through Works P2</a:t>
            </a:r>
          </a:p>
        </p:txBody>
      </p:sp>
      <p:sp>
        <p:nvSpPr>
          <p:cNvPr id="3" name="Content Placeholder 2">
            <a:extLst>
              <a:ext uri="{FF2B5EF4-FFF2-40B4-BE49-F238E27FC236}">
                <a16:creationId xmlns:a16="http://schemas.microsoft.com/office/drawing/2014/main" id="{BD2B5E4A-1B90-0671-13F3-7A416F2FCDF3}"/>
              </a:ext>
            </a:extLst>
          </p:cNvPr>
          <p:cNvSpPr>
            <a:spLocks noGrp="1"/>
          </p:cNvSpPr>
          <p:nvPr>
            <p:ph idx="1"/>
          </p:nvPr>
        </p:nvSpPr>
        <p:spPr>
          <a:xfrm>
            <a:off x="680321" y="2336873"/>
            <a:ext cx="10970905" cy="4329398"/>
          </a:xfrm>
        </p:spPr>
        <p:txBody>
          <a:bodyPr>
            <a:normAutofit lnSpcReduction="10000"/>
          </a:bodyPr>
          <a:lstStyle/>
          <a:p>
            <a:r>
              <a:rPr lang="en-US" sz="3200" dirty="0"/>
              <a:t>Matthew 7:15-20</a:t>
            </a:r>
          </a:p>
          <a:p>
            <a:r>
              <a:rPr lang="en-US" sz="3200" dirty="0"/>
              <a:t>15 “Beware of false prophets, who come to you in sheep’s clothing, but inwardly they are ravenous wolves. 16 You will know them by their fruits. Do men gather grapes from thornbushes or figs from thistles? 17 Even so, every good tree bears good fruit, but a bad tree bears bad fruit. 18 A good tree cannot bear bad fruit, nor can a bad tree bear good fruit. 19 Every tree that does not bear good fruit is cut down and thrown into the fire. 20 Therefore by their fruits you will know them.</a:t>
            </a:r>
          </a:p>
        </p:txBody>
      </p:sp>
    </p:spTree>
    <p:extLst>
      <p:ext uri="{BB962C8B-B14F-4D97-AF65-F5344CB8AC3E}">
        <p14:creationId xmlns:p14="http://schemas.microsoft.com/office/powerpoint/2010/main" val="3993160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87C5C-DC60-0ADB-5F40-BFC021FAA75A}"/>
              </a:ext>
            </a:extLst>
          </p:cNvPr>
          <p:cNvSpPr>
            <a:spLocks noGrp="1"/>
          </p:cNvSpPr>
          <p:nvPr>
            <p:ph type="title"/>
          </p:nvPr>
        </p:nvSpPr>
        <p:spPr/>
        <p:txBody>
          <a:bodyPr/>
          <a:lstStyle/>
          <a:p>
            <a:r>
              <a:rPr lang="en-US" dirty="0"/>
              <a:t>Showing Faith through Works P3</a:t>
            </a:r>
          </a:p>
        </p:txBody>
      </p:sp>
      <p:sp>
        <p:nvSpPr>
          <p:cNvPr id="3" name="Content Placeholder 2">
            <a:extLst>
              <a:ext uri="{FF2B5EF4-FFF2-40B4-BE49-F238E27FC236}">
                <a16:creationId xmlns:a16="http://schemas.microsoft.com/office/drawing/2014/main" id="{BD2B5E4A-1B90-0671-13F3-7A416F2FCDF3}"/>
              </a:ext>
            </a:extLst>
          </p:cNvPr>
          <p:cNvSpPr>
            <a:spLocks noGrp="1"/>
          </p:cNvSpPr>
          <p:nvPr>
            <p:ph idx="1"/>
          </p:nvPr>
        </p:nvSpPr>
        <p:spPr>
          <a:xfrm>
            <a:off x="680321" y="2336873"/>
            <a:ext cx="10970905" cy="4329398"/>
          </a:xfrm>
        </p:spPr>
        <p:txBody>
          <a:bodyPr>
            <a:normAutofit/>
          </a:bodyPr>
          <a:lstStyle/>
          <a:p>
            <a:r>
              <a:rPr lang="en-US" sz="3200" dirty="0"/>
              <a:t>Galatians 5:19-20, 22-23 (NKJV)</a:t>
            </a:r>
          </a:p>
          <a:p>
            <a:r>
              <a:rPr lang="en-US" sz="3200" dirty="0"/>
              <a:t>Now the works of the flesh are evident, which are: adultery, fornication, uncleanness, lewdness, 20 idolatry, sorcery, hatred, contentions, jealousies, outbursts of wrath, selfish ambitions, dissensions, heresies</a:t>
            </a:r>
          </a:p>
          <a:p>
            <a:r>
              <a:rPr lang="en-US" sz="3200" dirty="0"/>
              <a:t>22 But the fruit of the Spirit is love, joy, peace, longsuffering, kindness, goodness, faithfulness, 23 gentleness, self-control. Against such there is no law. </a:t>
            </a:r>
          </a:p>
        </p:txBody>
      </p:sp>
    </p:spTree>
    <p:extLst>
      <p:ext uri="{BB962C8B-B14F-4D97-AF65-F5344CB8AC3E}">
        <p14:creationId xmlns:p14="http://schemas.microsoft.com/office/powerpoint/2010/main" val="828521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055289-E0C6-4BD3-83C1-D3C305932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acks of gold coins">
            <a:extLst>
              <a:ext uri="{FF2B5EF4-FFF2-40B4-BE49-F238E27FC236}">
                <a16:creationId xmlns:a16="http://schemas.microsoft.com/office/drawing/2014/main" id="{9D6D360F-8141-6E4D-C1A6-470DEF3A830B}"/>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20" y="-1"/>
            <a:ext cx="12191980" cy="6858001"/>
          </a:xfrm>
          <a:prstGeom prst="rect">
            <a:avLst/>
          </a:prstGeom>
        </p:spPr>
      </p:pic>
      <p:sp>
        <p:nvSpPr>
          <p:cNvPr id="12" name="Rectangle 11">
            <a:extLst>
              <a:ext uri="{FF2B5EF4-FFF2-40B4-BE49-F238E27FC236}">
                <a16:creationId xmlns:a16="http://schemas.microsoft.com/office/drawing/2014/main" id="{3D0E302E-D9CD-4301-A67C-2F0F43791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CA457133-9802-4229-B919-FF91AE235C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16" name="Rectangle 15">
            <a:extLst>
              <a:ext uri="{FF2B5EF4-FFF2-40B4-BE49-F238E27FC236}">
                <a16:creationId xmlns:a16="http://schemas.microsoft.com/office/drawing/2014/main" id="{35174CBE-3C8C-4936-BADC-26BFB4F07F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C6E6780-5501-1AD5-9A2C-F76F0C80EB2B}"/>
              </a:ext>
            </a:extLst>
          </p:cNvPr>
          <p:cNvSpPr>
            <a:spLocks noGrp="1"/>
          </p:cNvSpPr>
          <p:nvPr>
            <p:ph type="title"/>
          </p:nvPr>
        </p:nvSpPr>
        <p:spPr>
          <a:xfrm>
            <a:off x="680321" y="753228"/>
            <a:ext cx="9613861" cy="1080938"/>
          </a:xfrm>
        </p:spPr>
        <p:txBody>
          <a:bodyPr>
            <a:normAutofit/>
          </a:bodyPr>
          <a:lstStyle/>
          <a:p>
            <a:r>
              <a:rPr lang="en-US" dirty="0"/>
              <a:t>Ananias and Saphira</a:t>
            </a:r>
          </a:p>
        </p:txBody>
      </p:sp>
      <p:pic>
        <p:nvPicPr>
          <p:cNvPr id="18" name="Picture 17">
            <a:extLst>
              <a:ext uri="{FF2B5EF4-FFF2-40B4-BE49-F238E27FC236}">
                <a16:creationId xmlns:a16="http://schemas.microsoft.com/office/drawing/2014/main" id="{74CBD692-4D03-4764-98E3-F957838578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0" name="Rectangle 19">
            <a:extLst>
              <a:ext uri="{FF2B5EF4-FFF2-40B4-BE49-F238E27FC236}">
                <a16:creationId xmlns:a16="http://schemas.microsoft.com/office/drawing/2014/main" id="{932BC668-4D51-4090-89E3-5613B832E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D60E4A8-6888-EA7F-D180-869C5E3F3AC0}"/>
              </a:ext>
            </a:extLst>
          </p:cNvPr>
          <p:cNvSpPr>
            <a:spLocks noGrp="1"/>
          </p:cNvSpPr>
          <p:nvPr>
            <p:ph idx="1"/>
          </p:nvPr>
        </p:nvSpPr>
        <p:spPr>
          <a:xfrm>
            <a:off x="680321" y="2336873"/>
            <a:ext cx="9613861" cy="3395060"/>
          </a:xfrm>
        </p:spPr>
        <p:txBody>
          <a:bodyPr anchor="ctr">
            <a:normAutofit/>
          </a:bodyPr>
          <a:lstStyle/>
          <a:p>
            <a:r>
              <a:rPr lang="en-US" sz="3200" dirty="0"/>
              <a:t>Barnabas sold some land and gave it to the Church, furthering his reliance/faith on God</a:t>
            </a:r>
          </a:p>
          <a:p>
            <a:r>
              <a:rPr lang="en-US" sz="3200" dirty="0"/>
              <a:t>Ananias and Saphira did the same but kept some of the money, furthering their reliance/faith in money and deceit </a:t>
            </a:r>
          </a:p>
          <a:p>
            <a:r>
              <a:rPr lang="en-US" sz="3200" dirty="0"/>
              <a:t>They both died</a:t>
            </a:r>
            <a:r>
              <a:rPr lang="en-US" sz="2000" dirty="0"/>
              <a:t>.</a:t>
            </a:r>
          </a:p>
        </p:txBody>
      </p:sp>
    </p:spTree>
    <p:extLst>
      <p:ext uri="{BB962C8B-B14F-4D97-AF65-F5344CB8AC3E}">
        <p14:creationId xmlns:p14="http://schemas.microsoft.com/office/powerpoint/2010/main" val="2171975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2" name="Picture 11">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4" name="Rectangle 13">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Close-up of intersecting railway tracks">
            <a:extLst>
              <a:ext uri="{FF2B5EF4-FFF2-40B4-BE49-F238E27FC236}">
                <a16:creationId xmlns:a16="http://schemas.microsoft.com/office/drawing/2014/main" id="{50093BC4-1690-CC51-1A56-DC41C239E166}"/>
              </a:ext>
            </a:extLst>
          </p:cNvPr>
          <p:cNvPicPr>
            <a:picLocks noChangeAspect="1"/>
          </p:cNvPicPr>
          <p:nvPr/>
        </p:nvPicPr>
        <p:blipFill rotWithShape="1">
          <a:blip r:embed="rId5"/>
          <a:srcRect t="2866" b="12864"/>
          <a:stretch/>
        </p:blipFill>
        <p:spPr>
          <a:xfrm>
            <a:off x="-3176" y="10"/>
            <a:ext cx="12192000" cy="6857991"/>
          </a:xfrm>
          <a:prstGeom prst="rect">
            <a:avLst/>
          </a:prstGeom>
        </p:spPr>
      </p:pic>
      <p:sp>
        <p:nvSpPr>
          <p:cNvPr id="18" name="Rectangle 17">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94614B3-3AD7-BD9F-CEFC-6B51C0BE8269}"/>
              </a:ext>
            </a:extLst>
          </p:cNvPr>
          <p:cNvSpPr>
            <a:spLocks noGrp="1"/>
          </p:cNvSpPr>
          <p:nvPr>
            <p:ph type="title"/>
          </p:nvPr>
        </p:nvSpPr>
        <p:spPr>
          <a:xfrm>
            <a:off x="680322" y="4402667"/>
            <a:ext cx="8133478" cy="940240"/>
          </a:xfrm>
        </p:spPr>
        <p:txBody>
          <a:bodyPr vert="horz" lIns="91440" tIns="45720" rIns="91440" bIns="45720" rtlCol="0" anchor="b">
            <a:normAutofit/>
          </a:bodyPr>
          <a:lstStyle/>
          <a:p>
            <a:pPr algn="r"/>
            <a:r>
              <a:rPr lang="en-US" sz="4800" dirty="0"/>
              <a:t>Through Reliance</a:t>
            </a:r>
          </a:p>
        </p:txBody>
      </p:sp>
      <p:sp>
        <p:nvSpPr>
          <p:cNvPr id="20" name="Rectangle 19">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163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81BB4-EA44-7BE8-EE01-1DB100AADD0F}"/>
              </a:ext>
            </a:extLst>
          </p:cNvPr>
          <p:cNvSpPr>
            <a:spLocks noGrp="1"/>
          </p:cNvSpPr>
          <p:nvPr>
            <p:ph type="title"/>
          </p:nvPr>
        </p:nvSpPr>
        <p:spPr/>
        <p:txBody>
          <a:bodyPr/>
          <a:lstStyle/>
          <a:p>
            <a:r>
              <a:rPr lang="en-US" dirty="0"/>
              <a:t>The Faith of the Poor P1</a:t>
            </a:r>
          </a:p>
        </p:txBody>
      </p:sp>
      <p:sp>
        <p:nvSpPr>
          <p:cNvPr id="3" name="Content Placeholder 2">
            <a:extLst>
              <a:ext uri="{FF2B5EF4-FFF2-40B4-BE49-F238E27FC236}">
                <a16:creationId xmlns:a16="http://schemas.microsoft.com/office/drawing/2014/main" id="{5DE3782A-CA38-C83E-1ED5-66010B7C5400}"/>
              </a:ext>
            </a:extLst>
          </p:cNvPr>
          <p:cNvSpPr>
            <a:spLocks noGrp="1"/>
          </p:cNvSpPr>
          <p:nvPr>
            <p:ph idx="1"/>
          </p:nvPr>
        </p:nvSpPr>
        <p:spPr>
          <a:xfrm>
            <a:off x="265471" y="2064774"/>
            <a:ext cx="11572568" cy="4793226"/>
          </a:xfrm>
        </p:spPr>
        <p:txBody>
          <a:bodyPr>
            <a:normAutofit/>
          </a:bodyPr>
          <a:lstStyle/>
          <a:p>
            <a:r>
              <a:rPr lang="en-US" sz="3200" dirty="0"/>
              <a:t>James 1:9-11,</a:t>
            </a:r>
          </a:p>
          <a:p>
            <a:r>
              <a:rPr lang="en-US" sz="3200" dirty="0"/>
              <a:t>9 Let the lowly brother glory in his exaltation, 10 but the rich in his humiliation, because as a flower of the field he will pass away. 11 For no sooner has the sun risen with a burning heat than it withers the grass; its flower falls, and its beautiful appearance perishes. So the rich man also will fade away in his pursuits.</a:t>
            </a:r>
          </a:p>
          <a:p>
            <a:endParaRPr lang="en-US" dirty="0"/>
          </a:p>
          <a:p>
            <a:pPr marL="0" indent="0">
              <a:buNone/>
            </a:pPr>
            <a:endParaRPr lang="en-US" dirty="0"/>
          </a:p>
        </p:txBody>
      </p:sp>
    </p:spTree>
    <p:extLst>
      <p:ext uri="{BB962C8B-B14F-4D97-AF65-F5344CB8AC3E}">
        <p14:creationId xmlns:p14="http://schemas.microsoft.com/office/powerpoint/2010/main" val="2192165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81BB4-EA44-7BE8-EE01-1DB100AADD0F}"/>
              </a:ext>
            </a:extLst>
          </p:cNvPr>
          <p:cNvSpPr>
            <a:spLocks noGrp="1"/>
          </p:cNvSpPr>
          <p:nvPr>
            <p:ph type="title"/>
          </p:nvPr>
        </p:nvSpPr>
        <p:spPr/>
        <p:txBody>
          <a:bodyPr/>
          <a:lstStyle/>
          <a:p>
            <a:r>
              <a:rPr lang="en-US" dirty="0"/>
              <a:t>The Faith of the Poor P2</a:t>
            </a:r>
          </a:p>
        </p:txBody>
      </p:sp>
      <p:sp>
        <p:nvSpPr>
          <p:cNvPr id="3" name="Content Placeholder 2">
            <a:extLst>
              <a:ext uri="{FF2B5EF4-FFF2-40B4-BE49-F238E27FC236}">
                <a16:creationId xmlns:a16="http://schemas.microsoft.com/office/drawing/2014/main" id="{5DE3782A-CA38-C83E-1ED5-66010B7C5400}"/>
              </a:ext>
            </a:extLst>
          </p:cNvPr>
          <p:cNvSpPr>
            <a:spLocks noGrp="1"/>
          </p:cNvSpPr>
          <p:nvPr>
            <p:ph idx="1"/>
          </p:nvPr>
        </p:nvSpPr>
        <p:spPr>
          <a:xfrm>
            <a:off x="265471" y="2064774"/>
            <a:ext cx="11572568" cy="4793226"/>
          </a:xfrm>
        </p:spPr>
        <p:txBody>
          <a:bodyPr>
            <a:normAutofit/>
          </a:bodyPr>
          <a:lstStyle/>
          <a:p>
            <a:r>
              <a:rPr lang="en-US" sz="3200" dirty="0"/>
              <a:t>James 2:5-7</a:t>
            </a:r>
          </a:p>
          <a:p>
            <a:r>
              <a:rPr lang="en-US" sz="3200" dirty="0"/>
              <a:t>5 Listen, my beloved brethren: Has God not chosen the poor of this world to be rich in faith and heirs of the kingdom which He promised to those who love Him? 6 But you have dishonored the poor man. Do not the rich oppress you and drag you into the courts? 7 Do they not blaspheme that noble name by which you are called?</a:t>
            </a:r>
          </a:p>
        </p:txBody>
      </p:sp>
    </p:spTree>
    <p:extLst>
      <p:ext uri="{BB962C8B-B14F-4D97-AF65-F5344CB8AC3E}">
        <p14:creationId xmlns:p14="http://schemas.microsoft.com/office/powerpoint/2010/main" val="3769561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055289-E0C6-4BD3-83C1-D3C305932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lames of fire on black background">
            <a:extLst>
              <a:ext uri="{FF2B5EF4-FFF2-40B4-BE49-F238E27FC236}">
                <a16:creationId xmlns:a16="http://schemas.microsoft.com/office/drawing/2014/main" id="{D13DE048-A17F-9FC5-213B-090247D01D72}"/>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20" y="-1"/>
            <a:ext cx="12191980" cy="6858001"/>
          </a:xfrm>
          <a:prstGeom prst="rect">
            <a:avLst/>
          </a:prstGeom>
        </p:spPr>
      </p:pic>
      <p:sp>
        <p:nvSpPr>
          <p:cNvPr id="12" name="Rectangle 11">
            <a:extLst>
              <a:ext uri="{FF2B5EF4-FFF2-40B4-BE49-F238E27FC236}">
                <a16:creationId xmlns:a16="http://schemas.microsoft.com/office/drawing/2014/main" id="{3D0E302E-D9CD-4301-A67C-2F0F43791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CA457133-9802-4229-B919-FF91AE235C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16" name="Rectangle 15">
            <a:extLst>
              <a:ext uri="{FF2B5EF4-FFF2-40B4-BE49-F238E27FC236}">
                <a16:creationId xmlns:a16="http://schemas.microsoft.com/office/drawing/2014/main" id="{35174CBE-3C8C-4936-BADC-26BFB4F07F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69FC51D-C0BF-F33D-6672-F416B46C7327}"/>
              </a:ext>
            </a:extLst>
          </p:cNvPr>
          <p:cNvSpPr>
            <a:spLocks noGrp="1"/>
          </p:cNvSpPr>
          <p:nvPr>
            <p:ph type="title"/>
          </p:nvPr>
        </p:nvSpPr>
        <p:spPr>
          <a:xfrm>
            <a:off x="680321" y="753228"/>
            <a:ext cx="9613861" cy="1080938"/>
          </a:xfrm>
        </p:spPr>
        <p:txBody>
          <a:bodyPr>
            <a:normAutofit/>
          </a:bodyPr>
          <a:lstStyle/>
          <a:p>
            <a:r>
              <a:rPr lang="en-US" dirty="0"/>
              <a:t>The Rich Man and Lazarus</a:t>
            </a:r>
          </a:p>
        </p:txBody>
      </p:sp>
      <p:pic>
        <p:nvPicPr>
          <p:cNvPr id="18" name="Picture 17">
            <a:extLst>
              <a:ext uri="{FF2B5EF4-FFF2-40B4-BE49-F238E27FC236}">
                <a16:creationId xmlns:a16="http://schemas.microsoft.com/office/drawing/2014/main" id="{74CBD692-4D03-4764-98E3-F957838578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0" name="Rectangle 19">
            <a:extLst>
              <a:ext uri="{FF2B5EF4-FFF2-40B4-BE49-F238E27FC236}">
                <a16:creationId xmlns:a16="http://schemas.microsoft.com/office/drawing/2014/main" id="{932BC668-4D51-4090-89E3-5613B832E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B7743F8-4F79-16CB-D5E9-A52982CA54A8}"/>
              </a:ext>
            </a:extLst>
          </p:cNvPr>
          <p:cNvSpPr>
            <a:spLocks noGrp="1"/>
          </p:cNvSpPr>
          <p:nvPr>
            <p:ph idx="1"/>
          </p:nvPr>
        </p:nvSpPr>
        <p:spPr>
          <a:xfrm>
            <a:off x="680321" y="2336873"/>
            <a:ext cx="9613861" cy="3395060"/>
          </a:xfrm>
        </p:spPr>
        <p:txBody>
          <a:bodyPr anchor="ctr">
            <a:normAutofit/>
          </a:bodyPr>
          <a:lstStyle/>
          <a:p>
            <a:r>
              <a:rPr lang="en-US" sz="2000"/>
              <a:t>Jesus tells the story of two people from opposite economic circumstances (one rich, one poor).</a:t>
            </a:r>
          </a:p>
          <a:p>
            <a:r>
              <a:rPr lang="en-US" sz="2000"/>
              <a:t>After death, the poor man was comforted in paradise, whereas the rich man suffered in Hell. </a:t>
            </a:r>
          </a:p>
        </p:txBody>
      </p:sp>
    </p:spTree>
    <p:extLst>
      <p:ext uri="{BB962C8B-B14F-4D97-AF65-F5344CB8AC3E}">
        <p14:creationId xmlns:p14="http://schemas.microsoft.com/office/powerpoint/2010/main" val="1283282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055289-E0C6-4BD3-83C1-D3C305932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acks of gold coins">
            <a:extLst>
              <a:ext uri="{FF2B5EF4-FFF2-40B4-BE49-F238E27FC236}">
                <a16:creationId xmlns:a16="http://schemas.microsoft.com/office/drawing/2014/main" id="{A11FED0A-D0CE-5485-DD3C-5A2779F1A1D7}"/>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20" y="-1"/>
            <a:ext cx="12191980" cy="6858001"/>
          </a:xfrm>
          <a:prstGeom prst="rect">
            <a:avLst/>
          </a:prstGeom>
        </p:spPr>
      </p:pic>
      <p:sp>
        <p:nvSpPr>
          <p:cNvPr id="12" name="Rectangle 11">
            <a:extLst>
              <a:ext uri="{FF2B5EF4-FFF2-40B4-BE49-F238E27FC236}">
                <a16:creationId xmlns:a16="http://schemas.microsoft.com/office/drawing/2014/main" id="{3D0E302E-D9CD-4301-A67C-2F0F43791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CA457133-9802-4229-B919-FF91AE235C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16" name="Rectangle 15">
            <a:extLst>
              <a:ext uri="{FF2B5EF4-FFF2-40B4-BE49-F238E27FC236}">
                <a16:creationId xmlns:a16="http://schemas.microsoft.com/office/drawing/2014/main" id="{35174CBE-3C8C-4936-BADC-26BFB4F07F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B4C32F5-85F1-7C51-353B-10CDDBE8830E}"/>
              </a:ext>
            </a:extLst>
          </p:cNvPr>
          <p:cNvSpPr>
            <a:spLocks noGrp="1"/>
          </p:cNvSpPr>
          <p:nvPr>
            <p:ph type="title"/>
          </p:nvPr>
        </p:nvSpPr>
        <p:spPr>
          <a:xfrm>
            <a:off x="680321" y="753228"/>
            <a:ext cx="9613861" cy="1080938"/>
          </a:xfrm>
        </p:spPr>
        <p:txBody>
          <a:bodyPr>
            <a:normAutofit/>
          </a:bodyPr>
          <a:lstStyle/>
          <a:p>
            <a:r>
              <a:rPr lang="en-US" dirty="0"/>
              <a:t>The Rich Young Ruler</a:t>
            </a:r>
          </a:p>
        </p:txBody>
      </p:sp>
      <p:pic>
        <p:nvPicPr>
          <p:cNvPr id="18" name="Picture 17">
            <a:extLst>
              <a:ext uri="{FF2B5EF4-FFF2-40B4-BE49-F238E27FC236}">
                <a16:creationId xmlns:a16="http://schemas.microsoft.com/office/drawing/2014/main" id="{74CBD692-4D03-4764-98E3-F957838578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0" name="Rectangle 19">
            <a:extLst>
              <a:ext uri="{FF2B5EF4-FFF2-40B4-BE49-F238E27FC236}">
                <a16:creationId xmlns:a16="http://schemas.microsoft.com/office/drawing/2014/main" id="{932BC668-4D51-4090-89E3-5613B832E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0DE83400-C968-B757-DC5C-A1F599C1A99B}"/>
              </a:ext>
            </a:extLst>
          </p:cNvPr>
          <p:cNvSpPr>
            <a:spLocks noGrp="1"/>
          </p:cNvSpPr>
          <p:nvPr>
            <p:ph idx="1"/>
          </p:nvPr>
        </p:nvSpPr>
        <p:spPr>
          <a:xfrm>
            <a:off x="680321" y="2336873"/>
            <a:ext cx="9613861" cy="3395060"/>
          </a:xfrm>
        </p:spPr>
        <p:txBody>
          <a:bodyPr anchor="ctr">
            <a:normAutofit/>
          </a:bodyPr>
          <a:lstStyle/>
          <a:p>
            <a:r>
              <a:rPr lang="en-US" sz="2000"/>
              <a:t>There was a young rich ruler who followed the Law of God</a:t>
            </a:r>
          </a:p>
          <a:p>
            <a:r>
              <a:rPr lang="en-US" sz="2000"/>
              <a:t>He asked Jesus how to go to Heaven</a:t>
            </a:r>
          </a:p>
          <a:p>
            <a:r>
              <a:rPr lang="en-US" sz="2000"/>
              <a:t>Jesus, out of love, told him that he was lacking only one thing.</a:t>
            </a:r>
          </a:p>
          <a:p>
            <a:r>
              <a:rPr lang="en-US" sz="2000"/>
              <a:t>He needed to give all His wealth away and follow Christ</a:t>
            </a:r>
          </a:p>
          <a:p>
            <a:r>
              <a:rPr lang="en-US" sz="2000"/>
              <a:t>The man left sad</a:t>
            </a:r>
          </a:p>
          <a:p>
            <a:r>
              <a:rPr lang="en-US" sz="2000"/>
              <a:t>Jesus explains the difficulty for the rich to go to Heaven because  of their faith in riches</a:t>
            </a:r>
          </a:p>
        </p:txBody>
      </p:sp>
    </p:spTree>
    <p:extLst>
      <p:ext uri="{BB962C8B-B14F-4D97-AF65-F5344CB8AC3E}">
        <p14:creationId xmlns:p14="http://schemas.microsoft.com/office/powerpoint/2010/main" val="534556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DBCB3D0-62EC-4D8A-A9E7-991AF662D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2C758D7-9BCC-44AD-98FB-A68CA52677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A890917F-0A64-4C0A-91F8-E4F6BE6AB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38C8E05-3629-4B19-A965-0C926F9DE4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17" name="Rectangle 16">
            <a:extLst>
              <a:ext uri="{FF2B5EF4-FFF2-40B4-BE49-F238E27FC236}">
                <a16:creationId xmlns:a16="http://schemas.microsoft.com/office/drawing/2014/main" id="{9044F20B-3F79-4BBD-A9B8-33672B6A4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0B6D042-3B69-53A4-6377-57538B68175D}"/>
              </a:ext>
            </a:extLst>
          </p:cNvPr>
          <p:cNvSpPr>
            <a:spLocks noGrp="1"/>
          </p:cNvSpPr>
          <p:nvPr>
            <p:ph type="title"/>
          </p:nvPr>
        </p:nvSpPr>
        <p:spPr>
          <a:xfrm>
            <a:off x="680321" y="2063262"/>
            <a:ext cx="3739279" cy="2661052"/>
          </a:xfrm>
        </p:spPr>
        <p:txBody>
          <a:bodyPr>
            <a:normAutofit/>
          </a:bodyPr>
          <a:lstStyle/>
          <a:p>
            <a:pPr algn="r"/>
            <a:r>
              <a:rPr lang="en-US" sz="4400"/>
              <a:t>Objective</a:t>
            </a:r>
          </a:p>
        </p:txBody>
      </p:sp>
      <p:graphicFrame>
        <p:nvGraphicFramePr>
          <p:cNvPr id="5" name="Content Placeholder 2">
            <a:extLst>
              <a:ext uri="{FF2B5EF4-FFF2-40B4-BE49-F238E27FC236}">
                <a16:creationId xmlns:a16="http://schemas.microsoft.com/office/drawing/2014/main" id="{15E237B7-8ECC-9478-3737-CA2BB23EF33B}"/>
              </a:ext>
            </a:extLst>
          </p:cNvPr>
          <p:cNvGraphicFramePr>
            <a:graphicFrameLocks noGrp="1"/>
          </p:cNvGraphicFramePr>
          <p:nvPr>
            <p:ph idx="1"/>
            <p:extLst>
              <p:ext uri="{D42A27DB-BD31-4B8C-83A1-F6EECF244321}">
                <p14:modId xmlns:p14="http://schemas.microsoft.com/office/powerpoint/2010/main" val="1418351778"/>
              </p:ext>
            </p:extLst>
          </p:nvPr>
        </p:nvGraphicFramePr>
        <p:xfrm>
          <a:off x="5437509" y="777860"/>
          <a:ext cx="5955658" cy="5385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3685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B0794-B2AC-AF3D-CC83-7ABBC43E2C55}"/>
              </a:ext>
            </a:extLst>
          </p:cNvPr>
          <p:cNvSpPr>
            <a:spLocks noGrp="1"/>
          </p:cNvSpPr>
          <p:nvPr>
            <p:ph type="title"/>
          </p:nvPr>
        </p:nvSpPr>
        <p:spPr>
          <a:xfrm>
            <a:off x="680321" y="753228"/>
            <a:ext cx="9613861" cy="1080938"/>
          </a:xfrm>
        </p:spPr>
        <p:txBody>
          <a:bodyPr>
            <a:normAutofit fontScale="90000"/>
          </a:bodyPr>
          <a:lstStyle/>
          <a:p>
            <a:r>
              <a:rPr lang="en-US" sz="8000" dirty="0"/>
              <a:t>Conclusion</a:t>
            </a:r>
            <a:endParaRPr lang="en-US" dirty="0"/>
          </a:p>
        </p:txBody>
      </p:sp>
      <p:sp>
        <p:nvSpPr>
          <p:cNvPr id="7" name="Content Placeholder 6">
            <a:extLst>
              <a:ext uri="{FF2B5EF4-FFF2-40B4-BE49-F238E27FC236}">
                <a16:creationId xmlns:a16="http://schemas.microsoft.com/office/drawing/2014/main" id="{1FC38C88-5E44-994C-CC56-B5EAE2EE410B}"/>
              </a:ext>
            </a:extLst>
          </p:cNvPr>
          <p:cNvSpPr>
            <a:spLocks noGrp="1"/>
          </p:cNvSpPr>
          <p:nvPr>
            <p:ph idx="1"/>
          </p:nvPr>
        </p:nvSpPr>
        <p:spPr/>
        <p:txBody>
          <a:bodyPr>
            <a:normAutofit/>
          </a:bodyPr>
          <a:lstStyle/>
          <a:p>
            <a:pPr marL="0" indent="0">
              <a:buNone/>
            </a:pPr>
            <a:r>
              <a:rPr lang="en-US" sz="4000" dirty="0"/>
              <a:t>Everyone can grow in their faith in Christ, Through these three things</a:t>
            </a:r>
          </a:p>
          <a:p>
            <a:pPr marL="1200150" lvl="1" indent="-742950">
              <a:buFont typeface="+mj-lt"/>
              <a:buAutoNum type="arabicPeriod"/>
            </a:pPr>
            <a:r>
              <a:rPr lang="en-US" sz="3600" dirty="0"/>
              <a:t>Through Trials</a:t>
            </a:r>
          </a:p>
          <a:p>
            <a:pPr marL="1200150" lvl="1" indent="-742950">
              <a:buFont typeface="+mj-lt"/>
              <a:buAutoNum type="arabicPeriod"/>
            </a:pPr>
            <a:r>
              <a:rPr lang="en-US" sz="3600" dirty="0"/>
              <a:t>Through Doing</a:t>
            </a:r>
          </a:p>
          <a:p>
            <a:pPr marL="1200150" lvl="1" indent="-742950">
              <a:buFont typeface="+mj-lt"/>
              <a:buAutoNum type="arabicPeriod"/>
            </a:pPr>
            <a:r>
              <a:rPr lang="en-US" sz="3600" dirty="0"/>
              <a:t>Through Relying</a:t>
            </a:r>
          </a:p>
        </p:txBody>
      </p:sp>
    </p:spTree>
    <p:extLst>
      <p:ext uri="{BB962C8B-B14F-4D97-AF65-F5344CB8AC3E}">
        <p14:creationId xmlns:p14="http://schemas.microsoft.com/office/powerpoint/2010/main" val="1603275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0F615-B0E1-CF7E-401B-23F13469EC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DCD8DE-FB48-17DC-BC4D-D5DA62CD90A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80911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B0794-B2AC-AF3D-CC83-7ABBC43E2C55}"/>
              </a:ext>
            </a:extLst>
          </p:cNvPr>
          <p:cNvSpPr>
            <a:spLocks noGrp="1"/>
          </p:cNvSpPr>
          <p:nvPr>
            <p:ph type="title"/>
          </p:nvPr>
        </p:nvSpPr>
        <p:spPr>
          <a:xfrm>
            <a:off x="680321" y="753228"/>
            <a:ext cx="9613861" cy="1080938"/>
          </a:xfrm>
        </p:spPr>
        <p:txBody>
          <a:bodyPr>
            <a:normAutofit fontScale="90000"/>
          </a:bodyPr>
          <a:lstStyle/>
          <a:p>
            <a:r>
              <a:rPr lang="en-US" sz="8000" dirty="0"/>
              <a:t>Rationale</a:t>
            </a:r>
            <a:r>
              <a:rPr lang="en-US" dirty="0"/>
              <a:t> </a:t>
            </a:r>
          </a:p>
        </p:txBody>
      </p:sp>
      <p:graphicFrame>
        <p:nvGraphicFramePr>
          <p:cNvPr id="5" name="Content Placeholder 2">
            <a:extLst>
              <a:ext uri="{FF2B5EF4-FFF2-40B4-BE49-F238E27FC236}">
                <a16:creationId xmlns:a16="http://schemas.microsoft.com/office/drawing/2014/main" id="{81FE1309-1E91-F3E7-F2AE-76D4353A753A}"/>
              </a:ext>
            </a:extLst>
          </p:cNvPr>
          <p:cNvGraphicFramePr>
            <a:graphicFrameLocks noGrp="1"/>
          </p:cNvGraphicFramePr>
          <p:nvPr>
            <p:ph idx="1"/>
            <p:extLst>
              <p:ext uri="{D42A27DB-BD31-4B8C-83A1-F6EECF244321}">
                <p14:modId xmlns:p14="http://schemas.microsoft.com/office/powerpoint/2010/main" val="3041764786"/>
              </p:ext>
            </p:extLst>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0417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2" name="Picture 11">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4" name="Rectangle 13">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Close-up of intersecting railway tracks">
            <a:extLst>
              <a:ext uri="{FF2B5EF4-FFF2-40B4-BE49-F238E27FC236}">
                <a16:creationId xmlns:a16="http://schemas.microsoft.com/office/drawing/2014/main" id="{50093BC4-1690-CC51-1A56-DC41C239E166}"/>
              </a:ext>
            </a:extLst>
          </p:cNvPr>
          <p:cNvPicPr>
            <a:picLocks noChangeAspect="1"/>
          </p:cNvPicPr>
          <p:nvPr/>
        </p:nvPicPr>
        <p:blipFill rotWithShape="1">
          <a:blip r:embed="rId5"/>
          <a:srcRect t="2866" b="12864"/>
          <a:stretch/>
        </p:blipFill>
        <p:spPr>
          <a:xfrm>
            <a:off x="-3176" y="10"/>
            <a:ext cx="12192000" cy="6857991"/>
          </a:xfrm>
          <a:prstGeom prst="rect">
            <a:avLst/>
          </a:prstGeom>
        </p:spPr>
      </p:pic>
      <p:sp>
        <p:nvSpPr>
          <p:cNvPr id="18" name="Rectangle 17">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94614B3-3AD7-BD9F-CEFC-6B51C0BE8269}"/>
              </a:ext>
            </a:extLst>
          </p:cNvPr>
          <p:cNvSpPr>
            <a:spLocks noGrp="1"/>
          </p:cNvSpPr>
          <p:nvPr>
            <p:ph type="title"/>
          </p:nvPr>
        </p:nvSpPr>
        <p:spPr>
          <a:xfrm>
            <a:off x="680322" y="4402667"/>
            <a:ext cx="8133478" cy="940240"/>
          </a:xfrm>
        </p:spPr>
        <p:txBody>
          <a:bodyPr vert="horz" lIns="91440" tIns="45720" rIns="91440" bIns="45720" rtlCol="0" anchor="b">
            <a:normAutofit/>
          </a:bodyPr>
          <a:lstStyle/>
          <a:p>
            <a:pPr algn="r"/>
            <a:r>
              <a:rPr lang="en-US" sz="4800" dirty="0"/>
              <a:t>Through Trials</a:t>
            </a:r>
          </a:p>
        </p:txBody>
      </p:sp>
      <p:sp>
        <p:nvSpPr>
          <p:cNvPr id="20" name="Rectangle 19">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780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94435-60CE-2E7E-213E-8302D1A2DBF0}"/>
              </a:ext>
            </a:extLst>
          </p:cNvPr>
          <p:cNvSpPr>
            <a:spLocks noGrp="1"/>
          </p:cNvSpPr>
          <p:nvPr>
            <p:ph type="title"/>
          </p:nvPr>
        </p:nvSpPr>
        <p:spPr/>
        <p:txBody>
          <a:bodyPr/>
          <a:lstStyle/>
          <a:p>
            <a:r>
              <a:rPr lang="en-US" dirty="0"/>
              <a:t>Peter and James P1</a:t>
            </a:r>
          </a:p>
        </p:txBody>
      </p:sp>
      <p:sp>
        <p:nvSpPr>
          <p:cNvPr id="3" name="Content Placeholder 2">
            <a:extLst>
              <a:ext uri="{FF2B5EF4-FFF2-40B4-BE49-F238E27FC236}">
                <a16:creationId xmlns:a16="http://schemas.microsoft.com/office/drawing/2014/main" id="{47D28715-6B72-F189-70EF-1278DC4F4ECA}"/>
              </a:ext>
            </a:extLst>
          </p:cNvPr>
          <p:cNvSpPr>
            <a:spLocks noGrp="1"/>
          </p:cNvSpPr>
          <p:nvPr>
            <p:ph idx="1"/>
          </p:nvPr>
        </p:nvSpPr>
        <p:spPr>
          <a:xfrm>
            <a:off x="680321" y="2336872"/>
            <a:ext cx="10980737" cy="4221243"/>
          </a:xfrm>
        </p:spPr>
        <p:txBody>
          <a:bodyPr>
            <a:normAutofit/>
          </a:bodyPr>
          <a:lstStyle/>
          <a:p>
            <a:r>
              <a:rPr lang="en-US" sz="3200" dirty="0"/>
              <a:t>James 1:2-4, 12 (NKJV)</a:t>
            </a:r>
          </a:p>
          <a:p>
            <a:r>
              <a:rPr lang="en-US" sz="3200" dirty="0"/>
              <a:t>2 My brethren, count it all joy when you fall into various trials, 3 knowing that the testing of your faith produces patience. 4 But let patience have its perfect work, that you may be perfect and complete, lacking nothing.</a:t>
            </a:r>
          </a:p>
          <a:p>
            <a:r>
              <a:rPr lang="en-US" sz="3200" dirty="0"/>
              <a:t>12 Blessed is the man who endures temptation; for when he has been approved, he will receive the crown of life which the Lord has promised to those who love Him.</a:t>
            </a:r>
          </a:p>
          <a:p>
            <a:endParaRPr lang="en-US" dirty="0"/>
          </a:p>
        </p:txBody>
      </p:sp>
    </p:spTree>
    <p:extLst>
      <p:ext uri="{BB962C8B-B14F-4D97-AF65-F5344CB8AC3E}">
        <p14:creationId xmlns:p14="http://schemas.microsoft.com/office/powerpoint/2010/main" val="270262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94435-60CE-2E7E-213E-8302D1A2DBF0}"/>
              </a:ext>
            </a:extLst>
          </p:cNvPr>
          <p:cNvSpPr>
            <a:spLocks noGrp="1"/>
          </p:cNvSpPr>
          <p:nvPr>
            <p:ph type="title"/>
          </p:nvPr>
        </p:nvSpPr>
        <p:spPr/>
        <p:txBody>
          <a:bodyPr/>
          <a:lstStyle/>
          <a:p>
            <a:r>
              <a:rPr lang="en-US" dirty="0"/>
              <a:t>Peter and James P2</a:t>
            </a:r>
          </a:p>
        </p:txBody>
      </p:sp>
      <p:sp>
        <p:nvSpPr>
          <p:cNvPr id="3" name="Content Placeholder 2">
            <a:extLst>
              <a:ext uri="{FF2B5EF4-FFF2-40B4-BE49-F238E27FC236}">
                <a16:creationId xmlns:a16="http://schemas.microsoft.com/office/drawing/2014/main" id="{47D28715-6B72-F189-70EF-1278DC4F4ECA}"/>
              </a:ext>
            </a:extLst>
          </p:cNvPr>
          <p:cNvSpPr>
            <a:spLocks noGrp="1"/>
          </p:cNvSpPr>
          <p:nvPr>
            <p:ph idx="1"/>
          </p:nvPr>
        </p:nvSpPr>
        <p:spPr>
          <a:xfrm>
            <a:off x="540775" y="2045110"/>
            <a:ext cx="11277600" cy="4660489"/>
          </a:xfrm>
        </p:spPr>
        <p:txBody>
          <a:bodyPr>
            <a:normAutofit/>
          </a:bodyPr>
          <a:lstStyle/>
          <a:p>
            <a:r>
              <a:rPr lang="en-US" sz="3200" dirty="0"/>
              <a:t>1 Peter 1:6-9</a:t>
            </a:r>
          </a:p>
          <a:p>
            <a:r>
              <a:rPr lang="en-US" sz="3200" dirty="0"/>
              <a:t>6 In this you greatly rejoice, though now for a little while, if need be, you have been grieved by various trials, 7 that the genuineness of your faith, being much more precious than gold that perishes, though it is tested by fire, may be found to praise, honor, and glory at the revelation of Jesus Christ, 8 whom having not seen you love. Though now you do not see Him, yet believing, you rejoice with joy inexpressible and full of glory, 9 receiving the end of your faith—the salvation of your souls.</a:t>
            </a:r>
          </a:p>
        </p:txBody>
      </p:sp>
    </p:spTree>
    <p:extLst>
      <p:ext uri="{BB962C8B-B14F-4D97-AF65-F5344CB8AC3E}">
        <p14:creationId xmlns:p14="http://schemas.microsoft.com/office/powerpoint/2010/main" val="1017459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9F9C3-E96C-49FD-D21D-FD2088A14865}"/>
              </a:ext>
            </a:extLst>
          </p:cNvPr>
          <p:cNvSpPr>
            <a:spLocks noGrp="1"/>
          </p:cNvSpPr>
          <p:nvPr>
            <p:ph type="title"/>
          </p:nvPr>
        </p:nvSpPr>
        <p:spPr/>
        <p:txBody>
          <a:bodyPr/>
          <a:lstStyle/>
          <a:p>
            <a:r>
              <a:rPr lang="en-US" dirty="0"/>
              <a:t>Responding through God’s Wisdom</a:t>
            </a:r>
          </a:p>
        </p:txBody>
      </p:sp>
      <p:sp>
        <p:nvSpPr>
          <p:cNvPr id="3" name="Content Placeholder 2">
            <a:extLst>
              <a:ext uri="{FF2B5EF4-FFF2-40B4-BE49-F238E27FC236}">
                <a16:creationId xmlns:a16="http://schemas.microsoft.com/office/drawing/2014/main" id="{FAC2D94F-00B2-53B8-67F1-A7167A0D2CB1}"/>
              </a:ext>
            </a:extLst>
          </p:cNvPr>
          <p:cNvSpPr>
            <a:spLocks noGrp="1"/>
          </p:cNvSpPr>
          <p:nvPr>
            <p:ph idx="1"/>
          </p:nvPr>
        </p:nvSpPr>
        <p:spPr>
          <a:xfrm>
            <a:off x="680321" y="2336873"/>
            <a:ext cx="10902079" cy="4329398"/>
          </a:xfrm>
        </p:spPr>
        <p:txBody>
          <a:bodyPr>
            <a:normAutofit/>
          </a:bodyPr>
          <a:lstStyle/>
          <a:p>
            <a:r>
              <a:rPr lang="en-US" sz="3200" dirty="0"/>
              <a:t>James 1:5-6, 19-20. </a:t>
            </a:r>
          </a:p>
          <a:p>
            <a:r>
              <a:rPr lang="en-US" sz="3200" dirty="0"/>
              <a:t>5 If any of you lacks wisdom, let him ask of God, who gives to all liberally and without reproach, and it will be given to him. 6 But let him ask in faith, with no doubting, for he who doubts is like a wave of the sea driven and tossed by the wind....</a:t>
            </a:r>
          </a:p>
          <a:p>
            <a:r>
              <a:rPr lang="en-US" sz="3200" dirty="0"/>
              <a:t>19 So then, my beloved brethren, let every man be swift to hear, slow to speak, slow to wrath; 20 for the wrath of man does not produce the righteousness of God</a:t>
            </a:r>
          </a:p>
        </p:txBody>
      </p:sp>
    </p:spTree>
    <p:extLst>
      <p:ext uri="{BB962C8B-B14F-4D97-AF65-F5344CB8AC3E}">
        <p14:creationId xmlns:p14="http://schemas.microsoft.com/office/powerpoint/2010/main" val="2437591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055289-E0C6-4BD3-83C1-D3C305932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lames of fire on black background">
            <a:extLst>
              <a:ext uri="{FF2B5EF4-FFF2-40B4-BE49-F238E27FC236}">
                <a16:creationId xmlns:a16="http://schemas.microsoft.com/office/drawing/2014/main" id="{41D9CBA5-C545-FA72-B611-020498D73CE5}"/>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20" y="-1"/>
            <a:ext cx="12191980" cy="6858001"/>
          </a:xfrm>
          <a:prstGeom prst="rect">
            <a:avLst/>
          </a:prstGeom>
        </p:spPr>
      </p:pic>
      <p:sp>
        <p:nvSpPr>
          <p:cNvPr id="12" name="Rectangle 11">
            <a:extLst>
              <a:ext uri="{FF2B5EF4-FFF2-40B4-BE49-F238E27FC236}">
                <a16:creationId xmlns:a16="http://schemas.microsoft.com/office/drawing/2014/main" id="{3D0E302E-D9CD-4301-A67C-2F0F43791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1043940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CA457133-9802-4229-B919-FF91AE235CC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sp>
        <p:nvSpPr>
          <p:cNvPr id="16" name="Rectangle 15">
            <a:extLst>
              <a:ext uri="{FF2B5EF4-FFF2-40B4-BE49-F238E27FC236}">
                <a16:creationId xmlns:a16="http://schemas.microsoft.com/office/drawing/2014/main" id="{35174CBE-3C8C-4936-BADC-26BFB4F07F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10437812"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57A8D65-FE72-6B35-B5D7-EAE4911E8495}"/>
              </a:ext>
            </a:extLst>
          </p:cNvPr>
          <p:cNvSpPr>
            <a:spLocks noGrp="1"/>
          </p:cNvSpPr>
          <p:nvPr>
            <p:ph type="title"/>
          </p:nvPr>
        </p:nvSpPr>
        <p:spPr>
          <a:xfrm>
            <a:off x="680321" y="753228"/>
            <a:ext cx="9613861" cy="1080938"/>
          </a:xfrm>
        </p:spPr>
        <p:txBody>
          <a:bodyPr>
            <a:normAutofit/>
          </a:bodyPr>
          <a:lstStyle/>
          <a:p>
            <a:r>
              <a:rPr lang="en-US" dirty="0"/>
              <a:t>Shadrach, Meshack, Abednego</a:t>
            </a:r>
          </a:p>
        </p:txBody>
      </p:sp>
      <p:pic>
        <p:nvPicPr>
          <p:cNvPr id="18" name="Picture 17">
            <a:extLst>
              <a:ext uri="{FF2B5EF4-FFF2-40B4-BE49-F238E27FC236}">
                <a16:creationId xmlns:a16="http://schemas.microsoft.com/office/drawing/2014/main" id="{74CBD692-4D03-4764-98E3-F957838578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0" name="Rectangle 19">
            <a:extLst>
              <a:ext uri="{FF2B5EF4-FFF2-40B4-BE49-F238E27FC236}">
                <a16:creationId xmlns:a16="http://schemas.microsoft.com/office/drawing/2014/main" id="{932BC668-4D51-4090-89E3-5613B832E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37CB5C9-ED0F-D544-E745-CB755C25B0FE}"/>
              </a:ext>
            </a:extLst>
          </p:cNvPr>
          <p:cNvSpPr>
            <a:spLocks noGrp="1"/>
          </p:cNvSpPr>
          <p:nvPr>
            <p:ph idx="1"/>
          </p:nvPr>
        </p:nvSpPr>
        <p:spPr>
          <a:xfrm>
            <a:off x="680321" y="2336873"/>
            <a:ext cx="9613861" cy="3395060"/>
          </a:xfrm>
        </p:spPr>
        <p:txBody>
          <a:bodyPr anchor="ctr">
            <a:normAutofit/>
          </a:bodyPr>
          <a:lstStyle/>
          <a:p>
            <a:r>
              <a:rPr lang="en-US" sz="2000"/>
              <a:t>Faced with a situation where they needed to follow God or follow the king.</a:t>
            </a:r>
          </a:p>
          <a:p>
            <a:r>
              <a:rPr lang="en-US" sz="2000"/>
              <a:t>The king claimed that God could not save them from him putting them to death</a:t>
            </a:r>
          </a:p>
          <a:p>
            <a:r>
              <a:rPr lang="en-US" sz="2000"/>
              <a:t>They disagreed, claiming that God could save them, but that even if He chose not to, they would still follow him. </a:t>
            </a:r>
          </a:p>
          <a:p>
            <a:r>
              <a:rPr lang="en-US" sz="2000"/>
              <a:t>God did save them</a:t>
            </a:r>
          </a:p>
          <a:p>
            <a:r>
              <a:rPr lang="en-US" sz="2000"/>
              <a:t>The king promoted them.</a:t>
            </a:r>
          </a:p>
        </p:txBody>
      </p:sp>
    </p:spTree>
    <p:extLst>
      <p:ext uri="{BB962C8B-B14F-4D97-AF65-F5344CB8AC3E}">
        <p14:creationId xmlns:p14="http://schemas.microsoft.com/office/powerpoint/2010/main" val="3838576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2" name="Picture 11">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4" name="Rectangle 13">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descr="Close-up of intersecting railway tracks">
            <a:extLst>
              <a:ext uri="{FF2B5EF4-FFF2-40B4-BE49-F238E27FC236}">
                <a16:creationId xmlns:a16="http://schemas.microsoft.com/office/drawing/2014/main" id="{50093BC4-1690-CC51-1A56-DC41C239E166}"/>
              </a:ext>
            </a:extLst>
          </p:cNvPr>
          <p:cNvPicPr>
            <a:picLocks noChangeAspect="1"/>
          </p:cNvPicPr>
          <p:nvPr/>
        </p:nvPicPr>
        <p:blipFill rotWithShape="1">
          <a:blip r:embed="rId5"/>
          <a:srcRect t="2866" b="12864"/>
          <a:stretch/>
        </p:blipFill>
        <p:spPr>
          <a:xfrm>
            <a:off x="-3176" y="10"/>
            <a:ext cx="12192000" cy="6857991"/>
          </a:xfrm>
          <a:prstGeom prst="rect">
            <a:avLst/>
          </a:prstGeom>
        </p:spPr>
      </p:pic>
      <p:sp>
        <p:nvSpPr>
          <p:cNvPr id="18" name="Rectangle 17">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94614B3-3AD7-BD9F-CEFC-6B51C0BE8269}"/>
              </a:ext>
            </a:extLst>
          </p:cNvPr>
          <p:cNvSpPr>
            <a:spLocks noGrp="1"/>
          </p:cNvSpPr>
          <p:nvPr>
            <p:ph type="title"/>
          </p:nvPr>
        </p:nvSpPr>
        <p:spPr>
          <a:xfrm>
            <a:off x="680322" y="4402667"/>
            <a:ext cx="8133478" cy="940240"/>
          </a:xfrm>
        </p:spPr>
        <p:txBody>
          <a:bodyPr vert="horz" lIns="91440" tIns="45720" rIns="91440" bIns="45720" rtlCol="0" anchor="b">
            <a:normAutofit/>
          </a:bodyPr>
          <a:lstStyle/>
          <a:p>
            <a:pPr algn="r"/>
            <a:r>
              <a:rPr lang="en-US" sz="4800" dirty="0"/>
              <a:t>Through Doing</a:t>
            </a:r>
          </a:p>
        </p:txBody>
      </p:sp>
      <p:sp>
        <p:nvSpPr>
          <p:cNvPr id="20" name="Rectangle 19">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561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4310</TotalTime>
  <Words>1200</Words>
  <Application>Microsoft Office PowerPoint</Application>
  <PresentationFormat>Widescreen</PresentationFormat>
  <Paragraphs>68</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Times New Roman</vt:lpstr>
      <vt:lpstr>Trebuchet MS</vt:lpstr>
      <vt:lpstr>Berlin</vt:lpstr>
      <vt:lpstr>Ἰάκωβος καὶ πίστις</vt:lpstr>
      <vt:lpstr>Objective</vt:lpstr>
      <vt:lpstr>Rationale </vt:lpstr>
      <vt:lpstr>Through Trials</vt:lpstr>
      <vt:lpstr>Peter and James P1</vt:lpstr>
      <vt:lpstr>Peter and James P2</vt:lpstr>
      <vt:lpstr>Responding through God’s Wisdom</vt:lpstr>
      <vt:lpstr>Shadrach, Meshack, Abednego</vt:lpstr>
      <vt:lpstr>Through Doing</vt:lpstr>
      <vt:lpstr>Take Action</vt:lpstr>
      <vt:lpstr>Showing Faith through Works</vt:lpstr>
      <vt:lpstr>Showing Faith through Works P2</vt:lpstr>
      <vt:lpstr>Showing Faith through Works P3</vt:lpstr>
      <vt:lpstr>Ananias and Saphira</vt:lpstr>
      <vt:lpstr>Through Reliance</vt:lpstr>
      <vt:lpstr>The Faith of the Poor P1</vt:lpstr>
      <vt:lpstr>The Faith of the Poor P2</vt:lpstr>
      <vt:lpstr>The Rich Man and Lazarus</vt:lpstr>
      <vt:lpstr>The Rich Young Ruler</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Ἰάκωβος καὶ πίστις</dc:title>
  <dc:creator>Joseph Peters</dc:creator>
  <cp:lastModifiedBy>Joseph Peters</cp:lastModifiedBy>
  <cp:revision>1</cp:revision>
  <dcterms:created xsi:type="dcterms:W3CDTF">2022-08-30T18:27:46Z</dcterms:created>
  <dcterms:modified xsi:type="dcterms:W3CDTF">2022-09-02T18:26:47Z</dcterms:modified>
</cp:coreProperties>
</file>