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7" r:id="rId12"/>
    <p:sldId id="266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81E6E-AFD6-45C2-8208-84E0FEDA699F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1C09B4-D89E-4161-8B6D-7CAF5D4DEA33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one should discriminate who should be evangelized but, instead, should witness to all people (Matthew 28:18-20).</a:t>
          </a:r>
          <a:endParaRPr lang="en-US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1DBAA-AD72-4ADB-B8D2-702D86C6394E}" type="parTrans" cxnId="{1E37BC99-25C9-4310-8060-457E0EA3B625}">
      <dgm:prSet/>
      <dgm:spPr/>
      <dgm:t>
        <a:bodyPr/>
        <a:lstStyle/>
        <a:p>
          <a:endParaRPr lang="en-US"/>
        </a:p>
      </dgm:t>
    </dgm:pt>
    <dgm:pt modelId="{12F25990-5481-4B31-AB27-34947867BE30}" type="sibTrans" cxnId="{1E37BC99-25C9-4310-8060-457E0EA3B625}">
      <dgm:prSet/>
      <dgm:spPr/>
      <dgm:t>
        <a:bodyPr/>
        <a:lstStyle/>
        <a:p>
          <a:endParaRPr lang="en-US"/>
        </a:p>
      </dgm:t>
    </dgm:pt>
    <dgm:pt modelId="{7C6ABB68-67C5-45C8-9103-4980CC244055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these three reasons</a:t>
          </a:r>
        </a:p>
        <a:p>
          <a:endParaRPr lang="en-US" dirty="0">
            <a:solidFill>
              <a:schemeClr val="bg1"/>
            </a:solidFill>
          </a:endParaRPr>
        </a:p>
      </dgm:t>
    </dgm:pt>
    <dgm:pt modelId="{414CE946-65D9-46E2-85A0-2CD5D510D87F}" type="parTrans" cxnId="{80B15786-C74F-48C6-BDB7-B7FE13517628}">
      <dgm:prSet/>
      <dgm:spPr/>
      <dgm:t>
        <a:bodyPr/>
        <a:lstStyle/>
        <a:p>
          <a:endParaRPr lang="en-US"/>
        </a:p>
      </dgm:t>
    </dgm:pt>
    <dgm:pt modelId="{1E626F00-3465-45CC-8E2C-F713B98626E5}" type="sibTrans" cxnId="{80B15786-C74F-48C6-BDB7-B7FE13517628}">
      <dgm:prSet/>
      <dgm:spPr/>
      <dgm:t>
        <a:bodyPr/>
        <a:lstStyle/>
        <a:p>
          <a:endParaRPr lang="en-US"/>
        </a:p>
      </dgm:t>
    </dgm:pt>
    <dgm:pt modelId="{017DF3E4-E448-4C53-8D0D-12BC9E0F42C0}" type="pres">
      <dgm:prSet presAssocID="{40D81E6E-AFD6-45C2-8208-84E0FEDA699F}" presName="vert0" presStyleCnt="0">
        <dgm:presLayoutVars>
          <dgm:dir/>
          <dgm:animOne val="branch"/>
          <dgm:animLvl val="lvl"/>
        </dgm:presLayoutVars>
      </dgm:prSet>
      <dgm:spPr/>
    </dgm:pt>
    <dgm:pt modelId="{0D7AF831-65B7-4CEF-8CD6-82050F24CCDF}" type="pres">
      <dgm:prSet presAssocID="{7D1C09B4-D89E-4161-8B6D-7CAF5D4DEA33}" presName="thickLine" presStyleLbl="alignNode1" presStyleIdx="0" presStyleCnt="2"/>
      <dgm:spPr/>
    </dgm:pt>
    <dgm:pt modelId="{8443F15C-0750-4F8D-960E-803924AE18FE}" type="pres">
      <dgm:prSet presAssocID="{7D1C09B4-D89E-4161-8B6D-7CAF5D4DEA33}" presName="horz1" presStyleCnt="0"/>
      <dgm:spPr/>
    </dgm:pt>
    <dgm:pt modelId="{8B992230-CD50-45DD-899D-54EAC3BA0FDD}" type="pres">
      <dgm:prSet presAssocID="{7D1C09B4-D89E-4161-8B6D-7CAF5D4DEA33}" presName="tx1" presStyleLbl="revTx" presStyleIdx="0" presStyleCnt="2"/>
      <dgm:spPr/>
    </dgm:pt>
    <dgm:pt modelId="{035E5C40-45BF-479A-9CBA-0901C7F73276}" type="pres">
      <dgm:prSet presAssocID="{7D1C09B4-D89E-4161-8B6D-7CAF5D4DEA33}" presName="vert1" presStyleCnt="0"/>
      <dgm:spPr/>
    </dgm:pt>
    <dgm:pt modelId="{C87AC0F1-1F62-4662-8102-C23C90DCFF2F}" type="pres">
      <dgm:prSet presAssocID="{7C6ABB68-67C5-45C8-9103-4980CC244055}" presName="thickLine" presStyleLbl="alignNode1" presStyleIdx="1" presStyleCnt="2"/>
      <dgm:spPr/>
    </dgm:pt>
    <dgm:pt modelId="{7F936E4E-170F-4A8A-80A2-F10CC393E8B4}" type="pres">
      <dgm:prSet presAssocID="{7C6ABB68-67C5-45C8-9103-4980CC244055}" presName="horz1" presStyleCnt="0"/>
      <dgm:spPr/>
    </dgm:pt>
    <dgm:pt modelId="{533BAE16-1793-4BA3-AF5B-043B3654A7A5}" type="pres">
      <dgm:prSet presAssocID="{7C6ABB68-67C5-45C8-9103-4980CC244055}" presName="tx1" presStyleLbl="revTx" presStyleIdx="1" presStyleCnt="2"/>
      <dgm:spPr/>
    </dgm:pt>
    <dgm:pt modelId="{196B6F86-CF2D-4265-B71F-19CC458403EC}" type="pres">
      <dgm:prSet presAssocID="{7C6ABB68-67C5-45C8-9103-4980CC244055}" presName="vert1" presStyleCnt="0"/>
      <dgm:spPr/>
    </dgm:pt>
  </dgm:ptLst>
  <dgm:cxnLst>
    <dgm:cxn modelId="{AEC2AB14-6014-470A-8EC4-154C4A050B5B}" type="presOf" srcId="{7C6ABB68-67C5-45C8-9103-4980CC244055}" destId="{533BAE16-1793-4BA3-AF5B-043B3654A7A5}" srcOrd="0" destOrd="0" presId="urn:microsoft.com/office/officeart/2008/layout/LinedList"/>
    <dgm:cxn modelId="{74550E4A-213F-40E1-82E8-18A52AF3C92D}" type="presOf" srcId="{7D1C09B4-D89E-4161-8B6D-7CAF5D4DEA33}" destId="{8B992230-CD50-45DD-899D-54EAC3BA0FDD}" srcOrd="0" destOrd="0" presId="urn:microsoft.com/office/officeart/2008/layout/LinedList"/>
    <dgm:cxn modelId="{80B15786-C74F-48C6-BDB7-B7FE13517628}" srcId="{40D81E6E-AFD6-45C2-8208-84E0FEDA699F}" destId="{7C6ABB68-67C5-45C8-9103-4980CC244055}" srcOrd="1" destOrd="0" parTransId="{414CE946-65D9-46E2-85A0-2CD5D510D87F}" sibTransId="{1E626F00-3465-45CC-8E2C-F713B98626E5}"/>
    <dgm:cxn modelId="{8907F895-5F97-4235-A41B-8EEEE5C19938}" type="presOf" srcId="{40D81E6E-AFD6-45C2-8208-84E0FEDA699F}" destId="{017DF3E4-E448-4C53-8D0D-12BC9E0F42C0}" srcOrd="0" destOrd="0" presId="urn:microsoft.com/office/officeart/2008/layout/LinedList"/>
    <dgm:cxn modelId="{1E37BC99-25C9-4310-8060-457E0EA3B625}" srcId="{40D81E6E-AFD6-45C2-8208-84E0FEDA699F}" destId="{7D1C09B4-D89E-4161-8B6D-7CAF5D4DEA33}" srcOrd="0" destOrd="0" parTransId="{5BA1DBAA-AD72-4ADB-B8D2-702D86C6394E}" sibTransId="{12F25990-5481-4B31-AB27-34947867BE30}"/>
    <dgm:cxn modelId="{A1272284-7DBB-4127-BD21-E53F47A19036}" type="presParOf" srcId="{017DF3E4-E448-4C53-8D0D-12BC9E0F42C0}" destId="{0D7AF831-65B7-4CEF-8CD6-82050F24CCDF}" srcOrd="0" destOrd="0" presId="urn:microsoft.com/office/officeart/2008/layout/LinedList"/>
    <dgm:cxn modelId="{358C25F8-E753-4728-85C4-6969F54A07C9}" type="presParOf" srcId="{017DF3E4-E448-4C53-8D0D-12BC9E0F42C0}" destId="{8443F15C-0750-4F8D-960E-803924AE18FE}" srcOrd="1" destOrd="0" presId="urn:microsoft.com/office/officeart/2008/layout/LinedList"/>
    <dgm:cxn modelId="{68D5F369-A683-473C-8D35-14AE81D42DE5}" type="presParOf" srcId="{8443F15C-0750-4F8D-960E-803924AE18FE}" destId="{8B992230-CD50-45DD-899D-54EAC3BA0FDD}" srcOrd="0" destOrd="0" presId="urn:microsoft.com/office/officeart/2008/layout/LinedList"/>
    <dgm:cxn modelId="{E26B68CF-5D53-4233-BDF6-5D733B98BF07}" type="presParOf" srcId="{8443F15C-0750-4F8D-960E-803924AE18FE}" destId="{035E5C40-45BF-479A-9CBA-0901C7F73276}" srcOrd="1" destOrd="0" presId="urn:microsoft.com/office/officeart/2008/layout/LinedList"/>
    <dgm:cxn modelId="{7D4ED72C-EC3B-422D-A0B2-62D895F27A01}" type="presParOf" srcId="{017DF3E4-E448-4C53-8D0D-12BC9E0F42C0}" destId="{C87AC0F1-1F62-4662-8102-C23C90DCFF2F}" srcOrd="2" destOrd="0" presId="urn:microsoft.com/office/officeart/2008/layout/LinedList"/>
    <dgm:cxn modelId="{8BB4CC05-926B-4D07-8BAB-0C43166D2D19}" type="presParOf" srcId="{017DF3E4-E448-4C53-8D0D-12BC9E0F42C0}" destId="{7F936E4E-170F-4A8A-80A2-F10CC393E8B4}" srcOrd="3" destOrd="0" presId="urn:microsoft.com/office/officeart/2008/layout/LinedList"/>
    <dgm:cxn modelId="{895DC824-A391-41CC-B64A-D04807D74352}" type="presParOf" srcId="{7F936E4E-170F-4A8A-80A2-F10CC393E8B4}" destId="{533BAE16-1793-4BA3-AF5B-043B3654A7A5}" srcOrd="0" destOrd="0" presId="urn:microsoft.com/office/officeart/2008/layout/LinedList"/>
    <dgm:cxn modelId="{DBF84FBA-53C8-45E7-8560-9B06D1D5392F}" type="presParOf" srcId="{7F936E4E-170F-4A8A-80A2-F10CC393E8B4}" destId="{196B6F86-CF2D-4265-B71F-19CC458403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EF8D9-AFA5-48FC-A57B-283B755430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0C3F00-2B70-407A-A382-277692116869}">
      <dgm:prSet custT="1"/>
      <dgm:spPr/>
      <dgm:t>
        <a:bodyPr/>
        <a:lstStyle/>
        <a:p>
          <a:pPr algn="ctr"/>
          <a:r>
            <a:rPr lang="en-US" sz="3200" dirty="0"/>
            <a:t>We shouldn’t have double standards for God’s mercy</a:t>
          </a:r>
        </a:p>
      </dgm:t>
    </dgm:pt>
    <dgm:pt modelId="{8C81442E-E484-4670-A3F6-A6832AB0D1A4}" type="parTrans" cxnId="{0A26FE63-32B7-4933-8A15-5750F724EC0F}">
      <dgm:prSet/>
      <dgm:spPr/>
      <dgm:t>
        <a:bodyPr/>
        <a:lstStyle/>
        <a:p>
          <a:endParaRPr lang="en-US"/>
        </a:p>
      </dgm:t>
    </dgm:pt>
    <dgm:pt modelId="{BB83783E-E9C8-493F-B1C7-A67BA2FAEAAE}" type="sibTrans" cxnId="{0A26FE63-32B7-4933-8A15-5750F724EC0F}">
      <dgm:prSet/>
      <dgm:spPr/>
      <dgm:t>
        <a:bodyPr/>
        <a:lstStyle/>
        <a:p>
          <a:endParaRPr lang="en-US"/>
        </a:p>
      </dgm:t>
    </dgm:pt>
    <dgm:pt modelId="{021FF015-6D0E-4547-AC0F-49A7D833059C}">
      <dgm:prSet custT="1"/>
      <dgm:spPr/>
      <dgm:t>
        <a:bodyPr/>
        <a:lstStyle/>
        <a:p>
          <a:pPr algn="ctr"/>
          <a:r>
            <a:rPr lang="en-US" sz="3200" dirty="0"/>
            <a:t>God’s love and mercy can extend to anyone</a:t>
          </a:r>
        </a:p>
      </dgm:t>
    </dgm:pt>
    <dgm:pt modelId="{7BAC081A-EA97-418D-81AF-D2964EC0D66E}" type="parTrans" cxnId="{CDA1E434-A8AC-4157-BAFF-E917ECC69FA1}">
      <dgm:prSet/>
      <dgm:spPr/>
      <dgm:t>
        <a:bodyPr/>
        <a:lstStyle/>
        <a:p>
          <a:endParaRPr lang="en-US"/>
        </a:p>
      </dgm:t>
    </dgm:pt>
    <dgm:pt modelId="{62CAE129-749F-4373-B07B-61367850F094}" type="sibTrans" cxnId="{CDA1E434-A8AC-4157-BAFF-E917ECC69FA1}">
      <dgm:prSet/>
      <dgm:spPr/>
      <dgm:t>
        <a:bodyPr/>
        <a:lstStyle/>
        <a:p>
          <a:endParaRPr lang="en-US"/>
        </a:p>
      </dgm:t>
    </dgm:pt>
    <dgm:pt modelId="{15B3F10C-E11C-4721-A4B3-DBE8218FEFC7}">
      <dgm:prSet custT="1"/>
      <dgm:spPr/>
      <dgm:t>
        <a:bodyPr/>
        <a:lstStyle/>
        <a:p>
          <a:pPr algn="ctr"/>
          <a:r>
            <a:rPr lang="en-US" sz="3200" dirty="0"/>
            <a:t>Christ has called us to be a witness to all</a:t>
          </a:r>
        </a:p>
      </dgm:t>
    </dgm:pt>
    <dgm:pt modelId="{14D90EBF-85D8-4104-8BA6-BA0A4C199EAB}" type="parTrans" cxnId="{1024181C-1E48-4AF6-9135-92B7916389B2}">
      <dgm:prSet/>
      <dgm:spPr/>
      <dgm:t>
        <a:bodyPr/>
        <a:lstStyle/>
        <a:p>
          <a:endParaRPr lang="en-US"/>
        </a:p>
      </dgm:t>
    </dgm:pt>
    <dgm:pt modelId="{550FE42E-5906-4341-B209-222E355962BC}" type="sibTrans" cxnId="{1024181C-1E48-4AF6-9135-92B7916389B2}">
      <dgm:prSet/>
      <dgm:spPr/>
      <dgm:t>
        <a:bodyPr/>
        <a:lstStyle/>
        <a:p>
          <a:endParaRPr lang="en-US"/>
        </a:p>
      </dgm:t>
    </dgm:pt>
    <dgm:pt modelId="{1A515A88-0B0D-4ED3-9BA2-4A0A4E549A3F}" type="pres">
      <dgm:prSet presAssocID="{431EF8D9-AFA5-48FC-A57B-283B7554304D}" presName="root" presStyleCnt="0">
        <dgm:presLayoutVars>
          <dgm:dir/>
          <dgm:resizeHandles val="exact"/>
        </dgm:presLayoutVars>
      </dgm:prSet>
      <dgm:spPr/>
    </dgm:pt>
    <dgm:pt modelId="{347CC820-79D7-47C9-8A11-2EF3A3F89F4B}" type="pres">
      <dgm:prSet presAssocID="{A10C3F00-2B70-407A-A382-277692116869}" presName="compNode" presStyleCnt="0"/>
      <dgm:spPr/>
    </dgm:pt>
    <dgm:pt modelId="{B00CB2AF-4C45-4D57-AED1-34BB2D22C85A}" type="pres">
      <dgm:prSet presAssocID="{A10C3F00-2B70-407A-A382-277692116869}" presName="bgRect" presStyleLbl="bgShp" presStyleIdx="0" presStyleCnt="3"/>
      <dgm:spPr/>
    </dgm:pt>
    <dgm:pt modelId="{A442A6F7-08A1-4F25-92F3-C95BC6D17821}" type="pres">
      <dgm:prSet presAssocID="{A10C3F00-2B70-407A-A382-277692116869}" presName="iconRect" presStyleLbl="node1" presStyleIdx="0" presStyleCnt="3" custScaleX="183943" custScaleY="1717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52D9071C-1A8E-4FEC-9351-D6E1F4B11AF3}" type="pres">
      <dgm:prSet presAssocID="{A10C3F00-2B70-407A-A382-277692116869}" presName="spaceRect" presStyleCnt="0"/>
      <dgm:spPr/>
    </dgm:pt>
    <dgm:pt modelId="{E5952C12-9873-4CD0-AA50-9B08C396D596}" type="pres">
      <dgm:prSet presAssocID="{A10C3F00-2B70-407A-A382-277692116869}" presName="parTx" presStyleLbl="revTx" presStyleIdx="0" presStyleCnt="3">
        <dgm:presLayoutVars>
          <dgm:chMax val="0"/>
          <dgm:chPref val="0"/>
        </dgm:presLayoutVars>
      </dgm:prSet>
      <dgm:spPr/>
    </dgm:pt>
    <dgm:pt modelId="{A0AFFEE6-BD2F-48F0-9A1A-45DD57FA3E32}" type="pres">
      <dgm:prSet presAssocID="{BB83783E-E9C8-493F-B1C7-A67BA2FAEAAE}" presName="sibTrans" presStyleCnt="0"/>
      <dgm:spPr/>
    </dgm:pt>
    <dgm:pt modelId="{296D2C8B-F667-4385-A3F4-71592445F306}" type="pres">
      <dgm:prSet presAssocID="{021FF015-6D0E-4547-AC0F-49A7D833059C}" presName="compNode" presStyleCnt="0"/>
      <dgm:spPr/>
    </dgm:pt>
    <dgm:pt modelId="{99A4AEF9-CFB9-47B4-9F24-3DA938B1B9E8}" type="pres">
      <dgm:prSet presAssocID="{021FF015-6D0E-4547-AC0F-49A7D833059C}" presName="bgRect" presStyleLbl="bgShp" presStyleIdx="1" presStyleCnt="3"/>
      <dgm:spPr/>
    </dgm:pt>
    <dgm:pt modelId="{6B3C7C13-ABD6-4D47-A3BB-850C2BD1EDE5}" type="pres">
      <dgm:prSet presAssocID="{021FF015-6D0E-4547-AC0F-49A7D833059C}" presName="iconRect" presStyleLbl="node1" presStyleIdx="1" presStyleCnt="3" custScaleX="171244" custScaleY="17220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E2D7D6FC-4031-45CA-8264-EDD99FF4B64B}" type="pres">
      <dgm:prSet presAssocID="{021FF015-6D0E-4547-AC0F-49A7D833059C}" presName="spaceRect" presStyleCnt="0"/>
      <dgm:spPr/>
    </dgm:pt>
    <dgm:pt modelId="{45AECF77-0E92-430A-91DC-EE6039AF3D77}" type="pres">
      <dgm:prSet presAssocID="{021FF015-6D0E-4547-AC0F-49A7D833059C}" presName="parTx" presStyleLbl="revTx" presStyleIdx="1" presStyleCnt="3">
        <dgm:presLayoutVars>
          <dgm:chMax val="0"/>
          <dgm:chPref val="0"/>
        </dgm:presLayoutVars>
      </dgm:prSet>
      <dgm:spPr/>
    </dgm:pt>
    <dgm:pt modelId="{6A50D49F-36EF-429E-861D-468F38F21B05}" type="pres">
      <dgm:prSet presAssocID="{62CAE129-749F-4373-B07B-61367850F094}" presName="sibTrans" presStyleCnt="0"/>
      <dgm:spPr/>
    </dgm:pt>
    <dgm:pt modelId="{30C91009-CC75-47CD-88EF-98A95F4C9373}" type="pres">
      <dgm:prSet presAssocID="{15B3F10C-E11C-4721-A4B3-DBE8218FEFC7}" presName="compNode" presStyleCnt="0"/>
      <dgm:spPr/>
    </dgm:pt>
    <dgm:pt modelId="{1C668448-B6A5-4360-A0FD-ECA8BABD7BF1}" type="pres">
      <dgm:prSet presAssocID="{15B3F10C-E11C-4721-A4B3-DBE8218FEFC7}" presName="bgRect" presStyleLbl="bgShp" presStyleIdx="2" presStyleCnt="3"/>
      <dgm:spPr/>
    </dgm:pt>
    <dgm:pt modelId="{5DB0D611-31AB-4A26-AABE-DF7444658D11}" type="pres">
      <dgm:prSet presAssocID="{15B3F10C-E11C-4721-A4B3-DBE8218FEFC7}" presName="iconRect" presStyleLbl="node1" presStyleIdx="2" presStyleCnt="3" custScaleX="164485" custScaleY="17468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368A5F24-68C0-43AE-8112-71F15B511FBD}" type="pres">
      <dgm:prSet presAssocID="{15B3F10C-E11C-4721-A4B3-DBE8218FEFC7}" presName="spaceRect" presStyleCnt="0"/>
      <dgm:spPr/>
    </dgm:pt>
    <dgm:pt modelId="{8C6EA84E-6511-405F-ABBA-B23A96E2AD23}" type="pres">
      <dgm:prSet presAssocID="{15B3F10C-E11C-4721-A4B3-DBE8218FEF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6EE4507-34E5-4A7A-8CA3-71D16964BC90}" type="presOf" srcId="{A10C3F00-2B70-407A-A382-277692116869}" destId="{E5952C12-9873-4CD0-AA50-9B08C396D596}" srcOrd="0" destOrd="0" presId="urn:microsoft.com/office/officeart/2018/2/layout/IconVerticalSolidList"/>
    <dgm:cxn modelId="{1024181C-1E48-4AF6-9135-92B7916389B2}" srcId="{431EF8D9-AFA5-48FC-A57B-283B7554304D}" destId="{15B3F10C-E11C-4721-A4B3-DBE8218FEFC7}" srcOrd="2" destOrd="0" parTransId="{14D90EBF-85D8-4104-8BA6-BA0A4C199EAB}" sibTransId="{550FE42E-5906-4341-B209-222E355962BC}"/>
    <dgm:cxn modelId="{CDA1E434-A8AC-4157-BAFF-E917ECC69FA1}" srcId="{431EF8D9-AFA5-48FC-A57B-283B7554304D}" destId="{021FF015-6D0E-4547-AC0F-49A7D833059C}" srcOrd="1" destOrd="0" parTransId="{7BAC081A-EA97-418D-81AF-D2964EC0D66E}" sibTransId="{62CAE129-749F-4373-B07B-61367850F094}"/>
    <dgm:cxn modelId="{0A26FE63-32B7-4933-8A15-5750F724EC0F}" srcId="{431EF8D9-AFA5-48FC-A57B-283B7554304D}" destId="{A10C3F00-2B70-407A-A382-277692116869}" srcOrd="0" destOrd="0" parTransId="{8C81442E-E484-4670-A3F6-A6832AB0D1A4}" sibTransId="{BB83783E-E9C8-493F-B1C7-A67BA2FAEAAE}"/>
    <dgm:cxn modelId="{EBD12857-7834-4E8A-AEE5-EA4A943E28B3}" type="presOf" srcId="{431EF8D9-AFA5-48FC-A57B-283B7554304D}" destId="{1A515A88-0B0D-4ED3-9BA2-4A0A4E549A3F}" srcOrd="0" destOrd="0" presId="urn:microsoft.com/office/officeart/2018/2/layout/IconVerticalSolidList"/>
    <dgm:cxn modelId="{9F6FB2B4-6615-429A-998D-AA5E9B8073B8}" type="presOf" srcId="{021FF015-6D0E-4547-AC0F-49A7D833059C}" destId="{45AECF77-0E92-430A-91DC-EE6039AF3D77}" srcOrd="0" destOrd="0" presId="urn:microsoft.com/office/officeart/2018/2/layout/IconVerticalSolidList"/>
    <dgm:cxn modelId="{64FEB4F9-F294-41B9-8623-D1684F964849}" type="presOf" srcId="{15B3F10C-E11C-4721-A4B3-DBE8218FEFC7}" destId="{8C6EA84E-6511-405F-ABBA-B23A96E2AD23}" srcOrd="0" destOrd="0" presId="urn:microsoft.com/office/officeart/2018/2/layout/IconVerticalSolidList"/>
    <dgm:cxn modelId="{C29EC999-DFE1-43F5-8CA9-EAD8C7EE8AD7}" type="presParOf" srcId="{1A515A88-0B0D-4ED3-9BA2-4A0A4E549A3F}" destId="{347CC820-79D7-47C9-8A11-2EF3A3F89F4B}" srcOrd="0" destOrd="0" presId="urn:microsoft.com/office/officeart/2018/2/layout/IconVerticalSolidList"/>
    <dgm:cxn modelId="{7D669097-4684-441B-9E4B-5CCCF46CABA2}" type="presParOf" srcId="{347CC820-79D7-47C9-8A11-2EF3A3F89F4B}" destId="{B00CB2AF-4C45-4D57-AED1-34BB2D22C85A}" srcOrd="0" destOrd="0" presId="urn:microsoft.com/office/officeart/2018/2/layout/IconVerticalSolidList"/>
    <dgm:cxn modelId="{C85C516C-3837-4E15-B2BE-A42B202C52BB}" type="presParOf" srcId="{347CC820-79D7-47C9-8A11-2EF3A3F89F4B}" destId="{A442A6F7-08A1-4F25-92F3-C95BC6D17821}" srcOrd="1" destOrd="0" presId="urn:microsoft.com/office/officeart/2018/2/layout/IconVerticalSolidList"/>
    <dgm:cxn modelId="{B3270EB1-7417-4B67-957C-A09158379470}" type="presParOf" srcId="{347CC820-79D7-47C9-8A11-2EF3A3F89F4B}" destId="{52D9071C-1A8E-4FEC-9351-D6E1F4B11AF3}" srcOrd="2" destOrd="0" presId="urn:microsoft.com/office/officeart/2018/2/layout/IconVerticalSolidList"/>
    <dgm:cxn modelId="{E33529EB-BA89-4F22-90AE-234F47E21822}" type="presParOf" srcId="{347CC820-79D7-47C9-8A11-2EF3A3F89F4B}" destId="{E5952C12-9873-4CD0-AA50-9B08C396D596}" srcOrd="3" destOrd="0" presId="urn:microsoft.com/office/officeart/2018/2/layout/IconVerticalSolidList"/>
    <dgm:cxn modelId="{26863869-C21A-40A4-B02A-6A756F671B7E}" type="presParOf" srcId="{1A515A88-0B0D-4ED3-9BA2-4A0A4E549A3F}" destId="{A0AFFEE6-BD2F-48F0-9A1A-45DD57FA3E32}" srcOrd="1" destOrd="0" presId="urn:microsoft.com/office/officeart/2018/2/layout/IconVerticalSolidList"/>
    <dgm:cxn modelId="{C6E5EE27-C231-4F25-9FC6-357374146B6E}" type="presParOf" srcId="{1A515A88-0B0D-4ED3-9BA2-4A0A4E549A3F}" destId="{296D2C8B-F667-4385-A3F4-71592445F306}" srcOrd="2" destOrd="0" presId="urn:microsoft.com/office/officeart/2018/2/layout/IconVerticalSolidList"/>
    <dgm:cxn modelId="{1CFED5C2-21A4-4ED1-BFA8-186E63B8041D}" type="presParOf" srcId="{296D2C8B-F667-4385-A3F4-71592445F306}" destId="{99A4AEF9-CFB9-47B4-9F24-3DA938B1B9E8}" srcOrd="0" destOrd="0" presId="urn:microsoft.com/office/officeart/2018/2/layout/IconVerticalSolidList"/>
    <dgm:cxn modelId="{8DD432B1-F787-421F-BBC2-3519637C9AEC}" type="presParOf" srcId="{296D2C8B-F667-4385-A3F4-71592445F306}" destId="{6B3C7C13-ABD6-4D47-A3BB-850C2BD1EDE5}" srcOrd="1" destOrd="0" presId="urn:microsoft.com/office/officeart/2018/2/layout/IconVerticalSolidList"/>
    <dgm:cxn modelId="{CC1B3144-DC99-422A-AE46-D8033E4DCAC1}" type="presParOf" srcId="{296D2C8B-F667-4385-A3F4-71592445F306}" destId="{E2D7D6FC-4031-45CA-8264-EDD99FF4B64B}" srcOrd="2" destOrd="0" presId="urn:microsoft.com/office/officeart/2018/2/layout/IconVerticalSolidList"/>
    <dgm:cxn modelId="{5A5B7E9D-12D8-4B46-B099-58497FB74678}" type="presParOf" srcId="{296D2C8B-F667-4385-A3F4-71592445F306}" destId="{45AECF77-0E92-430A-91DC-EE6039AF3D77}" srcOrd="3" destOrd="0" presId="urn:microsoft.com/office/officeart/2018/2/layout/IconVerticalSolidList"/>
    <dgm:cxn modelId="{60D4ED83-2BFE-4A03-ACD1-77C9C924480A}" type="presParOf" srcId="{1A515A88-0B0D-4ED3-9BA2-4A0A4E549A3F}" destId="{6A50D49F-36EF-429E-861D-468F38F21B05}" srcOrd="3" destOrd="0" presId="urn:microsoft.com/office/officeart/2018/2/layout/IconVerticalSolidList"/>
    <dgm:cxn modelId="{1D077BF2-4409-4B9F-A4EB-E8220E057F57}" type="presParOf" srcId="{1A515A88-0B0D-4ED3-9BA2-4A0A4E549A3F}" destId="{30C91009-CC75-47CD-88EF-98A95F4C9373}" srcOrd="4" destOrd="0" presId="urn:microsoft.com/office/officeart/2018/2/layout/IconVerticalSolidList"/>
    <dgm:cxn modelId="{A27C90B0-BB85-4B69-8453-E89D01557998}" type="presParOf" srcId="{30C91009-CC75-47CD-88EF-98A95F4C9373}" destId="{1C668448-B6A5-4360-A0FD-ECA8BABD7BF1}" srcOrd="0" destOrd="0" presId="urn:microsoft.com/office/officeart/2018/2/layout/IconVerticalSolidList"/>
    <dgm:cxn modelId="{5767E00E-B855-472F-8663-3CD44875E4C1}" type="presParOf" srcId="{30C91009-CC75-47CD-88EF-98A95F4C9373}" destId="{5DB0D611-31AB-4A26-AABE-DF7444658D11}" srcOrd="1" destOrd="0" presId="urn:microsoft.com/office/officeart/2018/2/layout/IconVerticalSolidList"/>
    <dgm:cxn modelId="{8466FAAE-DADC-42A2-9DBF-4535CDD6347B}" type="presParOf" srcId="{30C91009-CC75-47CD-88EF-98A95F4C9373}" destId="{368A5F24-68C0-43AE-8112-71F15B511FBD}" srcOrd="2" destOrd="0" presId="urn:microsoft.com/office/officeart/2018/2/layout/IconVerticalSolidList"/>
    <dgm:cxn modelId="{1EFD8415-3F92-41BE-9D69-2DD486A0CAF4}" type="presParOf" srcId="{30C91009-CC75-47CD-88EF-98A95F4C9373}" destId="{8C6EA84E-6511-405F-ABBA-B23A96E2AD2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9F9E32-32BD-4A5D-882B-FDB5FD487BC7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EC0861-76BF-4273-B059-4FB7B45D9A24}">
      <dgm:prSet custT="1"/>
      <dgm:spPr/>
      <dgm:t>
        <a:bodyPr/>
        <a:lstStyle/>
        <a:p>
          <a:pPr algn="ctr"/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 shouldn’t have double standards for God’s mercy</a:t>
          </a:r>
        </a:p>
      </dgm:t>
    </dgm:pt>
    <dgm:pt modelId="{D7210B8C-3FB4-4E51-834A-B68CAD96F483}" type="parTrans" cxnId="{61B33F95-4383-4490-ACD1-4A74FB724A55}">
      <dgm:prSet/>
      <dgm:spPr/>
      <dgm:t>
        <a:bodyPr/>
        <a:lstStyle/>
        <a:p>
          <a:endParaRPr lang="en-US"/>
        </a:p>
      </dgm:t>
    </dgm:pt>
    <dgm:pt modelId="{EC2BD464-A63D-43E7-BE80-D81F2F2F3DC3}" type="sibTrans" cxnId="{61B33F95-4383-4490-ACD1-4A74FB724A5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8B37562-54F3-4E09-BC3B-4BF16BEC88A6}">
      <dgm:prSet custT="1"/>
      <dgm:spPr/>
      <dgm:t>
        <a:bodyPr/>
        <a:lstStyle/>
        <a:p>
          <a:pPr algn="ctr"/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God’s love and mercy can extend to anyone</a:t>
          </a:r>
        </a:p>
      </dgm:t>
    </dgm:pt>
    <dgm:pt modelId="{188261DD-18C1-47F9-BFF0-5046DB10C063}" type="parTrans" cxnId="{AEFB2BAC-5154-4C0C-9AFF-31BC8FBE2445}">
      <dgm:prSet/>
      <dgm:spPr/>
      <dgm:t>
        <a:bodyPr/>
        <a:lstStyle/>
        <a:p>
          <a:endParaRPr lang="en-US"/>
        </a:p>
      </dgm:t>
    </dgm:pt>
    <dgm:pt modelId="{E12D832D-6592-45FC-8D72-5FDC9AEDBB44}" type="sibTrans" cxnId="{AEFB2BAC-5154-4C0C-9AFF-31BC8FBE244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06CC749-4E39-4715-838F-6640940869CC}">
      <dgm:prSet custT="1"/>
      <dgm:spPr/>
      <dgm:t>
        <a:bodyPr/>
        <a:lstStyle/>
        <a:p>
          <a:pPr algn="ctr"/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has called us to be a witness to all</a:t>
          </a:r>
        </a:p>
      </dgm:t>
    </dgm:pt>
    <dgm:pt modelId="{73A4E44A-D679-4FB6-BED4-C5368CD3367C}" type="parTrans" cxnId="{78E3BFEB-3854-4BCB-AAC0-42C9B704F2DA}">
      <dgm:prSet/>
      <dgm:spPr/>
      <dgm:t>
        <a:bodyPr/>
        <a:lstStyle/>
        <a:p>
          <a:endParaRPr lang="en-US"/>
        </a:p>
      </dgm:t>
    </dgm:pt>
    <dgm:pt modelId="{4D0A9B93-B326-4BF4-ACF3-D1A23501E191}" type="sibTrans" cxnId="{78E3BFEB-3854-4BCB-AAC0-42C9B704F2D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D3A8887-1D09-4D76-859C-122977139DD3}" type="pres">
      <dgm:prSet presAssocID="{2B9F9E32-32BD-4A5D-882B-FDB5FD487BC7}" presName="Name0" presStyleCnt="0">
        <dgm:presLayoutVars>
          <dgm:animLvl val="lvl"/>
          <dgm:resizeHandles val="exact"/>
        </dgm:presLayoutVars>
      </dgm:prSet>
      <dgm:spPr/>
    </dgm:pt>
    <dgm:pt modelId="{434D9BE9-986D-4BE8-B044-D7AFE6D7A4D6}" type="pres">
      <dgm:prSet presAssocID="{BAEC0861-76BF-4273-B059-4FB7B45D9A24}" presName="compositeNode" presStyleCnt="0">
        <dgm:presLayoutVars>
          <dgm:bulletEnabled val="1"/>
        </dgm:presLayoutVars>
      </dgm:prSet>
      <dgm:spPr/>
    </dgm:pt>
    <dgm:pt modelId="{F922E1D3-B388-4BDE-8F82-1451334AE4ED}" type="pres">
      <dgm:prSet presAssocID="{BAEC0861-76BF-4273-B059-4FB7B45D9A24}" presName="bgRect" presStyleLbl="bgAccFollowNode1" presStyleIdx="0" presStyleCnt="3"/>
      <dgm:spPr/>
    </dgm:pt>
    <dgm:pt modelId="{719C4751-F1EE-481B-AC2A-A6C3969F6802}" type="pres">
      <dgm:prSet presAssocID="{EC2BD464-A63D-43E7-BE80-D81F2F2F3DC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47F026CD-84F8-4CA4-8C05-41BFB5BB27C2}" type="pres">
      <dgm:prSet presAssocID="{BAEC0861-76BF-4273-B059-4FB7B45D9A24}" presName="bottomLine" presStyleLbl="alignNode1" presStyleIdx="1" presStyleCnt="6">
        <dgm:presLayoutVars/>
      </dgm:prSet>
      <dgm:spPr/>
    </dgm:pt>
    <dgm:pt modelId="{10A59377-6E37-4139-8C73-D291F06823D9}" type="pres">
      <dgm:prSet presAssocID="{BAEC0861-76BF-4273-B059-4FB7B45D9A24}" presName="nodeText" presStyleLbl="bgAccFollowNode1" presStyleIdx="0" presStyleCnt="3">
        <dgm:presLayoutVars>
          <dgm:bulletEnabled val="1"/>
        </dgm:presLayoutVars>
      </dgm:prSet>
      <dgm:spPr/>
    </dgm:pt>
    <dgm:pt modelId="{1001C9D2-1BE8-48D1-8167-3233F1AD61E3}" type="pres">
      <dgm:prSet presAssocID="{EC2BD464-A63D-43E7-BE80-D81F2F2F3DC3}" presName="sibTrans" presStyleCnt="0"/>
      <dgm:spPr/>
    </dgm:pt>
    <dgm:pt modelId="{34964277-74C2-4ACE-A59A-CD7DD8F3168C}" type="pres">
      <dgm:prSet presAssocID="{18B37562-54F3-4E09-BC3B-4BF16BEC88A6}" presName="compositeNode" presStyleCnt="0">
        <dgm:presLayoutVars>
          <dgm:bulletEnabled val="1"/>
        </dgm:presLayoutVars>
      </dgm:prSet>
      <dgm:spPr/>
    </dgm:pt>
    <dgm:pt modelId="{E6F32444-9785-4E84-A639-A4A162363DF7}" type="pres">
      <dgm:prSet presAssocID="{18B37562-54F3-4E09-BC3B-4BF16BEC88A6}" presName="bgRect" presStyleLbl="bgAccFollowNode1" presStyleIdx="1" presStyleCnt="3"/>
      <dgm:spPr/>
    </dgm:pt>
    <dgm:pt modelId="{DEC64FE6-FA5A-4A1D-BE60-42CA55302908}" type="pres">
      <dgm:prSet presAssocID="{E12D832D-6592-45FC-8D72-5FDC9AEDBB4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BF770E3-8F60-482A-B898-B328CBF23AC6}" type="pres">
      <dgm:prSet presAssocID="{18B37562-54F3-4E09-BC3B-4BF16BEC88A6}" presName="bottomLine" presStyleLbl="alignNode1" presStyleIdx="3" presStyleCnt="6">
        <dgm:presLayoutVars/>
      </dgm:prSet>
      <dgm:spPr/>
    </dgm:pt>
    <dgm:pt modelId="{131C6E80-52F8-4F62-8932-169923BEC861}" type="pres">
      <dgm:prSet presAssocID="{18B37562-54F3-4E09-BC3B-4BF16BEC88A6}" presName="nodeText" presStyleLbl="bgAccFollowNode1" presStyleIdx="1" presStyleCnt="3">
        <dgm:presLayoutVars>
          <dgm:bulletEnabled val="1"/>
        </dgm:presLayoutVars>
      </dgm:prSet>
      <dgm:spPr/>
    </dgm:pt>
    <dgm:pt modelId="{C4D220CE-CCE4-48E9-955D-72B05779B040}" type="pres">
      <dgm:prSet presAssocID="{E12D832D-6592-45FC-8D72-5FDC9AEDBB44}" presName="sibTrans" presStyleCnt="0"/>
      <dgm:spPr/>
    </dgm:pt>
    <dgm:pt modelId="{00F3134B-CB7E-4281-938B-E34DB963911E}" type="pres">
      <dgm:prSet presAssocID="{A06CC749-4E39-4715-838F-6640940869CC}" presName="compositeNode" presStyleCnt="0">
        <dgm:presLayoutVars>
          <dgm:bulletEnabled val="1"/>
        </dgm:presLayoutVars>
      </dgm:prSet>
      <dgm:spPr/>
    </dgm:pt>
    <dgm:pt modelId="{70A696AD-91EF-4AF4-A452-BCF43DF3B988}" type="pres">
      <dgm:prSet presAssocID="{A06CC749-4E39-4715-838F-6640940869CC}" presName="bgRect" presStyleLbl="bgAccFollowNode1" presStyleIdx="2" presStyleCnt="3"/>
      <dgm:spPr/>
    </dgm:pt>
    <dgm:pt modelId="{1928B9E5-E6AA-4DE8-B816-C6AE79367586}" type="pres">
      <dgm:prSet presAssocID="{4D0A9B93-B326-4BF4-ACF3-D1A23501E191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E97E81B-4950-4CAD-B944-2F6F526ADB81}" type="pres">
      <dgm:prSet presAssocID="{A06CC749-4E39-4715-838F-6640940869CC}" presName="bottomLine" presStyleLbl="alignNode1" presStyleIdx="5" presStyleCnt="6">
        <dgm:presLayoutVars/>
      </dgm:prSet>
      <dgm:spPr/>
    </dgm:pt>
    <dgm:pt modelId="{7FF7C096-C479-4AFA-864D-816A85FBE3FB}" type="pres">
      <dgm:prSet presAssocID="{A06CC749-4E39-4715-838F-6640940869CC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A53E400-F605-45F6-8086-C8D6C4292470}" type="presOf" srcId="{18B37562-54F3-4E09-BC3B-4BF16BEC88A6}" destId="{E6F32444-9785-4E84-A639-A4A162363DF7}" srcOrd="0" destOrd="0" presId="urn:microsoft.com/office/officeart/2016/7/layout/BasicLinearProcessNumbered"/>
    <dgm:cxn modelId="{B835EA13-3C79-435C-872B-B44F7592ABDD}" type="presOf" srcId="{A06CC749-4E39-4715-838F-6640940869CC}" destId="{70A696AD-91EF-4AF4-A452-BCF43DF3B988}" srcOrd="0" destOrd="0" presId="urn:microsoft.com/office/officeart/2016/7/layout/BasicLinearProcessNumbered"/>
    <dgm:cxn modelId="{5BC42925-3761-45EC-9C68-8F15BDDBD925}" type="presOf" srcId="{BAEC0861-76BF-4273-B059-4FB7B45D9A24}" destId="{10A59377-6E37-4139-8C73-D291F06823D9}" srcOrd="1" destOrd="0" presId="urn:microsoft.com/office/officeart/2016/7/layout/BasicLinearProcessNumbered"/>
    <dgm:cxn modelId="{056B4B2D-2C46-4B43-BA05-B1A25ED745C2}" type="presOf" srcId="{2B9F9E32-32BD-4A5D-882B-FDB5FD487BC7}" destId="{3D3A8887-1D09-4D76-859C-122977139DD3}" srcOrd="0" destOrd="0" presId="urn:microsoft.com/office/officeart/2016/7/layout/BasicLinearProcessNumbered"/>
    <dgm:cxn modelId="{089CF47C-E97C-40EE-BF42-AE3902F1FE0E}" type="presOf" srcId="{18B37562-54F3-4E09-BC3B-4BF16BEC88A6}" destId="{131C6E80-52F8-4F62-8932-169923BEC861}" srcOrd="1" destOrd="0" presId="urn:microsoft.com/office/officeart/2016/7/layout/BasicLinearProcessNumbered"/>
    <dgm:cxn modelId="{2516348E-F83C-44E5-9818-DF2574382122}" type="presOf" srcId="{BAEC0861-76BF-4273-B059-4FB7B45D9A24}" destId="{F922E1D3-B388-4BDE-8F82-1451334AE4ED}" srcOrd="0" destOrd="0" presId="urn:microsoft.com/office/officeart/2016/7/layout/BasicLinearProcessNumbered"/>
    <dgm:cxn modelId="{61B33F95-4383-4490-ACD1-4A74FB724A55}" srcId="{2B9F9E32-32BD-4A5D-882B-FDB5FD487BC7}" destId="{BAEC0861-76BF-4273-B059-4FB7B45D9A24}" srcOrd="0" destOrd="0" parTransId="{D7210B8C-3FB4-4E51-834A-B68CAD96F483}" sibTransId="{EC2BD464-A63D-43E7-BE80-D81F2F2F3DC3}"/>
    <dgm:cxn modelId="{ACB011A3-EB60-4206-B5D8-0F2B6B6A0E47}" type="presOf" srcId="{A06CC749-4E39-4715-838F-6640940869CC}" destId="{7FF7C096-C479-4AFA-864D-816A85FBE3FB}" srcOrd="1" destOrd="0" presId="urn:microsoft.com/office/officeart/2016/7/layout/BasicLinearProcessNumbered"/>
    <dgm:cxn modelId="{AEFB2BAC-5154-4C0C-9AFF-31BC8FBE2445}" srcId="{2B9F9E32-32BD-4A5D-882B-FDB5FD487BC7}" destId="{18B37562-54F3-4E09-BC3B-4BF16BEC88A6}" srcOrd="1" destOrd="0" parTransId="{188261DD-18C1-47F9-BFF0-5046DB10C063}" sibTransId="{E12D832D-6592-45FC-8D72-5FDC9AEDBB44}"/>
    <dgm:cxn modelId="{FC49A7B9-31BF-4AF2-A031-0473A082FD7B}" type="presOf" srcId="{4D0A9B93-B326-4BF4-ACF3-D1A23501E191}" destId="{1928B9E5-E6AA-4DE8-B816-C6AE79367586}" srcOrd="0" destOrd="0" presId="urn:microsoft.com/office/officeart/2016/7/layout/BasicLinearProcessNumbered"/>
    <dgm:cxn modelId="{71B8E0C6-6F7C-4619-8FBD-308E0714A171}" type="presOf" srcId="{E12D832D-6592-45FC-8D72-5FDC9AEDBB44}" destId="{DEC64FE6-FA5A-4A1D-BE60-42CA55302908}" srcOrd="0" destOrd="0" presId="urn:microsoft.com/office/officeart/2016/7/layout/BasicLinearProcessNumbered"/>
    <dgm:cxn modelId="{8FE1F6CD-60AF-460F-A479-AB6BE7A39732}" type="presOf" srcId="{EC2BD464-A63D-43E7-BE80-D81F2F2F3DC3}" destId="{719C4751-F1EE-481B-AC2A-A6C3969F6802}" srcOrd="0" destOrd="0" presId="urn:microsoft.com/office/officeart/2016/7/layout/BasicLinearProcessNumbered"/>
    <dgm:cxn modelId="{78E3BFEB-3854-4BCB-AAC0-42C9B704F2DA}" srcId="{2B9F9E32-32BD-4A5D-882B-FDB5FD487BC7}" destId="{A06CC749-4E39-4715-838F-6640940869CC}" srcOrd="2" destOrd="0" parTransId="{73A4E44A-D679-4FB6-BED4-C5368CD3367C}" sibTransId="{4D0A9B93-B326-4BF4-ACF3-D1A23501E191}"/>
    <dgm:cxn modelId="{D1FA86D0-C047-4955-8E5A-88DE746B9C7D}" type="presParOf" srcId="{3D3A8887-1D09-4D76-859C-122977139DD3}" destId="{434D9BE9-986D-4BE8-B044-D7AFE6D7A4D6}" srcOrd="0" destOrd="0" presId="urn:microsoft.com/office/officeart/2016/7/layout/BasicLinearProcessNumbered"/>
    <dgm:cxn modelId="{F14032FA-1A06-4B54-A63E-98378D0A6244}" type="presParOf" srcId="{434D9BE9-986D-4BE8-B044-D7AFE6D7A4D6}" destId="{F922E1D3-B388-4BDE-8F82-1451334AE4ED}" srcOrd="0" destOrd="0" presId="urn:microsoft.com/office/officeart/2016/7/layout/BasicLinearProcessNumbered"/>
    <dgm:cxn modelId="{0CCCFE0C-9029-4966-98E0-B35E6EB11691}" type="presParOf" srcId="{434D9BE9-986D-4BE8-B044-D7AFE6D7A4D6}" destId="{719C4751-F1EE-481B-AC2A-A6C3969F6802}" srcOrd="1" destOrd="0" presId="urn:microsoft.com/office/officeart/2016/7/layout/BasicLinearProcessNumbered"/>
    <dgm:cxn modelId="{6F9A208C-687D-4F47-8510-6D9BD14C2820}" type="presParOf" srcId="{434D9BE9-986D-4BE8-B044-D7AFE6D7A4D6}" destId="{47F026CD-84F8-4CA4-8C05-41BFB5BB27C2}" srcOrd="2" destOrd="0" presId="urn:microsoft.com/office/officeart/2016/7/layout/BasicLinearProcessNumbered"/>
    <dgm:cxn modelId="{450A617B-E0DD-4934-95F3-B063D7C35A8A}" type="presParOf" srcId="{434D9BE9-986D-4BE8-B044-D7AFE6D7A4D6}" destId="{10A59377-6E37-4139-8C73-D291F06823D9}" srcOrd="3" destOrd="0" presId="urn:microsoft.com/office/officeart/2016/7/layout/BasicLinearProcessNumbered"/>
    <dgm:cxn modelId="{1E869B2B-DD70-4E26-9888-1DA1CFFBE8E6}" type="presParOf" srcId="{3D3A8887-1D09-4D76-859C-122977139DD3}" destId="{1001C9D2-1BE8-48D1-8167-3233F1AD61E3}" srcOrd="1" destOrd="0" presId="urn:microsoft.com/office/officeart/2016/7/layout/BasicLinearProcessNumbered"/>
    <dgm:cxn modelId="{AD5C5C1F-34A3-45B4-B4FC-87075DFCBE7D}" type="presParOf" srcId="{3D3A8887-1D09-4D76-859C-122977139DD3}" destId="{34964277-74C2-4ACE-A59A-CD7DD8F3168C}" srcOrd="2" destOrd="0" presId="urn:microsoft.com/office/officeart/2016/7/layout/BasicLinearProcessNumbered"/>
    <dgm:cxn modelId="{D84FA74B-9F30-4944-81B6-905633CFE0C8}" type="presParOf" srcId="{34964277-74C2-4ACE-A59A-CD7DD8F3168C}" destId="{E6F32444-9785-4E84-A639-A4A162363DF7}" srcOrd="0" destOrd="0" presId="urn:microsoft.com/office/officeart/2016/7/layout/BasicLinearProcessNumbered"/>
    <dgm:cxn modelId="{DADEA9FE-FD74-4AA4-A335-67888F474A38}" type="presParOf" srcId="{34964277-74C2-4ACE-A59A-CD7DD8F3168C}" destId="{DEC64FE6-FA5A-4A1D-BE60-42CA55302908}" srcOrd="1" destOrd="0" presId="urn:microsoft.com/office/officeart/2016/7/layout/BasicLinearProcessNumbered"/>
    <dgm:cxn modelId="{77714191-3851-425D-914D-675B9DD6105A}" type="presParOf" srcId="{34964277-74C2-4ACE-A59A-CD7DD8F3168C}" destId="{2BF770E3-8F60-482A-B898-B328CBF23AC6}" srcOrd="2" destOrd="0" presId="urn:microsoft.com/office/officeart/2016/7/layout/BasicLinearProcessNumbered"/>
    <dgm:cxn modelId="{0D29B445-105A-4342-B3BB-192E88D89743}" type="presParOf" srcId="{34964277-74C2-4ACE-A59A-CD7DD8F3168C}" destId="{131C6E80-52F8-4F62-8932-169923BEC861}" srcOrd="3" destOrd="0" presId="urn:microsoft.com/office/officeart/2016/7/layout/BasicLinearProcessNumbered"/>
    <dgm:cxn modelId="{8302ABEA-70D8-4745-B8AF-25B33224DE7A}" type="presParOf" srcId="{3D3A8887-1D09-4D76-859C-122977139DD3}" destId="{C4D220CE-CCE4-48E9-955D-72B05779B040}" srcOrd="3" destOrd="0" presId="urn:microsoft.com/office/officeart/2016/7/layout/BasicLinearProcessNumbered"/>
    <dgm:cxn modelId="{32C30C59-F9E2-4324-8DF9-EEC2F3000D4E}" type="presParOf" srcId="{3D3A8887-1D09-4D76-859C-122977139DD3}" destId="{00F3134B-CB7E-4281-938B-E34DB963911E}" srcOrd="4" destOrd="0" presId="urn:microsoft.com/office/officeart/2016/7/layout/BasicLinearProcessNumbered"/>
    <dgm:cxn modelId="{CEAF41B2-6FF1-4A1E-B03E-EBD4C01375B4}" type="presParOf" srcId="{00F3134B-CB7E-4281-938B-E34DB963911E}" destId="{70A696AD-91EF-4AF4-A452-BCF43DF3B988}" srcOrd="0" destOrd="0" presId="urn:microsoft.com/office/officeart/2016/7/layout/BasicLinearProcessNumbered"/>
    <dgm:cxn modelId="{27119A69-8F4D-4C30-BF9B-6F2AD443BD9E}" type="presParOf" srcId="{00F3134B-CB7E-4281-938B-E34DB963911E}" destId="{1928B9E5-E6AA-4DE8-B816-C6AE79367586}" srcOrd="1" destOrd="0" presId="urn:microsoft.com/office/officeart/2016/7/layout/BasicLinearProcessNumbered"/>
    <dgm:cxn modelId="{DCFDE4B1-B785-4ED7-A237-4C536D5F5CA9}" type="presParOf" srcId="{00F3134B-CB7E-4281-938B-E34DB963911E}" destId="{5E97E81B-4950-4CAD-B944-2F6F526ADB81}" srcOrd="2" destOrd="0" presId="urn:microsoft.com/office/officeart/2016/7/layout/BasicLinearProcessNumbered"/>
    <dgm:cxn modelId="{2EA63A8D-4CC4-4F79-A4E6-D7C3ECB87351}" type="presParOf" srcId="{00F3134B-CB7E-4281-938B-E34DB963911E}" destId="{7FF7C096-C479-4AFA-864D-816A85FBE3F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AF831-65B7-4CEF-8CD6-82050F24CCDF}">
      <dsp:nvSpPr>
        <dsp:cNvPr id="0" name=""/>
        <dsp:cNvSpPr/>
      </dsp:nvSpPr>
      <dsp:spPr>
        <a:xfrm>
          <a:off x="0" y="0"/>
          <a:ext cx="62611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992230-CD50-45DD-899D-54EAC3BA0FDD}">
      <dsp:nvSpPr>
        <dsp:cNvPr id="0" name=""/>
        <dsp:cNvSpPr/>
      </dsp:nvSpPr>
      <dsp:spPr>
        <a:xfrm>
          <a:off x="0" y="0"/>
          <a:ext cx="6261100" cy="278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one should discriminate who should be evangelized but, instead, should witness to all people (Matthew 28:18-20).</a:t>
          </a:r>
          <a:endParaRPr lang="en-US" sz="37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261100" cy="2789237"/>
      </dsp:txXfrm>
    </dsp:sp>
    <dsp:sp modelId="{C87AC0F1-1F62-4662-8102-C23C90DCFF2F}">
      <dsp:nvSpPr>
        <dsp:cNvPr id="0" name=""/>
        <dsp:cNvSpPr/>
      </dsp:nvSpPr>
      <dsp:spPr>
        <a:xfrm>
          <a:off x="0" y="2789237"/>
          <a:ext cx="62611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3BAE16-1793-4BA3-AF5B-043B3654A7A5}">
      <dsp:nvSpPr>
        <dsp:cNvPr id="0" name=""/>
        <dsp:cNvSpPr/>
      </dsp:nvSpPr>
      <dsp:spPr>
        <a:xfrm>
          <a:off x="0" y="2789237"/>
          <a:ext cx="6261100" cy="278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these three reasons</a:t>
          </a:r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>
            <a:solidFill>
              <a:schemeClr val="bg1"/>
            </a:solidFill>
          </a:endParaRPr>
        </a:p>
      </dsp:txBody>
      <dsp:txXfrm>
        <a:off x="0" y="2789237"/>
        <a:ext cx="6261100" cy="2789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CB2AF-4C45-4D57-AED1-34BB2D22C85A}">
      <dsp:nvSpPr>
        <dsp:cNvPr id="0" name=""/>
        <dsp:cNvSpPr/>
      </dsp:nvSpPr>
      <dsp:spPr>
        <a:xfrm>
          <a:off x="0" y="807"/>
          <a:ext cx="6261100" cy="1888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2A6F7-08A1-4F25-92F3-C95BC6D17821}">
      <dsp:nvSpPr>
        <dsp:cNvPr id="0" name=""/>
        <dsp:cNvSpPr/>
      </dsp:nvSpPr>
      <dsp:spPr>
        <a:xfrm>
          <a:off x="135353" y="53008"/>
          <a:ext cx="1910995" cy="17845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52C12-9873-4CD0-AA50-9B08C396D596}">
      <dsp:nvSpPr>
        <dsp:cNvPr id="0" name=""/>
        <dsp:cNvSpPr/>
      </dsp:nvSpPr>
      <dsp:spPr>
        <a:xfrm>
          <a:off x="2181702" y="807"/>
          <a:ext cx="4079397" cy="18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11" tIns="199911" rIns="199911" bIns="199911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shouldn’t have double standards for God’s mercy</a:t>
          </a:r>
        </a:p>
      </dsp:txBody>
      <dsp:txXfrm>
        <a:off x="2181702" y="807"/>
        <a:ext cx="4079397" cy="1888920"/>
      </dsp:txXfrm>
    </dsp:sp>
    <dsp:sp modelId="{99A4AEF9-CFB9-47B4-9F24-3DA938B1B9E8}">
      <dsp:nvSpPr>
        <dsp:cNvPr id="0" name=""/>
        <dsp:cNvSpPr/>
      </dsp:nvSpPr>
      <dsp:spPr>
        <a:xfrm>
          <a:off x="0" y="2361957"/>
          <a:ext cx="6261100" cy="1888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C7C13-ABD6-4D47-A3BB-850C2BD1EDE5}">
      <dsp:nvSpPr>
        <dsp:cNvPr id="0" name=""/>
        <dsp:cNvSpPr/>
      </dsp:nvSpPr>
      <dsp:spPr>
        <a:xfrm>
          <a:off x="201319" y="2411893"/>
          <a:ext cx="1779064" cy="178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ECF77-0E92-430A-91DC-EE6039AF3D77}">
      <dsp:nvSpPr>
        <dsp:cNvPr id="0" name=""/>
        <dsp:cNvSpPr/>
      </dsp:nvSpPr>
      <dsp:spPr>
        <a:xfrm>
          <a:off x="2181702" y="2361957"/>
          <a:ext cx="4079397" cy="18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11" tIns="199911" rIns="199911" bIns="199911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God’s love and mercy can extend to anyone</a:t>
          </a:r>
        </a:p>
      </dsp:txBody>
      <dsp:txXfrm>
        <a:off x="2181702" y="2361957"/>
        <a:ext cx="4079397" cy="1888920"/>
      </dsp:txXfrm>
    </dsp:sp>
    <dsp:sp modelId="{1C668448-B6A5-4360-A0FD-ECA8BABD7BF1}">
      <dsp:nvSpPr>
        <dsp:cNvPr id="0" name=""/>
        <dsp:cNvSpPr/>
      </dsp:nvSpPr>
      <dsp:spPr>
        <a:xfrm>
          <a:off x="0" y="4723107"/>
          <a:ext cx="6261100" cy="1888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0D611-31AB-4A26-AABE-DF7444658D11}">
      <dsp:nvSpPr>
        <dsp:cNvPr id="0" name=""/>
        <dsp:cNvSpPr/>
      </dsp:nvSpPr>
      <dsp:spPr>
        <a:xfrm>
          <a:off x="236429" y="4760155"/>
          <a:ext cx="1708844" cy="18148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EA84E-6511-405F-ABBA-B23A96E2AD23}">
      <dsp:nvSpPr>
        <dsp:cNvPr id="0" name=""/>
        <dsp:cNvSpPr/>
      </dsp:nvSpPr>
      <dsp:spPr>
        <a:xfrm>
          <a:off x="2181702" y="4723107"/>
          <a:ext cx="4079397" cy="18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11" tIns="199911" rIns="199911" bIns="199911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Christ has called us to be a witness to all</a:t>
          </a:r>
        </a:p>
      </dsp:txBody>
      <dsp:txXfrm>
        <a:off x="2181702" y="4723107"/>
        <a:ext cx="4079397" cy="1888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2E1D3-B388-4BDE-8F82-1451334AE4ED}">
      <dsp:nvSpPr>
        <dsp:cNvPr id="0" name=""/>
        <dsp:cNvSpPr/>
      </dsp:nvSpPr>
      <dsp:spPr>
        <a:xfrm>
          <a:off x="0" y="0"/>
          <a:ext cx="3657600" cy="400066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161" tIns="330200" rIns="285161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 shouldn’t have double standards for God’s mercy</a:t>
          </a:r>
        </a:p>
      </dsp:txBody>
      <dsp:txXfrm>
        <a:off x="0" y="1520254"/>
        <a:ext cx="3657600" cy="2400401"/>
      </dsp:txXfrm>
    </dsp:sp>
    <dsp:sp modelId="{719C4751-F1EE-481B-AC2A-A6C3969F6802}">
      <dsp:nvSpPr>
        <dsp:cNvPr id="0" name=""/>
        <dsp:cNvSpPr/>
      </dsp:nvSpPr>
      <dsp:spPr>
        <a:xfrm>
          <a:off x="1228699" y="400066"/>
          <a:ext cx="1200200" cy="12002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3572" tIns="12700" rIns="9357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404464" y="575831"/>
        <a:ext cx="848670" cy="848670"/>
      </dsp:txXfrm>
    </dsp:sp>
    <dsp:sp modelId="{47F026CD-84F8-4CA4-8C05-41BFB5BB27C2}">
      <dsp:nvSpPr>
        <dsp:cNvPr id="0" name=""/>
        <dsp:cNvSpPr/>
      </dsp:nvSpPr>
      <dsp:spPr>
        <a:xfrm>
          <a:off x="0" y="4000597"/>
          <a:ext cx="3657600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F32444-9785-4E84-A639-A4A162363DF7}">
      <dsp:nvSpPr>
        <dsp:cNvPr id="0" name=""/>
        <dsp:cNvSpPr/>
      </dsp:nvSpPr>
      <dsp:spPr>
        <a:xfrm>
          <a:off x="4023360" y="0"/>
          <a:ext cx="3657600" cy="400066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161" tIns="330200" rIns="285161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God’s love and mercy can extend to anyone</a:t>
          </a:r>
        </a:p>
      </dsp:txBody>
      <dsp:txXfrm>
        <a:off x="4023360" y="1520254"/>
        <a:ext cx="3657600" cy="2400401"/>
      </dsp:txXfrm>
    </dsp:sp>
    <dsp:sp modelId="{DEC64FE6-FA5A-4A1D-BE60-42CA55302908}">
      <dsp:nvSpPr>
        <dsp:cNvPr id="0" name=""/>
        <dsp:cNvSpPr/>
      </dsp:nvSpPr>
      <dsp:spPr>
        <a:xfrm>
          <a:off x="5252059" y="400066"/>
          <a:ext cx="1200200" cy="12002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3572" tIns="12700" rIns="9357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427824" y="575831"/>
        <a:ext cx="848670" cy="848670"/>
      </dsp:txXfrm>
    </dsp:sp>
    <dsp:sp modelId="{2BF770E3-8F60-482A-B898-B328CBF23AC6}">
      <dsp:nvSpPr>
        <dsp:cNvPr id="0" name=""/>
        <dsp:cNvSpPr/>
      </dsp:nvSpPr>
      <dsp:spPr>
        <a:xfrm>
          <a:off x="4023360" y="4000597"/>
          <a:ext cx="3657600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A696AD-91EF-4AF4-A452-BCF43DF3B988}">
      <dsp:nvSpPr>
        <dsp:cNvPr id="0" name=""/>
        <dsp:cNvSpPr/>
      </dsp:nvSpPr>
      <dsp:spPr>
        <a:xfrm>
          <a:off x="8046720" y="0"/>
          <a:ext cx="3657600" cy="400066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161" tIns="330200" rIns="285161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has called us to be a witness to all</a:t>
          </a:r>
        </a:p>
      </dsp:txBody>
      <dsp:txXfrm>
        <a:off x="8046720" y="1520254"/>
        <a:ext cx="3657600" cy="2400401"/>
      </dsp:txXfrm>
    </dsp:sp>
    <dsp:sp modelId="{1928B9E5-E6AA-4DE8-B816-C6AE79367586}">
      <dsp:nvSpPr>
        <dsp:cNvPr id="0" name=""/>
        <dsp:cNvSpPr/>
      </dsp:nvSpPr>
      <dsp:spPr>
        <a:xfrm>
          <a:off x="9275419" y="400066"/>
          <a:ext cx="1200200" cy="120020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3572" tIns="12700" rIns="9357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9451184" y="575831"/>
        <a:ext cx="848670" cy="848670"/>
      </dsp:txXfrm>
    </dsp:sp>
    <dsp:sp modelId="{5E97E81B-4950-4CAD-B944-2F6F526ADB81}">
      <dsp:nvSpPr>
        <dsp:cNvPr id="0" name=""/>
        <dsp:cNvSpPr/>
      </dsp:nvSpPr>
      <dsp:spPr>
        <a:xfrm>
          <a:off x="8046720" y="4000597"/>
          <a:ext cx="3657600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6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6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6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953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5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70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8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9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9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8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4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7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8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7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D629-F3DB-4CFF-B392-DC16345CF6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DD590-D3ED-4E1E-840D-2FC7A94E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0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jw.org/en/publications/books/jesus/ministry-east-of-the-jordan/parable-prodigal-so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ree.messianicbible.com/feature/jonah-rebellion-and-the-light-of-the-worl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olyspiritspeaks.org/gospel/the-sincere-repentance-in-ninevites-hear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narkandgrace.wordpress.com/2019/01/12/the-prodigal-son-retur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jw.org/en/publications/books/true-faith/jonah-learned-mercy-nineveh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narkandgrace.wordpress.com/2019/01/12/the-prodigal-son-retur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ineartamerica.com/featured/1-the-return-of-the-prodigal-son-english-school.html?product=pos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raceofgod-christ.blogspot.com/2013/01/jonah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FF85F9-36B9-4316-8B90-60BB2165E56F}"/>
              </a:ext>
            </a:extLst>
          </p:cNvPr>
          <p:cNvSpPr/>
          <p:nvPr/>
        </p:nvSpPr>
        <p:spPr>
          <a:xfrm>
            <a:off x="10535124" y="5449265"/>
            <a:ext cx="884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JW.org</a:t>
            </a:r>
            <a:endParaRPr lang="en-US" dirty="0"/>
          </a:p>
        </p:txBody>
      </p:sp>
      <p:pic>
        <p:nvPicPr>
          <p:cNvPr id="4" name="Picture 3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ECE57595-826C-4D5A-8E4D-2C218E73D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8" r="9091" b="28006"/>
          <a:stretch/>
        </p:blipFill>
        <p:spPr>
          <a:xfrm>
            <a:off x="-3176" y="9"/>
            <a:ext cx="12192000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6F2FC-71B2-4FB1-BEAE-C7758E35F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303" y="2929795"/>
            <a:ext cx="8133478" cy="297251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e-IL" sz="115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יוֹנָה הָגָּדֹל אָח</a:t>
            </a:r>
            <a:r>
              <a:rPr lang="en-US" sz="115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e-IL" sz="115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‏‎</a:t>
            </a:r>
            <a:endParaRPr lang="en-US" sz="115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C169CE-95F4-4AFC-933B-D74FA530E61F}"/>
              </a:ext>
            </a:extLst>
          </p:cNvPr>
          <p:cNvSpPr txBox="1">
            <a:spLocks/>
          </p:cNvSpPr>
          <p:nvPr/>
        </p:nvSpPr>
        <p:spPr>
          <a:xfrm>
            <a:off x="3728288" y="3006643"/>
            <a:ext cx="8133478" cy="2972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smineUPC" panose="020B0502040204020203" pitchFamily="18" charset="-34"/>
              </a:rPr>
              <a:t>By Joseph Peters</a:t>
            </a:r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asmineUPC" panose="020B0502040204020203" pitchFamily="18" charset="-34"/>
              <a:cs typeface="JasmineUPC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58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40D15B-5974-4A9F-AB2B-4114440DB3C2}"/>
              </a:ext>
            </a:extLst>
          </p:cNvPr>
          <p:cNvSpPr/>
          <p:nvPr/>
        </p:nvSpPr>
        <p:spPr>
          <a:xfrm>
            <a:off x="10171895" y="6486988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Esoteric Meanings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25D7-49FE-4EE6-90E6-719AE2AFA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405" y="2082717"/>
            <a:ext cx="6222811" cy="3599316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“…out of the belly of hell cried I,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heardest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my voice” (Jonah 2:2b KJV).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Hell, is,</a:t>
            </a:r>
            <a:r>
              <a:rPr lang="he-I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שְׁאוֹל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transliterated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sheol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(the grave or place of the dead).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some ancient eastern cultures, the place of the dead was believed to be a three-day journey.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56AB-C86A-4B56-95B7-F152A34F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4" r="15292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D92B8-9C31-4BA6-888C-A22AAD4F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7921"/>
            <a:ext cx="6492242" cy="1257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Jonah is delivered P1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2A08CA-81C5-4484-B918-6ADE93B32AD2}"/>
              </a:ext>
            </a:extLst>
          </p:cNvPr>
          <p:cNvSpPr/>
          <p:nvPr/>
        </p:nvSpPr>
        <p:spPr>
          <a:xfrm>
            <a:off x="0" y="6311456"/>
            <a:ext cx="625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dirty="0">
                <a:latin typeface="Times New Roman" panose="02020603050405020304" pitchFamily="18" charset="0"/>
              </a:rPr>
              <a:t>Robert B. Chisholm, </a:t>
            </a:r>
            <a:r>
              <a:rPr lang="en-US" sz="1600" i="1" dirty="0">
                <a:latin typeface="Times New Roman" panose="02020603050405020304" pitchFamily="18" charset="0"/>
              </a:rPr>
              <a:t>Handbook on the Prophets</a:t>
            </a:r>
            <a:r>
              <a:rPr lang="en-US" sz="1600" dirty="0">
                <a:latin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</a:rPr>
              <a:t>Ppbk</a:t>
            </a:r>
            <a:r>
              <a:rPr lang="en-US" sz="1600" dirty="0">
                <a:latin typeface="Times New Roman" panose="02020603050405020304" pitchFamily="18" charset="0"/>
              </a:rPr>
              <a:t> Ed. (Grand Rapids, MI: Baker Publishing, 2009). 412.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80FF9-AAF3-47D3-85C5-A757F73C5C32}"/>
              </a:ext>
            </a:extLst>
          </p:cNvPr>
          <p:cNvSpPr/>
          <p:nvPr/>
        </p:nvSpPr>
        <p:spPr>
          <a:xfrm>
            <a:off x="0" y="5794510"/>
            <a:ext cx="625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</a:rPr>
              <a:t>James Strong, </a:t>
            </a:r>
            <a:r>
              <a:rPr lang="en-US" sz="1600" i="1" dirty="0">
                <a:latin typeface="TimesNewRomanPS-ItalicMT"/>
              </a:rPr>
              <a:t>Strong’s Exhaust</a:t>
            </a:r>
            <a:r>
              <a:rPr lang="en-US" sz="1600" i="1" dirty="0">
                <a:latin typeface="Times New Roman" panose="02020603050405020304" pitchFamily="18" charset="0"/>
              </a:rPr>
              <a:t>ive Concordance of the Bible</a:t>
            </a:r>
            <a:r>
              <a:rPr lang="en-US" sz="1600" dirty="0">
                <a:latin typeface="Times New Roman" panose="02020603050405020304" pitchFamily="18" charset="0"/>
              </a:rPr>
              <a:t>. (Nashville: Crusade Bible Publisher. 1890). Strong Number 7585.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3746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40D15B-5974-4A9F-AB2B-4114440DB3C2}"/>
              </a:ext>
            </a:extLst>
          </p:cNvPr>
          <p:cNvSpPr/>
          <p:nvPr/>
        </p:nvSpPr>
        <p:spPr>
          <a:xfrm>
            <a:off x="10171895" y="6486988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Esoteric Meanings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25D7-49FE-4EE6-90E6-719AE2AFA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2082716"/>
            <a:ext cx="5836052" cy="4773603"/>
          </a:xfrm>
        </p:spPr>
        <p:txBody>
          <a:bodyPr>
            <a:noAutofit/>
          </a:bodyPr>
          <a:lstStyle/>
          <a:p>
            <a:r>
              <a:rPr lang="en-US" sz="2800" b="1" dirty="0"/>
              <a:t>Jonah, when struggling to swim, remembered God and prayed</a:t>
            </a:r>
          </a:p>
          <a:p>
            <a:r>
              <a:rPr lang="en-US" sz="2800" b="1" dirty="0"/>
              <a:t>Jonah prays and thanks God for delivering him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Jonah 2:9 (KJV) </a:t>
            </a:r>
            <a:br>
              <a:rPr lang="en-US" sz="2800" b="1" dirty="0"/>
            </a:br>
            <a:r>
              <a:rPr lang="en-US" sz="2800" b="1" baseline="30000" dirty="0"/>
              <a:t>“</a:t>
            </a:r>
            <a:r>
              <a:rPr lang="en-US" sz="2800" b="1" dirty="0"/>
              <a:t>But I will sacrifice unto thee with the voice of thanksgiving; I will pay </a:t>
            </a:r>
            <a:r>
              <a:rPr lang="en-US" sz="2800" b="1" i="1" dirty="0"/>
              <a:t>that</a:t>
            </a:r>
            <a:r>
              <a:rPr lang="en-US" sz="2800" b="1" dirty="0"/>
              <a:t> that I have vowed. Salvation </a:t>
            </a:r>
            <a:r>
              <a:rPr lang="en-US" sz="2800" b="1" i="1" dirty="0"/>
              <a:t>is</a:t>
            </a:r>
            <a:r>
              <a:rPr lang="en-US" sz="2800" b="1" dirty="0"/>
              <a:t> of the </a:t>
            </a:r>
            <a:r>
              <a:rPr lang="en-US" sz="2800" b="1" cap="small" dirty="0"/>
              <a:t>LORD”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Jonah is delivered from the sea creature 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56AB-C86A-4B56-95B7-F152A34F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4" r="15292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D92B8-9C31-4BA6-888C-A22AAD4F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7921"/>
            <a:ext cx="6492242" cy="1257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Jonah is delivered P2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AE0585-0775-415A-B535-149523336F95}"/>
              </a:ext>
            </a:extLst>
          </p:cNvPr>
          <p:cNvSpPr/>
          <p:nvPr/>
        </p:nvSpPr>
        <p:spPr>
          <a:xfrm>
            <a:off x="7856804" y="6302323"/>
            <a:ext cx="402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The Messianic Prophecy Bible Project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30011F-9ACC-4099-AC56-DA4101A1E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5" r="15483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A8E2-CF50-4868-BE29-24C451AB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Preaching to Nineveh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495E-1872-4FE7-A6F5-551410BA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" y="2121426"/>
            <a:ext cx="7544632" cy="4734893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3:2-4 (KJV)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Arise, go unto Nineveh, that great city, and preach unto it the preaching that I bid thee.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So Jonah arose, and went unto Nineveh, according to the word of the 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Now Nineveh was an exceeding great city of three days' journey.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Jonah began to enter into the city a day's journey, and he cried, and said,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forty days, and Nineveh shall be overthrown”. </a:t>
            </a:r>
          </a:p>
        </p:txBody>
      </p:sp>
    </p:spTree>
    <p:extLst>
      <p:ext uri="{BB962C8B-B14F-4D97-AF65-F5344CB8AC3E}">
        <p14:creationId xmlns:p14="http://schemas.microsoft.com/office/powerpoint/2010/main" val="143911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30011F-9ACC-4099-AC56-DA4101A1E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5" r="15483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A8E2-CF50-4868-BE29-24C451AB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Nineveh is Fortified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495E-1872-4FE7-A6F5-551410BA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" y="2121426"/>
            <a:ext cx="7544632" cy="3663629"/>
          </a:xfrm>
        </p:spPr>
        <p:txBody>
          <a:bodyPr>
            <a:normAutofit/>
          </a:bodyPr>
          <a:lstStyle/>
          <a:p>
            <a:r>
              <a:rPr lang="en-US" sz="3200" b="1" dirty="0"/>
              <a:t>Some evidence suggests that Nineveh had two walls, an outside wall, and a large inner wall that was around the actual city</a:t>
            </a:r>
          </a:p>
          <a:p>
            <a:r>
              <a:rPr lang="en-US" sz="3200" b="1" dirty="0"/>
              <a:t>The inner wall is believed to have been 50’ wide, and 100’ tall</a:t>
            </a:r>
          </a:p>
          <a:p>
            <a:r>
              <a:rPr lang="en-US" sz="3200" b="1" dirty="0"/>
              <a:t>120,000 people (Jonah 4:11). </a:t>
            </a:r>
          </a:p>
          <a:p>
            <a:endParaRPr lang="en-US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53762-230D-4D3A-AA51-020A261A82AD}"/>
              </a:ext>
            </a:extLst>
          </p:cNvPr>
          <p:cNvSpPr/>
          <p:nvPr/>
        </p:nvSpPr>
        <p:spPr>
          <a:xfrm>
            <a:off x="265043" y="5786735"/>
            <a:ext cx="72827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John D. Hannah, </a:t>
            </a:r>
            <a:r>
              <a:rPr lang="en-US" i="1" dirty="0">
                <a:latin typeface="Times New Roman" panose="02020603050405020304" pitchFamily="18" charset="0"/>
              </a:rPr>
              <a:t>The Bible Knowledge Commentary: Old Testament. </a:t>
            </a:r>
            <a:r>
              <a:rPr lang="en-US" dirty="0">
                <a:latin typeface="Times New Roman" panose="02020603050405020304" pitchFamily="18" charset="0"/>
              </a:rPr>
              <a:t>edited by </a:t>
            </a:r>
            <a:r>
              <a:rPr lang="en-US" dirty="0" err="1">
                <a:latin typeface="Times New Roman" panose="02020603050405020304" pitchFamily="18" charset="0"/>
              </a:rPr>
              <a:t>J.F</a:t>
            </a:r>
            <a:r>
              <a:rPr lang="en-US" dirty="0">
                <a:latin typeface="Times New Roman" panose="02020603050405020304" pitchFamily="18" charset="0"/>
              </a:rPr>
              <a:t>. Walvoord, and R.B. </a:t>
            </a:r>
            <a:r>
              <a:rPr lang="en-US" dirty="0" err="1">
                <a:latin typeface="Times New Roman" panose="02020603050405020304" pitchFamily="18" charset="0"/>
              </a:rPr>
              <a:t>Zuck</a:t>
            </a:r>
            <a:r>
              <a:rPr lang="en-US" dirty="0">
                <a:latin typeface="Times New Roman" panose="02020603050405020304" pitchFamily="18" charset="0"/>
              </a:rPr>
              <a:t>. (Colorado Springs: David C. Cook, 1985). 1468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0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7F8BA3-136B-4DAF-8C87-A04CAA6F10D1}"/>
              </a:ext>
            </a:extLst>
          </p:cNvPr>
          <p:cNvSpPr/>
          <p:nvPr/>
        </p:nvSpPr>
        <p:spPr>
          <a:xfrm>
            <a:off x="9034062" y="6120056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holyspiritspeaks.org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CF6E2155-4673-492F-8B53-FEDAE5633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9" r="23081"/>
          <a:stretch/>
        </p:blipFill>
        <p:spPr>
          <a:xfrm>
            <a:off x="7547809" y="0"/>
            <a:ext cx="4643089" cy="68580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A8E2-CF50-4868-BE29-24C451AB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Nineveh Repents P1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495E-1872-4FE7-A6F5-551410BA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" y="2121426"/>
            <a:ext cx="7544632" cy="47365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3:5-9 (KJV)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So the people of Nineveh believed God, and proclaimed a fast, and put on sackcloth, from the greatest of them even to the least of them.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word came unto the king of Nineveh, and he arose from his throne, and he laid his robe from him, and covered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sackcloth, and sat in ashes. </a:t>
            </a:r>
          </a:p>
        </p:txBody>
      </p:sp>
    </p:spTree>
    <p:extLst>
      <p:ext uri="{BB962C8B-B14F-4D97-AF65-F5344CB8AC3E}">
        <p14:creationId xmlns:p14="http://schemas.microsoft.com/office/powerpoint/2010/main" val="226523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CF6E2155-4673-492F-8B53-FEDAE5633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9" r="23081"/>
          <a:stretch/>
        </p:blipFill>
        <p:spPr>
          <a:xfrm>
            <a:off x="7547809" y="0"/>
            <a:ext cx="4643089" cy="68580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A8E2-CF50-4868-BE29-24C451AB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Nineveh Repents P2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495E-1872-4FE7-A6F5-551410BA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" y="2045831"/>
            <a:ext cx="7544632" cy="48802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3:5-9 (KJV) </a:t>
            </a:r>
            <a:b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“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caused 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be proclaimed and published through Nineveh by the decree of the king and his nobles, saying, Let neither man nor beast, herd nor flock, taste any thing: let them not feed, nor drink water: </a:t>
            </a:r>
            <a:b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But let man and beast be covered with sackcloth, and cry mightily unto God: yea, let them turn every one from his evil way, and from the violence that 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their hands. </a:t>
            </a:r>
            <a:b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Who can tell 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 will turn and repent, and turn away from his fierce anger, that we perish not?”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57641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2A245F-F9C6-4931-BAB4-96061CFDBC02}"/>
              </a:ext>
            </a:extLst>
          </p:cNvPr>
          <p:cNvSpPr/>
          <p:nvPr/>
        </p:nvSpPr>
        <p:spPr>
          <a:xfrm>
            <a:off x="8121665" y="6302323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snarkandgrace.wordpress.com</a:t>
            </a:r>
            <a:endParaRPr lang="en-US" dirty="0"/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4" name="Rectangle 25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F7AB-9A48-42C0-8EC7-4F3707F7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09" y="2336873"/>
            <a:ext cx="5728321" cy="3965450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3:10 (KJV)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God saw their works, that they turned from their evil way; and God repented of the evil, that he had said that he would do unto them; and he did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not.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FDF8F-48C7-4F2D-9D1D-3B944D35E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28" t="-24" r="20341" b="26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A52E3-9A53-4DCC-9C84-DDED7FDD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33" y="753228"/>
            <a:ext cx="5501498" cy="108093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Prodigal Nineveh</a:t>
            </a:r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7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179B5-D596-41C3-9DAF-142AAD93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2082018"/>
            <a:ext cx="5852160" cy="4600137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4:1-2 (KJV)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But it displeased Jonah exceedingly, and he was very angry.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he prayed unto the 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said, I pray thee, O 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this my saying, when I was yet in my country? Therefore I fled before unto Tarshish: for I knew that thou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gracious God, and merciful, slow to anger, and of great kindness, and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repentest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thee of the evil. 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7096A-9B29-41C5-9188-CE02CE18C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4" r="32839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054D5-0BCC-4C75-AA85-C41B8C98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" y="607921"/>
            <a:ext cx="6489065" cy="136064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Elder Brother Jonah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43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179B5-D596-41C3-9DAF-142AAD93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2082018"/>
            <a:ext cx="5852160" cy="46001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4:3-4 (KJV)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Therefore now, O </a:t>
            </a:r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take, I beseech thee, my life from me; for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better for me to die than to live.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Then said the </a:t>
            </a:r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thou well to be angry?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7096A-9B29-41C5-9188-CE02CE18C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4" r="32839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054D5-0BCC-4C75-AA85-C41B8C98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" y="607921"/>
            <a:ext cx="6489065" cy="136064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Elder Brother Jonah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2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C3DB1F-D229-46FB-9B26-0831853D05F4}"/>
              </a:ext>
            </a:extLst>
          </p:cNvPr>
          <p:cNvSpPr/>
          <p:nvPr/>
        </p:nvSpPr>
        <p:spPr>
          <a:xfrm>
            <a:off x="9934087" y="5855012"/>
            <a:ext cx="884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JW.org</a:t>
            </a:r>
            <a:endParaRPr lang="en-US" dirty="0"/>
          </a:p>
        </p:txBody>
      </p:sp>
      <p:grpSp>
        <p:nvGrpSpPr>
          <p:cNvPr id="28" name="Group 1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9" name="Rectangle 2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69A9C-ACCA-4C92-9D42-9FC65CFC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88" y="2160015"/>
            <a:ext cx="5824024" cy="477469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thinks his complaining has changed God’s mind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builds a small structure for shade so that he can see the destruction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sends a plant to help the shade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destroys the plant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becomes angry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C5C4E-6822-4D52-8826-E0C51836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6" r="5315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6BC4A-AFE5-4B6D-9CD3-FA38E1B4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" y="607920"/>
            <a:ext cx="6489066" cy="136064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/>
              <a:t>He Wants Destruction</a:t>
            </a:r>
          </a:p>
        </p:txBody>
      </p:sp>
      <p:pic>
        <p:nvPicPr>
          <p:cNvPr id="31" name="Picture 2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3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A1A9-8451-458F-90B4-8B0D17AD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86" y="779733"/>
            <a:ext cx="9613861" cy="108093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The Audience and Circumstance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7CAB-9E80-4199-97E9-4D2EFEE23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2336873"/>
            <a:ext cx="11092070" cy="41301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15:1-3 (KJV)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“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drew near unto him all the publicans and sinners for to hear him.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the Pharisees and scribes murmured, saying, This man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sinners, and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eateth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them.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he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spake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this parable unto them, saying…”</a:t>
            </a:r>
          </a:p>
        </p:txBody>
      </p:sp>
    </p:spTree>
    <p:extLst>
      <p:ext uri="{BB962C8B-B14F-4D97-AF65-F5344CB8AC3E}">
        <p14:creationId xmlns:p14="http://schemas.microsoft.com/office/powerpoint/2010/main" val="822299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40C0-3756-4991-9962-B05BFB70D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2113872"/>
            <a:ext cx="6085311" cy="473489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4:8-9 (KJV)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it came to pass, when the sun did arise, that God prepared a vehement east wind; and the sun beat upon the head of Jonah, that he fainted, and wished in himself to die, and said,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better for me to die than to live.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God said to Jonah,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thou well to be angry for the gourd? And he said, I do well to be angry,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unto death.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048C6-5A23-4204-AA78-443858D81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1" r="24552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EDBBF-0BB1-4224-8E6C-565AC31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Jonah’s Anger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8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5DA5F-2A53-41AD-B019-08146BA7F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2106552"/>
            <a:ext cx="6085311" cy="4878526"/>
          </a:xfrm>
        </p:spPr>
        <p:txBody>
          <a:bodyPr>
            <a:normAutofit fontScale="85000" lnSpcReduction="10000"/>
          </a:bodyPr>
          <a:lstStyle/>
          <a:p>
            <a:r>
              <a:rPr lang="en-US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4:10-11b (KJV) 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Then said the </a:t>
            </a:r>
            <a:r>
              <a:rPr lang="en-US" sz="33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Thou hast had pity on the gourd, for the which thou hast not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laboured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neither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madest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grow; which came up in a night, and perished in a night: 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should not I spare Nineveh, that great city, wherein are more than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sixscore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thousand persons that cannot discern between their right hand and their left hand…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CC966-570F-4D3D-97DB-1FFA52E4E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31" t="-26" r="5582" b="24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6F435-C583-4F25-9F03-6B8878B8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dirty="0"/>
              <a:t>God the Father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6EC5AD-977D-4411-AC6F-5677D6D5C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DC4F7D-6CBC-4B88-80C9-3E5BBFA8D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5CD2AA-865E-46EF-BE02-B7F59735C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52E81-EB7C-41E5-B386-C5C30E76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4714194"/>
            <a:ext cx="8129353" cy="1311176"/>
          </a:xfrm>
        </p:spPr>
        <p:txBody>
          <a:bodyPr anchor="b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Application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36E79C-DAF3-497B-8829-B578C6330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BA651-59F0-4056-852B-7BA312B84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549CAF-504A-44ED-AD20-0880DCFE7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8940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18056C-6EA6-4474-B02E-6C914AE04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31DFC5-5505-4925-ABB2-BD4EFAE8F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706916"/>
              </p:ext>
            </p:extLst>
          </p:nvPr>
        </p:nvGraphicFramePr>
        <p:xfrm>
          <a:off x="211015" y="371928"/>
          <a:ext cx="11704320" cy="400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839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2A245F-F9C6-4931-BAB4-96061CFDBC02}"/>
              </a:ext>
            </a:extLst>
          </p:cNvPr>
          <p:cNvSpPr/>
          <p:nvPr/>
        </p:nvSpPr>
        <p:spPr>
          <a:xfrm>
            <a:off x="8121665" y="6302323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snarkandgrace.wordpress.com</a:t>
            </a:r>
            <a:endParaRPr lang="en-US" dirty="0"/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4" name="Rectangle 25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F7AB-9A48-42C0-8EC7-4F3707F7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1" y="2336873"/>
            <a:ext cx="5430129" cy="3965450"/>
          </a:xfrm>
        </p:spPr>
        <p:txBody>
          <a:bodyPr>
            <a:normAutofit fontScale="925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15:11-32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younger son abandoned and dishonored his father 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returned to his father in humility and repentance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father did not hold his sins against him</a:t>
            </a:r>
          </a:p>
          <a:p>
            <a:pPr>
              <a:buFontTx/>
              <a:buChar char="-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FDF8F-48C7-4F2D-9D1D-3B944D35E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64" r="26605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A52E3-9A53-4DCC-9C84-DDED7FDD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33" y="753228"/>
            <a:ext cx="5689066" cy="108093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6000" b="1" dirty="0"/>
              <a:t>The Prodigal Son</a:t>
            </a:r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9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8B4FBB-9978-4E84-A6E8-2C8FFAAEB9C1}"/>
              </a:ext>
            </a:extLst>
          </p:cNvPr>
          <p:cNvSpPr/>
          <p:nvPr/>
        </p:nvSpPr>
        <p:spPr>
          <a:xfrm>
            <a:off x="10062129" y="6360356"/>
            <a:ext cx="190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Fine Art America</a:t>
            </a:r>
            <a:endParaRPr lang="en-US" dirty="0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8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F7AB-9A48-42C0-8EC7-4F3707F7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08" y="2201581"/>
            <a:ext cx="5870916" cy="4415619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15:11-32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older son remained with his father and obeyed him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did not seem interested in bringing the younger brother back to their father.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hearing of the younger brother being forgiven, he became angry.</a:t>
            </a:r>
          </a:p>
          <a:p>
            <a:pPr marL="0" indent="0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B04D1-8EBE-4877-BACE-1755D7364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78" b="2"/>
          <a:stretch/>
        </p:blipFill>
        <p:spPr>
          <a:xfrm>
            <a:off x="6092824" y="-1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A52E3-9A53-4DCC-9C84-DDED7FDD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5811921" cy="12170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The Older Son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8AD70-397C-4101-A7A8-A62D8380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en-US" sz="6000" b="1" dirty="0"/>
              <a:t>Objective</a:t>
            </a:r>
            <a:endParaRPr lang="en-US" sz="4400" b="1" dirty="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A2E0F1F-8376-47BD-84CC-E9237FA198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353704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088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7DDE6-4923-4E66-92FC-63CD6C25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en-US" sz="6000" b="1" dirty="0"/>
              <a:t>Rational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9AADD0-D892-4824-A2BB-E696558CEB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179815"/>
              </p:ext>
            </p:extLst>
          </p:nvPr>
        </p:nvGraphicFramePr>
        <p:xfrm>
          <a:off x="5284788" y="132522"/>
          <a:ext cx="6261100" cy="6612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9116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1FDCD-4E7E-4A5D-99E8-D5F72AE5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Who was Jonah? 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650E2-47F4-4EBA-AFC5-168EF5D19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91" y="2310369"/>
            <a:ext cx="10809313" cy="359931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Kings 14:25 (KJV)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restored the coast of Israel from the entering of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unto the sea of the plain, according to the word of the 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 of Israel, which he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spake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the hand of his servant Jonah, the son of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Amittai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prophet, which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Gathhepher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20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BFE3-8F4C-4BDA-98E8-FF5C26A6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Who was Jonah? 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3C7B-ECC7-4B87-B7BC-4E949B2DB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2124222"/>
            <a:ext cx="11559566" cy="4621135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Matthew 12:39-41 (KJV) </a:t>
            </a:r>
            <a:br>
              <a:rPr lang="en-US" sz="3200" dirty="0"/>
            </a:br>
            <a:r>
              <a:rPr lang="en-US" sz="3200" baseline="30000" dirty="0"/>
              <a:t>39  “</a:t>
            </a:r>
            <a:r>
              <a:rPr lang="en-US" sz="3200" dirty="0"/>
              <a:t>But he answered and said unto them, An evil and adulterous generation </a:t>
            </a:r>
            <a:r>
              <a:rPr lang="en-US" sz="3200" dirty="0" err="1"/>
              <a:t>seeketh</a:t>
            </a:r>
            <a:r>
              <a:rPr lang="en-US" sz="3200" dirty="0"/>
              <a:t> after a sign; and there shall no sign be given to it, but the sign of the prophet Jonas: </a:t>
            </a:r>
            <a:br>
              <a:rPr lang="en-US" sz="3200" dirty="0"/>
            </a:br>
            <a:r>
              <a:rPr lang="en-US" sz="3200" baseline="30000" dirty="0"/>
              <a:t>40 </a:t>
            </a:r>
            <a:r>
              <a:rPr lang="en-US" sz="3200" dirty="0"/>
              <a:t> For as Jonas was three days and three nights in the whale's belly; so shall the Son of man be three days and three nights in the heart of the earth. </a:t>
            </a:r>
            <a:br>
              <a:rPr lang="en-US" sz="3200" dirty="0"/>
            </a:br>
            <a:r>
              <a:rPr lang="en-US" sz="3200" baseline="30000" dirty="0"/>
              <a:t>41 </a:t>
            </a:r>
            <a:r>
              <a:rPr lang="en-US" sz="3200" dirty="0"/>
              <a:t> The men of Nineveh shall rise in judgment with this generation, and shall condemn it: because they repented at the preaching of Jonas; and, behold, a greater than Jonas </a:t>
            </a:r>
            <a:r>
              <a:rPr lang="en-US" sz="3200" i="1" dirty="0"/>
              <a:t>is</a:t>
            </a:r>
            <a:r>
              <a:rPr lang="en-US" sz="3200" dirty="0"/>
              <a:t> here.” </a:t>
            </a:r>
          </a:p>
        </p:txBody>
      </p:sp>
    </p:spTree>
    <p:extLst>
      <p:ext uri="{BB962C8B-B14F-4D97-AF65-F5344CB8AC3E}">
        <p14:creationId xmlns:p14="http://schemas.microsoft.com/office/powerpoint/2010/main" val="110994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126B97-778C-4D84-80B0-3410A65E4930}"/>
              </a:ext>
            </a:extLst>
          </p:cNvPr>
          <p:cNvSpPr/>
          <p:nvPr/>
        </p:nvSpPr>
        <p:spPr>
          <a:xfrm>
            <a:off x="8729193" y="6302323"/>
            <a:ext cx="346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graceofgod-christ.blogspot.com</a:t>
            </a:r>
            <a:endParaRPr lang="en-US" dirty="0"/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" name="Rectangle 1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3B46-51BF-48F4-AC9D-752836250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68" y="2121426"/>
            <a:ext cx="5827719" cy="4734894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1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calls Jonah to preach against Nineveh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runs away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sends a storm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does not repent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Jonah is thrown overboard </a:t>
            </a:r>
          </a:p>
          <a:p>
            <a:pPr>
              <a:buFontTx/>
              <a:buChar char="-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delivers him with a sea creature</a:t>
            </a:r>
          </a:p>
          <a:p>
            <a:pPr marL="0" indent="0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AC017-608E-4A22-9C3A-8A359AAC3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" r="22680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6B808-B2F7-436B-BA0A-62717F06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79802" cy="108093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400" b="1" dirty="0"/>
              <a:t>Rebellious Jonah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9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592</Words>
  <Application>Microsoft Office PowerPoint</Application>
  <PresentationFormat>Widescreen</PresentationFormat>
  <Paragraphs>88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JasmineUPC</vt:lpstr>
      <vt:lpstr>Times New Roman</vt:lpstr>
      <vt:lpstr>TimesNewRomanPS-ItalicMT</vt:lpstr>
      <vt:lpstr>Trebuchet MS</vt:lpstr>
      <vt:lpstr>Berlin</vt:lpstr>
      <vt:lpstr>יוֹנָה הָגָּדֹל אָח ‏‎</vt:lpstr>
      <vt:lpstr>The Audience and Circumstance</vt:lpstr>
      <vt:lpstr>The Prodigal Son</vt:lpstr>
      <vt:lpstr>The Older Son</vt:lpstr>
      <vt:lpstr>Objective</vt:lpstr>
      <vt:lpstr>Rational</vt:lpstr>
      <vt:lpstr>Who was Jonah? OT</vt:lpstr>
      <vt:lpstr>Who was Jonah? NT</vt:lpstr>
      <vt:lpstr>Rebellious Jonah</vt:lpstr>
      <vt:lpstr>Jonah is delivered P1</vt:lpstr>
      <vt:lpstr>Jonah is delivered P2</vt:lpstr>
      <vt:lpstr>Preaching to Nineveh</vt:lpstr>
      <vt:lpstr>Nineveh is Fortified</vt:lpstr>
      <vt:lpstr>Nineveh Repents P1</vt:lpstr>
      <vt:lpstr>Nineveh Repents P2</vt:lpstr>
      <vt:lpstr>Prodigal Nineveh</vt:lpstr>
      <vt:lpstr>Elder Brother Jonah</vt:lpstr>
      <vt:lpstr>Elder Brother Jonah</vt:lpstr>
      <vt:lpstr>He Wants Destruction</vt:lpstr>
      <vt:lpstr>Jonah’s Anger</vt:lpstr>
      <vt:lpstr>God the Father</vt:lpstr>
      <vt:lpstr>Application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יוֹנָה הָגָּדֹל אָח ‏‎</dc:title>
  <dc:creator>Daniel Peters</dc:creator>
  <cp:lastModifiedBy>Daniel Peters</cp:lastModifiedBy>
  <cp:revision>4</cp:revision>
  <dcterms:created xsi:type="dcterms:W3CDTF">2019-07-04T15:56:35Z</dcterms:created>
  <dcterms:modified xsi:type="dcterms:W3CDTF">2019-07-04T16:40:28Z</dcterms:modified>
</cp:coreProperties>
</file>