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1"/>
  </p:notesMasterIdLst>
  <p:handoutMasterIdLst>
    <p:handoutMasterId r:id="rId32"/>
  </p:handoutMasterIdLst>
  <p:sldIdLst>
    <p:sldId id="264" r:id="rId2"/>
    <p:sldId id="375" r:id="rId3"/>
    <p:sldId id="501" r:id="rId4"/>
    <p:sldId id="460" r:id="rId5"/>
    <p:sldId id="489" r:id="rId6"/>
    <p:sldId id="517" r:id="rId7"/>
    <p:sldId id="518" r:id="rId8"/>
    <p:sldId id="522" r:id="rId9"/>
    <p:sldId id="521" r:id="rId10"/>
    <p:sldId id="520" r:id="rId11"/>
    <p:sldId id="496" r:id="rId12"/>
    <p:sldId id="523" r:id="rId13"/>
    <p:sldId id="525" r:id="rId14"/>
    <p:sldId id="526" r:id="rId15"/>
    <p:sldId id="527" r:id="rId16"/>
    <p:sldId id="528" r:id="rId17"/>
    <p:sldId id="530" r:id="rId18"/>
    <p:sldId id="531" r:id="rId19"/>
    <p:sldId id="529" r:id="rId20"/>
    <p:sldId id="509" r:id="rId21"/>
    <p:sldId id="533" r:id="rId22"/>
    <p:sldId id="532" r:id="rId23"/>
    <p:sldId id="510" r:id="rId24"/>
    <p:sldId id="511" r:id="rId25"/>
    <p:sldId id="513" r:id="rId26"/>
    <p:sldId id="514" r:id="rId27"/>
    <p:sldId id="534" r:id="rId28"/>
    <p:sldId id="535" r:id="rId29"/>
    <p:sldId id="42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  <a:srgbClr val="FF0066"/>
    <a:srgbClr val="00339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60D4A-F36F-4439-958B-1DC9EE6411F5}" v="35" dt="2019-03-30T14:38:54.037"/>
    <p1510:client id="{8A4E00DF-A83C-456E-9656-C80B7C433D74}" v="87" dt="2019-03-31T13:34:27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Peters" userId="c4a13cba-445d-4c8b-a237-8d92adffce26" providerId="ADAL" clId="{8C660D4A-F36F-4439-958B-1DC9EE6411F5}"/>
    <pc:docChg chg="modSld">
      <pc:chgData name="Keith Peters" userId="c4a13cba-445d-4c8b-a237-8d92adffce26" providerId="ADAL" clId="{8C660D4A-F36F-4439-958B-1DC9EE6411F5}" dt="2019-03-30T14:38:54.037" v="41" actId="313"/>
      <pc:docMkLst>
        <pc:docMk/>
      </pc:docMkLst>
      <pc:sldChg chg="modSp modAnim">
        <pc:chgData name="Keith Peters" userId="c4a13cba-445d-4c8b-a237-8d92adffce26" providerId="ADAL" clId="{8C660D4A-F36F-4439-958B-1DC9EE6411F5}" dt="2019-03-30T14:36:50.478" v="35"/>
        <pc:sldMkLst>
          <pc:docMk/>
          <pc:sldMk cId="2699986180" sldId="509"/>
        </pc:sldMkLst>
        <pc:spChg chg="mod">
          <ac:chgData name="Keith Peters" userId="c4a13cba-445d-4c8b-a237-8d92adffce26" providerId="ADAL" clId="{8C660D4A-F36F-4439-958B-1DC9EE6411F5}" dt="2019-03-30T14:36:47.479" v="34" actId="6549"/>
          <ac:spMkLst>
            <pc:docMk/>
            <pc:sldMk cId="2699986180" sldId="509"/>
            <ac:spMk id="3" creationId="{34857FDF-44EC-4988-8A0A-21F689438C2A}"/>
          </ac:spMkLst>
        </pc:spChg>
      </pc:sldChg>
      <pc:sldChg chg="modSp">
        <pc:chgData name="Keith Peters" userId="c4a13cba-445d-4c8b-a237-8d92adffce26" providerId="ADAL" clId="{8C660D4A-F36F-4439-958B-1DC9EE6411F5}" dt="2019-03-30T14:38:54.037" v="41" actId="313"/>
        <pc:sldMkLst>
          <pc:docMk/>
          <pc:sldMk cId="932152771" sldId="513"/>
        </pc:sldMkLst>
        <pc:spChg chg="mod">
          <ac:chgData name="Keith Peters" userId="c4a13cba-445d-4c8b-a237-8d92adffce26" providerId="ADAL" clId="{8C660D4A-F36F-4439-958B-1DC9EE6411F5}" dt="2019-03-30T14:38:54.037" v="41" actId="313"/>
          <ac:spMkLst>
            <pc:docMk/>
            <pc:sldMk cId="932152771" sldId="513"/>
            <ac:spMk id="2" creationId="{AFABC5C5-8153-45CF-9CFF-AEAA75F72BE9}"/>
          </ac:spMkLst>
        </pc:spChg>
      </pc:sldChg>
      <pc:sldChg chg="modSp modAnim">
        <pc:chgData name="Keith Peters" userId="c4a13cba-445d-4c8b-a237-8d92adffce26" providerId="ADAL" clId="{8C660D4A-F36F-4439-958B-1DC9EE6411F5}" dt="2019-03-30T14:32:23.764" v="9"/>
        <pc:sldMkLst>
          <pc:docMk/>
          <pc:sldMk cId="2185653368" sldId="522"/>
        </pc:sldMkLst>
        <pc:spChg chg="mod">
          <ac:chgData name="Keith Peters" userId="c4a13cba-445d-4c8b-a237-8d92adffce26" providerId="ADAL" clId="{8C660D4A-F36F-4439-958B-1DC9EE6411F5}" dt="2019-03-30T14:32:14.354" v="8" actId="403"/>
          <ac:spMkLst>
            <pc:docMk/>
            <pc:sldMk cId="2185653368" sldId="522"/>
            <ac:spMk id="5" creationId="{A606E523-3D6A-4A84-8C44-5ADD8311C4C3}"/>
          </ac:spMkLst>
        </pc:spChg>
      </pc:sldChg>
      <pc:sldChg chg="modSp">
        <pc:chgData name="Keith Peters" userId="c4a13cba-445d-4c8b-a237-8d92adffce26" providerId="ADAL" clId="{8C660D4A-F36F-4439-958B-1DC9EE6411F5}" dt="2019-03-30T14:33:03.212" v="11" actId="115"/>
        <pc:sldMkLst>
          <pc:docMk/>
          <pc:sldMk cId="1041838033" sldId="523"/>
        </pc:sldMkLst>
        <pc:spChg chg="mod">
          <ac:chgData name="Keith Peters" userId="c4a13cba-445d-4c8b-a237-8d92adffce26" providerId="ADAL" clId="{8C660D4A-F36F-4439-958B-1DC9EE6411F5}" dt="2019-03-30T14:33:03.212" v="11" actId="115"/>
          <ac:spMkLst>
            <pc:docMk/>
            <pc:sldMk cId="1041838033" sldId="523"/>
            <ac:spMk id="5" creationId="{A606E523-3D6A-4A84-8C44-5ADD8311C4C3}"/>
          </ac:spMkLst>
        </pc:spChg>
      </pc:sldChg>
      <pc:sldChg chg="modSp">
        <pc:chgData name="Keith Peters" userId="c4a13cba-445d-4c8b-a237-8d92adffce26" providerId="ADAL" clId="{8C660D4A-F36F-4439-958B-1DC9EE6411F5}" dt="2019-03-30T14:33:31.693" v="14" actId="207"/>
        <pc:sldMkLst>
          <pc:docMk/>
          <pc:sldMk cId="1561400423" sldId="525"/>
        </pc:sldMkLst>
        <pc:spChg chg="mod">
          <ac:chgData name="Keith Peters" userId="c4a13cba-445d-4c8b-a237-8d92adffce26" providerId="ADAL" clId="{8C660D4A-F36F-4439-958B-1DC9EE6411F5}" dt="2019-03-30T14:33:31.693" v="14" actId="207"/>
          <ac:spMkLst>
            <pc:docMk/>
            <pc:sldMk cId="1561400423" sldId="525"/>
            <ac:spMk id="5" creationId="{A606E523-3D6A-4A84-8C44-5ADD8311C4C3}"/>
          </ac:spMkLst>
        </pc:spChg>
      </pc:sldChg>
      <pc:sldChg chg="modSp">
        <pc:chgData name="Keith Peters" userId="c4a13cba-445d-4c8b-a237-8d92adffce26" providerId="ADAL" clId="{8C660D4A-F36F-4439-958B-1DC9EE6411F5}" dt="2019-03-30T14:35:44.578" v="29"/>
        <pc:sldMkLst>
          <pc:docMk/>
          <pc:sldMk cId="2430285447" sldId="527"/>
        </pc:sldMkLst>
        <pc:spChg chg="mod">
          <ac:chgData name="Keith Peters" userId="c4a13cba-445d-4c8b-a237-8d92adffce26" providerId="ADAL" clId="{8C660D4A-F36F-4439-958B-1DC9EE6411F5}" dt="2019-03-30T14:35:44.578" v="29"/>
          <ac:spMkLst>
            <pc:docMk/>
            <pc:sldMk cId="2430285447" sldId="527"/>
            <ac:spMk id="5" creationId="{A606E523-3D6A-4A84-8C44-5ADD8311C4C3}"/>
          </ac:spMkLst>
        </pc:spChg>
      </pc:sldChg>
      <pc:sldChg chg="modSp">
        <pc:chgData name="Keith Peters" userId="c4a13cba-445d-4c8b-a237-8d92adffce26" providerId="ADAL" clId="{8C660D4A-F36F-4439-958B-1DC9EE6411F5}" dt="2019-03-30T14:35:32.795" v="24" actId="20578"/>
        <pc:sldMkLst>
          <pc:docMk/>
          <pc:sldMk cId="3569543142" sldId="528"/>
        </pc:sldMkLst>
        <pc:spChg chg="mod">
          <ac:chgData name="Keith Peters" userId="c4a13cba-445d-4c8b-a237-8d92adffce26" providerId="ADAL" clId="{8C660D4A-F36F-4439-958B-1DC9EE6411F5}" dt="2019-03-30T14:35:32.795" v="24" actId="20578"/>
          <ac:spMkLst>
            <pc:docMk/>
            <pc:sldMk cId="3569543142" sldId="528"/>
            <ac:spMk id="5" creationId="{A606E523-3D6A-4A84-8C44-5ADD8311C4C3}"/>
          </ac:spMkLst>
        </pc:spChg>
      </pc:sldChg>
      <pc:sldChg chg="modSp">
        <pc:chgData name="Keith Peters" userId="c4a13cba-445d-4c8b-a237-8d92adffce26" providerId="ADAL" clId="{8C660D4A-F36F-4439-958B-1DC9EE6411F5}" dt="2019-03-30T14:35:53.769" v="30" actId="403"/>
        <pc:sldMkLst>
          <pc:docMk/>
          <pc:sldMk cId="4082665207" sldId="530"/>
        </pc:sldMkLst>
        <pc:spChg chg="mod">
          <ac:chgData name="Keith Peters" userId="c4a13cba-445d-4c8b-a237-8d92adffce26" providerId="ADAL" clId="{8C660D4A-F36F-4439-958B-1DC9EE6411F5}" dt="2019-03-30T14:35:53.769" v="30" actId="403"/>
          <ac:spMkLst>
            <pc:docMk/>
            <pc:sldMk cId="4082665207" sldId="530"/>
            <ac:spMk id="5" creationId="{A606E523-3D6A-4A84-8C44-5ADD8311C4C3}"/>
          </ac:spMkLst>
        </pc:spChg>
      </pc:sldChg>
      <pc:sldChg chg="modSp">
        <pc:chgData name="Keith Peters" userId="c4a13cba-445d-4c8b-a237-8d92adffce26" providerId="ADAL" clId="{8C660D4A-F36F-4439-958B-1DC9EE6411F5}" dt="2019-03-30T14:38:03.456" v="38"/>
        <pc:sldMkLst>
          <pc:docMk/>
          <pc:sldMk cId="190123198" sldId="532"/>
        </pc:sldMkLst>
        <pc:spChg chg="mod">
          <ac:chgData name="Keith Peters" userId="c4a13cba-445d-4c8b-a237-8d92adffce26" providerId="ADAL" clId="{8C660D4A-F36F-4439-958B-1DC9EE6411F5}" dt="2019-03-30T14:38:03.456" v="38"/>
          <ac:spMkLst>
            <pc:docMk/>
            <pc:sldMk cId="190123198" sldId="532"/>
            <ac:spMk id="3" creationId="{7834731C-C3A8-41DE-A790-6824BD4E49D1}"/>
          </ac:spMkLst>
        </pc:spChg>
      </pc:sldChg>
    </pc:docChg>
  </pc:docChgLst>
  <pc:docChgLst>
    <pc:chgData name="Keith Peters" userId="c4a13cba-445d-4c8b-a237-8d92adffce26" providerId="ADAL" clId="{8A4E00DF-A83C-456E-9656-C80B7C433D74}"/>
    <pc:docChg chg="undo modSld">
      <pc:chgData name="Keith Peters" userId="c4a13cba-445d-4c8b-a237-8d92adffce26" providerId="ADAL" clId="{8A4E00DF-A83C-456E-9656-C80B7C433D74}" dt="2019-03-31T13:34:54.818" v="121" actId="1076"/>
      <pc:docMkLst>
        <pc:docMk/>
      </pc:docMkLst>
      <pc:sldChg chg="modSp">
        <pc:chgData name="Keith Peters" userId="c4a13cba-445d-4c8b-a237-8d92adffce26" providerId="ADAL" clId="{8A4E00DF-A83C-456E-9656-C80B7C433D74}" dt="2019-03-31T13:34:54.818" v="121" actId="1076"/>
        <pc:sldMkLst>
          <pc:docMk/>
          <pc:sldMk cId="1357338755" sldId="423"/>
        </pc:sldMkLst>
        <pc:picChg chg="mod">
          <ac:chgData name="Keith Peters" userId="c4a13cba-445d-4c8b-a237-8d92adffce26" providerId="ADAL" clId="{8A4E00DF-A83C-456E-9656-C80B7C433D74}" dt="2019-03-31T13:34:54.818" v="121" actId="1076"/>
          <ac:picMkLst>
            <pc:docMk/>
            <pc:sldMk cId="1357338755" sldId="423"/>
            <ac:picMk id="3" creationId="{2B83985D-EE69-416B-BBD1-93E33F090A8E}"/>
          </ac:picMkLst>
        </pc:picChg>
      </pc:sldChg>
      <pc:sldChg chg="modSp modAnim">
        <pc:chgData name="Keith Peters" userId="c4a13cba-445d-4c8b-a237-8d92adffce26" providerId="ADAL" clId="{8A4E00DF-A83C-456E-9656-C80B7C433D74}" dt="2019-03-31T13:22:59.961" v="26"/>
        <pc:sldMkLst>
          <pc:docMk/>
          <pc:sldMk cId="928495020" sldId="496"/>
        </pc:sldMkLst>
        <pc:spChg chg="mod">
          <ac:chgData name="Keith Peters" userId="c4a13cba-445d-4c8b-a237-8d92adffce26" providerId="ADAL" clId="{8A4E00DF-A83C-456E-9656-C80B7C433D74}" dt="2019-03-31T13:22:42.585" v="25" actId="115"/>
          <ac:spMkLst>
            <pc:docMk/>
            <pc:sldMk cId="928495020" sldId="496"/>
            <ac:spMk id="2" creationId="{D810BC1C-742C-4779-86F4-3BDF07860E4E}"/>
          </ac:spMkLst>
        </pc:spChg>
        <pc:spChg chg="mod">
          <ac:chgData name="Keith Peters" userId="c4a13cba-445d-4c8b-a237-8d92adffce26" providerId="ADAL" clId="{8A4E00DF-A83C-456E-9656-C80B7C433D74}" dt="2019-03-31T13:21:45.771" v="12" actId="6549"/>
          <ac:spMkLst>
            <pc:docMk/>
            <pc:sldMk cId="928495020" sldId="496"/>
            <ac:spMk id="5" creationId="{A606E523-3D6A-4A84-8C44-5ADD8311C4C3}"/>
          </ac:spMkLst>
        </pc:spChg>
      </pc:sldChg>
      <pc:sldChg chg="modSp modAnim">
        <pc:chgData name="Keith Peters" userId="c4a13cba-445d-4c8b-a237-8d92adffce26" providerId="ADAL" clId="{8A4E00DF-A83C-456E-9656-C80B7C433D74}" dt="2019-03-31T13:33:49.095" v="113" actId="115"/>
        <pc:sldMkLst>
          <pc:docMk/>
          <pc:sldMk cId="4129791989" sldId="510"/>
        </pc:sldMkLst>
        <pc:spChg chg="mod">
          <ac:chgData name="Keith Peters" userId="c4a13cba-445d-4c8b-a237-8d92adffce26" providerId="ADAL" clId="{8A4E00DF-A83C-456E-9656-C80B7C433D74}" dt="2019-03-31T13:33:49.095" v="113" actId="115"/>
          <ac:spMkLst>
            <pc:docMk/>
            <pc:sldMk cId="4129791989" sldId="510"/>
            <ac:spMk id="2" creationId="{B342946B-5234-4B7D-8C77-27ED2EA1C5AE}"/>
          </ac:spMkLst>
        </pc:spChg>
      </pc:sldChg>
      <pc:sldChg chg="modSp">
        <pc:chgData name="Keith Peters" userId="c4a13cba-445d-4c8b-a237-8d92adffce26" providerId="ADAL" clId="{8A4E00DF-A83C-456E-9656-C80B7C433D74}" dt="2019-03-31T13:33:11.965" v="110" actId="20577"/>
        <pc:sldMkLst>
          <pc:docMk/>
          <pc:sldMk cId="3858007940" sldId="511"/>
        </pc:sldMkLst>
        <pc:spChg chg="mod">
          <ac:chgData name="Keith Peters" userId="c4a13cba-445d-4c8b-a237-8d92adffce26" providerId="ADAL" clId="{8A4E00DF-A83C-456E-9656-C80B7C433D74}" dt="2019-03-31T13:33:11.965" v="110" actId="20577"/>
          <ac:spMkLst>
            <pc:docMk/>
            <pc:sldMk cId="3858007940" sldId="511"/>
            <ac:spMk id="2" creationId="{AFABC5C5-8153-45CF-9CFF-AEAA75F72BE9}"/>
          </ac:spMkLst>
        </pc:spChg>
      </pc:sldChg>
      <pc:sldChg chg="modSp">
        <pc:chgData name="Keith Peters" userId="c4a13cba-445d-4c8b-a237-8d92adffce26" providerId="ADAL" clId="{8A4E00DF-A83C-456E-9656-C80B7C433D74}" dt="2019-03-31T13:33:59.214" v="116" actId="207"/>
        <pc:sldMkLst>
          <pc:docMk/>
          <pc:sldMk cId="932152771" sldId="513"/>
        </pc:sldMkLst>
        <pc:spChg chg="mod">
          <ac:chgData name="Keith Peters" userId="c4a13cba-445d-4c8b-a237-8d92adffce26" providerId="ADAL" clId="{8A4E00DF-A83C-456E-9656-C80B7C433D74}" dt="2019-03-31T13:33:59.214" v="116" actId="207"/>
          <ac:spMkLst>
            <pc:docMk/>
            <pc:sldMk cId="932152771" sldId="513"/>
            <ac:spMk id="2" creationId="{AFABC5C5-8153-45CF-9CFF-AEAA75F72BE9}"/>
          </ac:spMkLst>
        </pc:spChg>
      </pc:sldChg>
      <pc:sldChg chg="modSp">
        <pc:chgData name="Keith Peters" userId="c4a13cba-445d-4c8b-a237-8d92adffce26" providerId="ADAL" clId="{8A4E00DF-A83C-456E-9656-C80B7C433D74}" dt="2019-03-31T13:34:07.079" v="119" actId="115"/>
        <pc:sldMkLst>
          <pc:docMk/>
          <pc:sldMk cId="124208895" sldId="514"/>
        </pc:sldMkLst>
        <pc:spChg chg="mod">
          <ac:chgData name="Keith Peters" userId="c4a13cba-445d-4c8b-a237-8d92adffce26" providerId="ADAL" clId="{8A4E00DF-A83C-456E-9656-C80B7C433D74}" dt="2019-03-31T13:34:07.079" v="119" actId="115"/>
          <ac:spMkLst>
            <pc:docMk/>
            <pc:sldMk cId="124208895" sldId="514"/>
            <ac:spMk id="2" creationId="{AFABC5C5-8153-45CF-9CFF-AEAA75F72BE9}"/>
          </ac:spMkLst>
        </pc:spChg>
      </pc:sldChg>
      <pc:sldChg chg="modSp modAnim">
        <pc:chgData name="Keith Peters" userId="c4a13cba-445d-4c8b-a237-8d92adffce26" providerId="ADAL" clId="{8A4E00DF-A83C-456E-9656-C80B7C433D74}" dt="2019-03-31T13:25:08.957" v="34" actId="403"/>
        <pc:sldMkLst>
          <pc:docMk/>
          <pc:sldMk cId="2001787342" sldId="526"/>
        </pc:sldMkLst>
        <pc:spChg chg="mod">
          <ac:chgData name="Keith Peters" userId="c4a13cba-445d-4c8b-a237-8d92adffce26" providerId="ADAL" clId="{8A4E00DF-A83C-456E-9656-C80B7C433D74}" dt="2019-03-31T13:25:08.957" v="34" actId="403"/>
          <ac:spMkLst>
            <pc:docMk/>
            <pc:sldMk cId="2001787342" sldId="526"/>
            <ac:spMk id="5" creationId="{A606E523-3D6A-4A84-8C44-5ADD8311C4C3}"/>
          </ac:spMkLst>
        </pc:spChg>
      </pc:sldChg>
      <pc:sldChg chg="modSp">
        <pc:chgData name="Keith Peters" userId="c4a13cba-445d-4c8b-a237-8d92adffce26" providerId="ADAL" clId="{8A4E00DF-A83C-456E-9656-C80B7C433D74}" dt="2019-03-31T13:25:45.580" v="65" actId="6549"/>
        <pc:sldMkLst>
          <pc:docMk/>
          <pc:sldMk cId="3569543142" sldId="528"/>
        </pc:sldMkLst>
        <pc:spChg chg="mod">
          <ac:chgData name="Keith Peters" userId="c4a13cba-445d-4c8b-a237-8d92adffce26" providerId="ADAL" clId="{8A4E00DF-A83C-456E-9656-C80B7C433D74}" dt="2019-03-31T13:25:45.580" v="65" actId="6549"/>
          <ac:spMkLst>
            <pc:docMk/>
            <pc:sldMk cId="3569543142" sldId="528"/>
            <ac:spMk id="5" creationId="{A606E523-3D6A-4A84-8C44-5ADD8311C4C3}"/>
          </ac:spMkLst>
        </pc:spChg>
      </pc:sldChg>
      <pc:sldChg chg="modSp modAnim">
        <pc:chgData name="Keith Peters" userId="c4a13cba-445d-4c8b-a237-8d92adffce26" providerId="ADAL" clId="{8A4E00DF-A83C-456E-9656-C80B7C433D74}" dt="2019-03-31T13:26:38.214" v="69"/>
        <pc:sldMkLst>
          <pc:docMk/>
          <pc:sldMk cId="4082665207" sldId="530"/>
        </pc:sldMkLst>
        <pc:spChg chg="mod">
          <ac:chgData name="Keith Peters" userId="c4a13cba-445d-4c8b-a237-8d92adffce26" providerId="ADAL" clId="{8A4E00DF-A83C-456E-9656-C80B7C433D74}" dt="2019-03-31T13:26:31.696" v="68" actId="403"/>
          <ac:spMkLst>
            <pc:docMk/>
            <pc:sldMk cId="4082665207" sldId="530"/>
            <ac:spMk id="5" creationId="{A606E523-3D6A-4A84-8C44-5ADD8311C4C3}"/>
          </ac:spMkLst>
        </pc:spChg>
      </pc:sldChg>
      <pc:sldChg chg="modSp modAnim">
        <pc:chgData name="Keith Peters" userId="c4a13cba-445d-4c8b-a237-8d92adffce26" providerId="ADAL" clId="{8A4E00DF-A83C-456E-9656-C80B7C433D74}" dt="2019-03-31T13:29:13.415" v="84"/>
        <pc:sldMkLst>
          <pc:docMk/>
          <pc:sldMk cId="4271793732" sldId="531"/>
        </pc:sldMkLst>
        <pc:spChg chg="mod">
          <ac:chgData name="Keith Peters" userId="c4a13cba-445d-4c8b-a237-8d92adffce26" providerId="ADAL" clId="{8A4E00DF-A83C-456E-9656-C80B7C433D74}" dt="2019-03-31T13:28:50.857" v="83" actId="20577"/>
          <ac:spMkLst>
            <pc:docMk/>
            <pc:sldMk cId="4271793732" sldId="531"/>
            <ac:spMk id="5" creationId="{A606E523-3D6A-4A84-8C44-5ADD8311C4C3}"/>
          </ac:spMkLst>
        </pc:spChg>
      </pc:sldChg>
      <pc:sldChg chg="modSp">
        <pc:chgData name="Keith Peters" userId="c4a13cba-445d-4c8b-a237-8d92adffce26" providerId="ADAL" clId="{8A4E00DF-A83C-456E-9656-C80B7C433D74}" dt="2019-03-31T13:30:08.217" v="91" actId="403"/>
        <pc:sldMkLst>
          <pc:docMk/>
          <pc:sldMk cId="1296839053" sldId="533"/>
        </pc:sldMkLst>
        <pc:spChg chg="mod">
          <ac:chgData name="Keith Peters" userId="c4a13cba-445d-4c8b-a237-8d92adffce26" providerId="ADAL" clId="{8A4E00DF-A83C-456E-9656-C80B7C433D74}" dt="2019-03-31T13:30:08.217" v="91" actId="403"/>
          <ac:spMkLst>
            <pc:docMk/>
            <pc:sldMk cId="1296839053" sldId="533"/>
            <ac:spMk id="2" creationId="{EF30FA72-6F74-455E-B9A9-6FAFAB2D8D26}"/>
          </ac:spMkLst>
        </pc:spChg>
      </pc:sldChg>
      <pc:sldChg chg="modSp">
        <pc:chgData name="Keith Peters" userId="c4a13cba-445d-4c8b-a237-8d92adffce26" providerId="ADAL" clId="{8A4E00DF-A83C-456E-9656-C80B7C433D74}" dt="2019-03-31T13:34:27.473" v="120" actId="20577"/>
        <pc:sldMkLst>
          <pc:docMk/>
          <pc:sldMk cId="2097122622" sldId="534"/>
        </pc:sldMkLst>
        <pc:spChg chg="mod">
          <ac:chgData name="Keith Peters" userId="c4a13cba-445d-4c8b-a237-8d92adffce26" providerId="ADAL" clId="{8A4E00DF-A83C-456E-9656-C80B7C433D74}" dt="2019-03-31T13:34:27.473" v="120" actId="20577"/>
          <ac:spMkLst>
            <pc:docMk/>
            <pc:sldMk cId="2097122622" sldId="534"/>
            <ac:spMk id="2" creationId="{AFABC5C5-8153-45CF-9CFF-AEAA75F72BE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F5271D9-1EF2-4AC2-BA51-1ED2759AFE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E53E5C7-D39F-4687-A294-C1F92ED18C0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6E63E089-6C61-488A-86DC-A3870D06071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5FD57284-858D-43AB-8BA0-DE7D63CBEA1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544AC5-752C-444C-8AC9-874A3B320A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9FF57-2115-46C8-B40E-71A8D93B0D2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3C2BF-15FF-4EA2-B94D-AC7F44D88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9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3C2BF-15FF-4EA2-B94D-AC7F44D881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8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14E1-D222-4F01-AC4E-ECE914C924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01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B60E-6EF5-42CF-8704-178FA57089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16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6BAA-AFFF-4D0A-B11D-4A436A25A8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73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4399-EDCF-47E3-B1E1-BADB39E983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36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E3E2-2859-41E1-B91E-E51876609F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66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0C8E-4592-4329-AFA4-E50DEFBD03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41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A348-2195-44EA-9A01-9A23312A0E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58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5030-E6AA-4B3E-B01E-2158E25A723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19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F108-C7A9-43CB-90EA-34AB3D0E4E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24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D9F1-27F1-4179-8D71-CC99B8B777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18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FEFAA-3E3C-4D2E-AC74-6582ACB4AC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51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FBD25-32F3-4D0E-B207-496D8C1E894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63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27">
            <a:extLst>
              <a:ext uri="{FF2B5EF4-FFF2-40B4-BE49-F238E27FC236}">
                <a16:creationId xmlns:a16="http://schemas.microsoft.com/office/drawing/2014/main" id="{73EBFE71-55CD-4429-AF10-9253A19E1A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26663" y="838200"/>
            <a:ext cx="9177529" cy="16557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“Neither murmur ye, </a:t>
            </a:r>
          </a:p>
          <a:p>
            <a:pPr>
              <a:spcBef>
                <a:spcPts val="0"/>
              </a:spcBef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some of them murmured, </a:t>
            </a:r>
          </a:p>
          <a:p>
            <a:pPr algn="l">
              <a:spcBef>
                <a:spcPts val="0"/>
              </a:spcBef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and were destroyed of </a:t>
            </a:r>
          </a:p>
          <a:p>
            <a:pPr algn="l">
              <a:spcBef>
                <a:spcPts val="0"/>
              </a:spcBef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the destroyer.” 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10:10; Rev. 9:11 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6C6FB8-D091-4AB6-9C7A-9161316646B3}"/>
              </a:ext>
            </a:extLst>
          </p:cNvPr>
          <p:cNvSpPr/>
          <p:nvPr/>
        </p:nvSpPr>
        <p:spPr>
          <a:xfrm>
            <a:off x="193964" y="27019"/>
            <a:ext cx="1196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Lessons in the Deserts of Life.</a:t>
            </a:r>
            <a:endParaRPr lang="en-US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B6FD31-478A-4D7F-9806-D0EFE85234F5}"/>
              </a:ext>
            </a:extLst>
          </p:cNvPr>
          <p:cNvSpPr/>
          <p:nvPr/>
        </p:nvSpPr>
        <p:spPr>
          <a:xfrm>
            <a:off x="10439400" y="41690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b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F26F87-6454-4C01-8185-C1CCCA1F81D8}"/>
              </a:ext>
            </a:extLst>
          </p:cNvPr>
          <p:cNvSpPr/>
          <p:nvPr/>
        </p:nvSpPr>
        <p:spPr>
          <a:xfrm>
            <a:off x="595589" y="1067018"/>
            <a:ext cx="3236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 Cor 10:10,11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E1758E-F09C-4F83-967B-D858B5C30257}"/>
              </a:ext>
            </a:extLst>
          </p:cNvPr>
          <p:cNvSpPr/>
          <p:nvPr/>
        </p:nvSpPr>
        <p:spPr>
          <a:xfrm>
            <a:off x="79664" y="4936329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these things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happened unto them for ensamples: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are written for our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admonition.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0"/>
            <a:ext cx="123444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Review: Complaining is…</a:t>
            </a:r>
          </a:p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Contagious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Num.11:4,5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Corrupting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5-15</a:t>
            </a:r>
          </a:p>
          <a:p>
            <a:pPr lvl="1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Blinds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us! 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God’s goodness and </a:t>
            </a:r>
          </a:p>
          <a:p>
            <a:pPr lvl="1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Satan’s goals)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Nu. 11:5,6</a:t>
            </a:r>
          </a:p>
          <a:p>
            <a:pPr lvl="1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It </a:t>
            </a: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Binds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us! (To Satan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bitterness) </a:t>
            </a:r>
          </a:p>
          <a:p>
            <a:pPr lvl="1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Eph. 4:26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“neither give place to the devil”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It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begrudges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blessings. (vs 7,8,10)  </a:t>
            </a:r>
          </a:p>
          <a:p>
            <a:pPr lvl="1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152400" y="533400"/>
            <a:ext cx="1234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Criticism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burdens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</a:p>
          <a:p>
            <a:pPr lvl="1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Moses questions his calling. Nu. 11:10-15</a:t>
            </a:r>
          </a:p>
          <a:p>
            <a:pPr lvl="1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Moses was displeased…and said,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Whence should I have flesh to give … all this people?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am not able to bear all this people alone, …it is too heavy for me!” </a:t>
            </a:r>
          </a:p>
          <a:p>
            <a:pPr lvl="1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10BC1C-742C-4779-86F4-3BDF07860E4E}"/>
              </a:ext>
            </a:extLst>
          </p:cNvPr>
          <p:cNvSpPr/>
          <p:nvPr/>
        </p:nvSpPr>
        <p:spPr>
          <a:xfrm>
            <a:off x="0" y="3810000"/>
            <a:ext cx="12115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thou deal thus with me,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kill me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>
              <a:spcBef>
                <a:spcPts val="1200"/>
              </a:spcBef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It Blames God!   Vs. 11 </a:t>
            </a:r>
          </a:p>
          <a:p>
            <a:pPr lvl="1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Wherefore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hast thou afflicted thy servant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84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152400" y="152400"/>
            <a:ext cx="123444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responds to this crisis by.</a:t>
            </a:r>
          </a:p>
          <a:p>
            <a:pPr marL="1371600" lvl="1" indent="-914400">
              <a:buAutoNum type="arabicPeriod"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Partners for Moses.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16,17,24-30</a:t>
            </a:r>
          </a:p>
          <a:p>
            <a:pPr lvl="1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Moses selected them. Vs 16</a:t>
            </a:r>
          </a:p>
          <a:p>
            <a:pPr lvl="1"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“Gather unto me seventy men of the elders of Israel,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 thou </a:t>
            </a:r>
            <a:r>
              <a:rPr lang="en-US" sz="40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knowest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the elders of the people, and officers over them; and bring them unto the tabernacle,</a:t>
            </a:r>
          </a:p>
          <a:p>
            <a:pPr lvl="1"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may stand with thee.”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Were these the same 70 Elders from Ex. 24?</a:t>
            </a:r>
          </a:p>
          <a:p>
            <a:pPr lvl="1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If so, where had they been during the Crisis?</a:t>
            </a:r>
            <a:b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3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152400" y="609600"/>
            <a:ext cx="123444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1" indent="-914400">
              <a:buAutoNum type="arabicPeriod"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Partners for Moses.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16,17,24-30</a:t>
            </a:r>
          </a:p>
          <a:p>
            <a:pPr lvl="1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Moses selected them.  Vs 16</a:t>
            </a:r>
          </a:p>
          <a:p>
            <a:pPr lvl="1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God sanctified them.  Vs 17</a:t>
            </a:r>
          </a:p>
          <a:p>
            <a:pPr lvl="1" algn="ctr"/>
            <a:r>
              <a:rPr lang="en-US" sz="4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4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aseline="30000" dirty="0">
                <a:solidFill>
                  <a:srgbClr val="FFFF00"/>
                </a:solidFill>
              </a:rPr>
              <a:t>..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take of the spirit which is upon thee, </a:t>
            </a:r>
          </a:p>
          <a:p>
            <a:pPr lvl="1"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will put it upon them;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	Whose Spirit was this?  (Ex. 3:12; 33:14)</a:t>
            </a:r>
          </a:p>
          <a:p>
            <a:pPr lvl="1"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they shall bear the burden of the people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thee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that thou bear it not thyself alone.” </a:t>
            </a:r>
          </a:p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0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152400" y="152400"/>
            <a:ext cx="123444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responds to this crisis by.</a:t>
            </a:r>
          </a:p>
          <a:p>
            <a:pPr marL="1371600" lvl="1" indent="-914400">
              <a:buAutoNum type="arabicPeriod" startAt="2"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meat for the People.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18-23; 31-34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“Sanctify yourselves to morrow, and ye shall eat flesh:  </a:t>
            </a:r>
            <a:r>
              <a:rPr lang="en-US" sz="4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shall not eat one…two…five…ten…nor twenty days;</a:t>
            </a:r>
          </a:p>
          <a:p>
            <a:pPr lvl="1"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But even a whole month,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until it come out at your nostrils, and it be loathsome unto you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have despised the </a:t>
            </a:r>
            <a:r>
              <a:rPr lang="en-US" sz="4000" b="1" i="1" u="sng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among you, and have wept before him, saying, </a:t>
            </a:r>
          </a:p>
          <a:p>
            <a:pPr lvl="1"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came we forth out of Egypt?” </a:t>
            </a:r>
          </a:p>
        </p:txBody>
      </p:sp>
    </p:spTree>
    <p:extLst>
      <p:ext uri="{BB962C8B-B14F-4D97-AF65-F5344CB8AC3E}">
        <p14:creationId xmlns:p14="http://schemas.microsoft.com/office/powerpoint/2010/main" val="200178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152400" y="-152400"/>
            <a:ext cx="123444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responds to this crisis by.</a:t>
            </a:r>
          </a:p>
          <a:p>
            <a:pPr marL="1371600" lvl="1" indent="-914400">
              <a:buAutoNum type="arabicPeriod" startAt="2"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meat for the People.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18-23; 31-34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Moses </a:t>
            </a:r>
            <a:r>
              <a:rPr lang="en-US" sz="4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Doubted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Vs 21,22</a:t>
            </a:r>
          </a:p>
          <a:p>
            <a:pPr lvl="1"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“Shall the flocks be slain for them, to suffice them? or all the fish of the sea be gathered together for them?</a:t>
            </a:r>
          </a:p>
          <a:p>
            <a:pPr lvl="1"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the LORD said unto Moses, Is the LORD'S hand waxed short? thou shalt see now whether my word shall come to pass unto thee or not.</a:t>
            </a:r>
          </a:p>
          <a:p>
            <a:pPr lvl="1"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Moses …told the people the words of the LORD”</a:t>
            </a:r>
          </a:p>
          <a:p>
            <a:pPr lvl="1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 He still obeyed in spite of his doubt!</a:t>
            </a:r>
          </a:p>
        </p:txBody>
      </p:sp>
    </p:spTree>
    <p:extLst>
      <p:ext uri="{BB962C8B-B14F-4D97-AF65-F5344CB8AC3E}">
        <p14:creationId xmlns:p14="http://schemas.microsoft.com/office/powerpoint/2010/main" val="24302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76200" y="533400"/>
            <a:ext cx="12344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God </a:t>
            </a:r>
            <a:r>
              <a:rPr lang="en-US" sz="4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delivered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{}. 31-32</a:t>
            </a:r>
          </a:p>
          <a:p>
            <a:pPr lvl="1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4000" b="1" i="1" cap="sm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brought quail from the sea, and let them fall by the camp…, round about the camp, and as it were two cubits high upon the face of the earth. </a:t>
            </a:r>
          </a:p>
          <a:p>
            <a:pPr lvl="1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ancient Israel gathering quails">
            <a:extLst>
              <a:ext uri="{FF2B5EF4-FFF2-40B4-BE49-F238E27FC236}">
                <a16:creationId xmlns:a16="http://schemas.microsoft.com/office/drawing/2014/main" id="{17765506-8E54-43D6-B6B9-15A805050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077177"/>
            <a:ext cx="6079502" cy="37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14D97B-2A08-415A-A12A-141984E220FD}"/>
              </a:ext>
            </a:extLst>
          </p:cNvPr>
          <p:cNvSpPr/>
          <p:nvPr/>
        </p:nvSpPr>
        <p:spPr>
          <a:xfrm>
            <a:off x="-228600" y="3265099"/>
            <a:ext cx="647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people stood up all that day and night </a:t>
            </a:r>
          </a:p>
          <a:p>
            <a:pPr lvl="1"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next day…</a:t>
            </a:r>
          </a:p>
          <a:p>
            <a:pPr lvl="1"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gathered the quails” </a:t>
            </a:r>
          </a:p>
          <a:p>
            <a:pPr lvl="1"/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152400" y="-152400"/>
            <a:ext cx="12344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responds to this crisis by.</a:t>
            </a:r>
          </a:p>
          <a:p>
            <a:pPr marL="1371600" lvl="1" indent="-914400">
              <a:buAutoNum type="arabicPeriod" startAt="2"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meat for the People.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18-23; 31-34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Moses Doubted.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21,22  </a:t>
            </a:r>
          </a:p>
          <a:p>
            <a:pPr lvl="1"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God Delivered.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31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The people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(lusted) Vs 32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“he that gathered least gathered ten homers:”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(That’s about 60 bushels each!)</a:t>
            </a:r>
            <a:endParaRPr lang="en-US" sz="5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228600" y="381000"/>
            <a:ext cx="124968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  <a:r>
              <a:rPr 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Disciplined</a:t>
            </a: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33,34</a:t>
            </a:r>
          </a:p>
          <a:p>
            <a:pPr lvl="1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He previously warned  (vs 20) they’d eat it</a:t>
            </a:r>
          </a:p>
          <a:p>
            <a:pPr lvl="1"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until it come out at your nostrils,</a:t>
            </a:r>
          </a:p>
          <a:p>
            <a:pPr lvl="1" algn="ctr"/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it be loathsome unto you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ye have despised the </a:t>
            </a:r>
            <a:r>
              <a:rPr lang="en-US" sz="4400" b="1" i="1" cap="sm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among you”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 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while the flesh was yet between their teeth, ere it was chewed, the wrath of the LORD was kindled against the people, and the LORD smote the people with a very great plague.” </a:t>
            </a:r>
          </a:p>
          <a:p>
            <a:pPr lvl="1" algn="ctr"/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9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30FA72-6F74-455E-B9A9-6FAFAB2D8D26}"/>
              </a:ext>
            </a:extLst>
          </p:cNvPr>
          <p:cNvSpPr txBox="1"/>
          <p:nvPr/>
        </p:nvSpPr>
        <p:spPr>
          <a:xfrm>
            <a:off x="190500" y="304800"/>
            <a:ext cx="118110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Conclusion: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The Lord took Israel out of Egypt in one night, 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it took Him forty years to take Egypt out of Israel."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Philippians 2:13-14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is God which worketh in you both to will and to do of his good pleasure.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Do all things without murmurings and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disputings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…that ye may be the sons of God.”</a:t>
            </a:r>
          </a:p>
          <a:p>
            <a:pPr algn="ctr"/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7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35B444-1F66-4249-A728-96FAA2B393F5}"/>
              </a:ext>
            </a:extLst>
          </p:cNvPr>
          <p:cNvSpPr/>
          <p:nvPr/>
        </p:nvSpPr>
        <p:spPr>
          <a:xfrm>
            <a:off x="-29852" y="1076622"/>
            <a:ext cx="12078855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7:15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“Strait is the gate and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narrow is the way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leads to life, and few there be that find it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gate to God is “strait”  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(stenos: cluttered)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path from there is “narrow”! </a:t>
            </a:r>
          </a:p>
          <a:p>
            <a:pPr algn="ctr"/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Thli’bō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trouble 4, afflict 3, narrow 1, throng 1 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suffer tribulation 1 </a:t>
            </a:r>
          </a:p>
          <a:p>
            <a:pPr algn="ctr">
              <a:spcBef>
                <a:spcPts val="12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16:33; Acts 14:22;  1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3:4</a:t>
            </a:r>
          </a:p>
          <a:p>
            <a:pPr algn="ctr"/>
            <a:endParaRPr 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58287-47AB-49FC-88F8-7FA007B05F0F}"/>
              </a:ext>
            </a:extLst>
          </p:cNvPr>
          <p:cNvSpPr txBox="1"/>
          <p:nvPr/>
        </p:nvSpPr>
        <p:spPr>
          <a:xfrm>
            <a:off x="1944255" y="-109567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in the Desert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482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857FDF-44EC-4988-8A0A-21F689438C2A}"/>
              </a:ext>
            </a:extLst>
          </p:cNvPr>
          <p:cNvSpPr/>
          <p:nvPr/>
        </p:nvSpPr>
        <p:spPr>
          <a:xfrm>
            <a:off x="190500" y="457200"/>
            <a:ext cx="11811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Our reactions (choices) in the desert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 the condition of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heart!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Deut.  8:2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remember all the way which the LORD thy God led thee …in the wilderness,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humble thee, and to prove thee, </a:t>
            </a:r>
          </a:p>
          <a:p>
            <a:pPr lvl="1"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know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(reveal)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in thine heart,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thou would keep his commandments, or no.”</a:t>
            </a: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998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30FA72-6F74-455E-B9A9-6FAFAB2D8D26}"/>
              </a:ext>
            </a:extLst>
          </p:cNvPr>
          <p:cNvSpPr txBox="1"/>
          <p:nvPr/>
        </p:nvSpPr>
        <p:spPr>
          <a:xfrm>
            <a:off x="228600" y="-152400"/>
            <a:ext cx="11811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Conclusion: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God often judges us by letting us have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own way</a:t>
            </a:r>
            <a:r>
              <a:rPr lang="en-US" sz="4800" b="1" dirty="0">
                <a:solidFill>
                  <a:schemeClr val="bg1"/>
                </a:solidFill>
              </a:rPr>
              <a:t>! </a:t>
            </a:r>
            <a:r>
              <a:rPr lang="en-US" sz="4000" b="1" dirty="0">
                <a:solidFill>
                  <a:schemeClr val="bg1"/>
                </a:solidFill>
              </a:rPr>
              <a:t>Ps 106:13-15</a:t>
            </a:r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>
                <a:solidFill>
                  <a:srgbClr val="FFFF00"/>
                </a:solidFill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soon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forgat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works;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waited not for his counsel: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lusted exceedingly in the wilderness,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tempted God in the desert.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gave them their request;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sent leanness into their soul.”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30FA72-6F74-455E-B9A9-6FAFAB2D8D26}"/>
              </a:ext>
            </a:extLst>
          </p:cNvPr>
          <p:cNvSpPr txBox="1"/>
          <p:nvPr/>
        </p:nvSpPr>
        <p:spPr>
          <a:xfrm>
            <a:off x="228600" y="-152400"/>
            <a:ext cx="1158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Conclusion: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This is still happening! (Rom. 1:24, 26, 28). 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34731C-C3A8-41DE-A790-6824BD4E49D1}"/>
              </a:ext>
            </a:extLst>
          </p:cNvPr>
          <p:cNvSpPr/>
          <p:nvPr/>
        </p:nvSpPr>
        <p:spPr>
          <a:xfrm>
            <a:off x="38100" y="1417260"/>
            <a:ext cx="121157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baseline="30000" dirty="0">
                <a:solidFill>
                  <a:srgbClr val="FFFF00"/>
                </a:solidFill>
              </a:rPr>
              <a:t>24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”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also gave them up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uncleanness through the lusts of their own hearts, </a:t>
            </a:r>
            <a:r>
              <a:rPr lang="en-US" sz="4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Who changed the truth of God into a lie, and worshipped &amp; served the creature…,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For this cause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gave them up unto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vile affections: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as they did not like to retain God in their knowledge, </a:t>
            </a:r>
          </a:p>
          <a:p>
            <a:pPr algn="ctr"/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gave them over to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reprobate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(worthless)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mind”</a:t>
            </a: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42946B-5234-4B7D-8C77-27ED2EA1C5AE}"/>
              </a:ext>
            </a:extLst>
          </p:cNvPr>
          <p:cNvSpPr/>
          <p:nvPr/>
        </p:nvSpPr>
        <p:spPr>
          <a:xfrm>
            <a:off x="73756" y="990600"/>
            <a:ext cx="12039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</a:t>
            </a:r>
            <a:r>
              <a:rPr 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or Satan: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4:6-8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proud, but giveth grace unto the humble.  Submit yourselves therefore to God.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Resist the devil,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he will flee from you.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nigh unto God” </a:t>
            </a: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God and Satan have plans for us!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10:10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thief comes to steal…kill…destroy,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come that they might have life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more abundantly.”</a:t>
            </a:r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E1CEA3-D056-4BDA-8392-13638EDA0894}"/>
              </a:ext>
            </a:extLst>
          </p:cNvPr>
          <p:cNvSpPr/>
          <p:nvPr/>
        </p:nvSpPr>
        <p:spPr>
          <a:xfrm>
            <a:off x="0" y="-45720"/>
            <a:ext cx="12192000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Desert experiences reveal if we’ll:</a:t>
            </a:r>
          </a:p>
        </p:txBody>
      </p:sp>
    </p:spTree>
    <p:extLst>
      <p:ext uri="{BB962C8B-B14F-4D97-AF65-F5344CB8AC3E}">
        <p14:creationId xmlns:p14="http://schemas.microsoft.com/office/powerpoint/2010/main" val="412979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ABC5C5-8153-45CF-9CFF-AEAA75F72BE9}"/>
              </a:ext>
            </a:extLst>
          </p:cNvPr>
          <p:cNvSpPr/>
          <p:nvPr/>
        </p:nvSpPr>
        <p:spPr>
          <a:xfrm>
            <a:off x="0" y="397401"/>
            <a:ext cx="1218551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heart of resisting God is usually </a:t>
            </a: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rebellion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Either Active </a:t>
            </a:r>
            <a:r>
              <a:rPr lang="en-US" sz="4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{“I won’t”}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passive </a:t>
            </a:r>
            <a:r>
              <a:rPr lang="en-US" sz="4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{“I don’t”}!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Sam. 15:23 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rebellion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as the sin of witchcraft”   </a:t>
            </a:r>
          </a:p>
          <a:p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merî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rebellion comes from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marah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bitterness!</a:t>
            </a:r>
          </a:p>
          <a:p>
            <a:pPr>
              <a:spcBef>
                <a:spcPts val="1200"/>
              </a:spcBef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“…and stubbornness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pāṣar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to urge, press, peck at)</a:t>
            </a:r>
          </a:p>
          <a:p>
            <a:pPr>
              <a:spcBef>
                <a:spcPts val="1200"/>
              </a:spcBef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as iniquity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ʾāwen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exert oneself for nothing; vanity)</a:t>
            </a:r>
          </a:p>
          <a:p>
            <a:pPr>
              <a:spcBef>
                <a:spcPts val="1200"/>
              </a:spcBef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idolatry”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terāpîm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seek help/healing from Satan)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gives Satan the opportunity to draw us back to him.</a:t>
            </a:r>
          </a:p>
        </p:txBody>
      </p:sp>
    </p:spTree>
    <p:extLst>
      <p:ext uri="{BB962C8B-B14F-4D97-AF65-F5344CB8AC3E}">
        <p14:creationId xmlns:p14="http://schemas.microsoft.com/office/powerpoint/2010/main" val="3858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ABC5C5-8153-45CF-9CFF-AEAA75F72BE9}"/>
              </a:ext>
            </a:extLst>
          </p:cNvPr>
          <p:cNvSpPr/>
          <p:nvPr/>
        </p:nvSpPr>
        <p:spPr>
          <a:xfrm>
            <a:off x="152400" y="914400"/>
            <a:ext cx="12039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Resist (God or Satan)…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metanoe’ō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to reconsider</a:t>
            </a:r>
          </a:p>
          <a:p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This involves Recognizing what’s at really at stake.</a:t>
            </a:r>
          </a:p>
          <a:p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(2) This enables us to recover from the snares and </a:t>
            </a:r>
          </a:p>
          <a:p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strategy (purposes) of Satan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Tim. 2:25-26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God will give them repentance to the acknowledging of the truth;  that they may recover themselves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 of the snare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pagis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strategem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devil,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taken captive by him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his will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F0D865-F83F-4BC6-AEF8-37E24D132A03}"/>
              </a:ext>
            </a:extLst>
          </p:cNvPr>
          <p:cNvSpPr/>
          <p:nvPr/>
        </p:nvSpPr>
        <p:spPr>
          <a:xfrm>
            <a:off x="0" y="-45720"/>
            <a:ext cx="12192000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Desert experiences reveal if we’ll:</a:t>
            </a:r>
          </a:p>
        </p:txBody>
      </p:sp>
    </p:spTree>
    <p:extLst>
      <p:ext uri="{BB962C8B-B14F-4D97-AF65-F5344CB8AC3E}">
        <p14:creationId xmlns:p14="http://schemas.microsoft.com/office/powerpoint/2010/main" val="93215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ABC5C5-8153-45CF-9CFF-AEAA75F72BE9}"/>
              </a:ext>
            </a:extLst>
          </p:cNvPr>
          <p:cNvSpPr/>
          <p:nvPr/>
        </p:nvSpPr>
        <p:spPr>
          <a:xfrm>
            <a:off x="152400" y="914400"/>
            <a:ext cx="12039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Resist (God’s will and ways or Satan’s)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Repent: (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what’s really at stake.)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Recommit: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Allowing God to guide and grow us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“Present your bodies a living sacrifice, holy, acceptable unto God, which is your reasonable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logikos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service.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not conformed …but transformed by the renewing of your mind, that ye might prove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(approve)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that</a:t>
            </a:r>
          </a:p>
          <a:p>
            <a:pPr algn="ctr"/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acceptable,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will of God.”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12:1,2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F0D865-F83F-4BC6-AEF8-37E24D132A03}"/>
              </a:ext>
            </a:extLst>
          </p:cNvPr>
          <p:cNvSpPr/>
          <p:nvPr/>
        </p:nvSpPr>
        <p:spPr>
          <a:xfrm>
            <a:off x="0" y="-45720"/>
            <a:ext cx="12192000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Desert experiences reveal if we’ll:</a:t>
            </a:r>
          </a:p>
        </p:txBody>
      </p:sp>
    </p:spTree>
    <p:extLst>
      <p:ext uri="{BB962C8B-B14F-4D97-AF65-F5344CB8AC3E}">
        <p14:creationId xmlns:p14="http://schemas.microsoft.com/office/powerpoint/2010/main" val="1242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ABC5C5-8153-45CF-9CFF-AEAA75F72BE9}"/>
              </a:ext>
            </a:extLst>
          </p:cNvPr>
          <p:cNvSpPr/>
          <p:nvPr/>
        </p:nvSpPr>
        <p:spPr>
          <a:xfrm>
            <a:off x="152400" y="520511"/>
            <a:ext cx="12039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</a:t>
            </a:r>
          </a:p>
          <a:p>
            <a:pPr marL="742950" indent="-742950">
              <a:buAutoNum type="arabicParenR"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 you resisting Satan’s plans, </a:t>
            </a:r>
          </a:p>
          <a:p>
            <a:pPr marL="742950" indent="-742950">
              <a:buAutoNum type="arabicParenR"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need to Repent: 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what’s really at stake!</a:t>
            </a:r>
          </a:p>
          <a:p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R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econsider your choices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Are you willing to Recommit to God so He can 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Guide and Grow you, preparing you for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“The Promised Land”?  (Ro. 8:28,29)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0844DD-6679-42D6-85C9-54112E29ADA6}"/>
              </a:ext>
            </a:extLst>
          </p:cNvPr>
          <p:cNvSpPr/>
          <p:nvPr/>
        </p:nvSpPr>
        <p:spPr>
          <a:xfrm>
            <a:off x="9296400" y="1447800"/>
            <a:ext cx="28007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God’s?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ABC5C5-8153-45CF-9CFF-AEAA75F72BE9}"/>
              </a:ext>
            </a:extLst>
          </p:cNvPr>
          <p:cNvSpPr/>
          <p:nvPr/>
        </p:nvSpPr>
        <p:spPr>
          <a:xfrm>
            <a:off x="152400" y="520511"/>
            <a:ext cx="12039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138:7-8 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I walk in the midst of trouble, thou wilt revive me: thou shalt stretch forth thine hand against the wrath of mine enemies, and thy right hand shall save me. 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>
              <a:buAutoNum type="arabicPlain" startAt="8"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will perfect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gāmar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complete) 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which </a:t>
            </a:r>
            <a:r>
              <a:rPr lang="en-US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concerneth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me!”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 cooperate with Him?</a:t>
            </a:r>
          </a:p>
        </p:txBody>
      </p:sp>
    </p:spTree>
    <p:extLst>
      <p:ext uri="{BB962C8B-B14F-4D97-AF65-F5344CB8AC3E}">
        <p14:creationId xmlns:p14="http://schemas.microsoft.com/office/powerpoint/2010/main" val="20896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nature, mountain&#10;&#10;Description automatically generated">
            <a:extLst>
              <a:ext uri="{FF2B5EF4-FFF2-40B4-BE49-F238E27FC236}">
                <a16:creationId xmlns:a16="http://schemas.microsoft.com/office/drawing/2014/main" id="{2B83985D-EE69-416B-BBD1-93E33F090A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1400" y="1740932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EF2E49-F54F-4C23-A087-2A430D461ECA}"/>
              </a:ext>
            </a:extLst>
          </p:cNvPr>
          <p:cNvSpPr/>
          <p:nvPr/>
        </p:nvSpPr>
        <p:spPr>
          <a:xfrm>
            <a:off x="6003634" y="76200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8FA1A2-07C2-4C31-873E-861A96550819}"/>
              </a:ext>
            </a:extLst>
          </p:cNvPr>
          <p:cNvSpPr txBox="1"/>
          <p:nvPr/>
        </p:nvSpPr>
        <p:spPr>
          <a:xfrm>
            <a:off x="457200" y="4800600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Tab</a:t>
            </a:r>
          </a:p>
        </p:txBody>
      </p:sp>
    </p:spTree>
    <p:extLst>
      <p:ext uri="{BB962C8B-B14F-4D97-AF65-F5344CB8AC3E}">
        <p14:creationId xmlns:p14="http://schemas.microsoft.com/office/powerpoint/2010/main" val="135733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4397BBB-C780-407B-AA8E-35C8D5CD4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122682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5CA87D-6001-406E-8A91-67526A3F0983}"/>
              </a:ext>
            </a:extLst>
          </p:cNvPr>
          <p:cNvSpPr txBox="1"/>
          <p:nvPr/>
        </p:nvSpPr>
        <p:spPr>
          <a:xfrm>
            <a:off x="381000" y="4648200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7 deserts in the first 18 months!</a:t>
            </a:r>
          </a:p>
        </p:txBody>
      </p:sp>
    </p:spTree>
    <p:extLst>
      <p:ext uri="{BB962C8B-B14F-4D97-AF65-F5344CB8AC3E}">
        <p14:creationId xmlns:p14="http://schemas.microsoft.com/office/powerpoint/2010/main" val="278960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FD30B1-C1FD-48D3-B365-B1C5C3802284}"/>
              </a:ext>
            </a:extLst>
          </p:cNvPr>
          <p:cNvSpPr/>
          <p:nvPr/>
        </p:nvSpPr>
        <p:spPr>
          <a:xfrm>
            <a:off x="381000" y="228600"/>
            <a:ext cx="1150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desert experiences were part of God’s plan to reveal and/or develop their faith. </a:t>
            </a:r>
          </a:p>
        </p:txBody>
      </p:sp>
      <p:pic>
        <p:nvPicPr>
          <p:cNvPr id="7" name="Picture 2" descr="Image result for pictures from pilgrim's progress">
            <a:extLst>
              <a:ext uri="{FF2B5EF4-FFF2-40B4-BE49-F238E27FC236}">
                <a16:creationId xmlns:a16="http://schemas.microsoft.com/office/drawing/2014/main" id="{E65CD300-F937-46A5-A34B-EE77866BE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5"/>
          <a:stretch/>
        </p:blipFill>
        <p:spPr bwMode="auto">
          <a:xfrm>
            <a:off x="99134" y="1475952"/>
            <a:ext cx="4572000" cy="225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A98F63-3608-4BBB-9DA7-DB657BD757AA}"/>
              </a:ext>
            </a:extLst>
          </p:cNvPr>
          <p:cNvSpPr/>
          <p:nvPr/>
        </p:nvSpPr>
        <p:spPr>
          <a:xfrm>
            <a:off x="678491" y="3821871"/>
            <a:ext cx="10835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for discovery of those that have none!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0F3E46-CF9D-4A05-80B8-D78DB041AD32}"/>
              </a:ext>
            </a:extLst>
          </p:cNvPr>
          <p:cNvSpPr/>
          <p:nvPr/>
        </p:nvSpPr>
        <p:spPr>
          <a:xfrm>
            <a:off x="228600" y="4444243"/>
            <a:ext cx="1150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in the midst of the path,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no hurt shall come unto thee.”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 Pilgrim's Progress by John </a:t>
            </a:r>
            <a:r>
              <a:rPr lang="en-US" sz="3200" dirty="0" err="1">
                <a:solidFill>
                  <a:schemeClr val="bg1"/>
                </a:solidFill>
              </a:rPr>
              <a:t>Bunyon</a:t>
            </a:r>
            <a:r>
              <a:rPr lang="en-US" sz="3200" dirty="0">
                <a:solidFill>
                  <a:schemeClr val="bg1"/>
                </a:solidFill>
              </a:rPr>
              <a:t>:  1678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D0F14B-806E-47EC-8CF3-2EB517F2A855}"/>
              </a:ext>
            </a:extLst>
          </p:cNvPr>
          <p:cNvSpPr/>
          <p:nvPr/>
        </p:nvSpPr>
        <p:spPr>
          <a:xfrm>
            <a:off x="4784974" y="1327603"/>
            <a:ext cx="7010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“Is thy strength so small? 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 not the lions, for they are chained, and are placed there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trial of faith where it is, </a:t>
            </a:r>
          </a:p>
        </p:txBody>
      </p:sp>
    </p:spTree>
    <p:extLst>
      <p:ext uri="{BB962C8B-B14F-4D97-AF65-F5344CB8AC3E}">
        <p14:creationId xmlns:p14="http://schemas.microsoft.com/office/powerpoint/2010/main" val="321543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04800" y="-76200"/>
            <a:ext cx="12344400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 is seeking to grow and guide us so    </a:t>
            </a:r>
          </a:p>
          <a:p>
            <a:pPr lvl="1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that we can experience the delight of His </a:t>
            </a:r>
          </a:p>
          <a:p>
            <a:pPr lvl="1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blessings and purposes.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(Jer. 29:11; Rev. 4:11)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Ro. 8:22,28,29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“all things work together for good to them that love God…called according to His purpose.</a:t>
            </a:r>
          </a:p>
          <a:p>
            <a:pPr lvl="1"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 he did foreknow he also did predestinate to be conformed to the image of His Son…”</a:t>
            </a:r>
          </a:p>
          <a:p>
            <a:pPr lvl="1" algn="ctr"/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o everything there is a season">
            <a:extLst>
              <a:ext uri="{FF2B5EF4-FFF2-40B4-BE49-F238E27FC236}">
                <a16:creationId xmlns:a16="http://schemas.microsoft.com/office/drawing/2014/main" id="{CB810FA3-AF06-403E-881A-BFA83D4C3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0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0B9135-1029-44D7-BF70-CE98FF195A60}"/>
              </a:ext>
            </a:extLst>
          </p:cNvPr>
          <p:cNvSpPr/>
          <p:nvPr/>
        </p:nvSpPr>
        <p:spPr>
          <a:xfrm>
            <a:off x="8001000" y="2514600"/>
            <a:ext cx="4191000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Zemān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appointed occasion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AD93FB-65FE-45FC-AF6E-5337CC906D97}"/>
              </a:ext>
            </a:extLst>
          </p:cNvPr>
          <p:cNvSpPr/>
          <p:nvPr/>
        </p:nvSpPr>
        <p:spPr>
          <a:xfrm>
            <a:off x="6351672" y="5720967"/>
            <a:ext cx="60960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Ḥēp’es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:̣ purpose, pleasure,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desire; valuable matter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3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o everything there is a season">
            <a:extLst>
              <a:ext uri="{FF2B5EF4-FFF2-40B4-BE49-F238E27FC236}">
                <a16:creationId xmlns:a16="http://schemas.microsoft.com/office/drawing/2014/main" id="{ACB39C2A-A9CF-4947-8D78-3051A9802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"/>
          <a:stretch/>
        </p:blipFill>
        <p:spPr bwMode="auto">
          <a:xfrm>
            <a:off x="0" y="21335"/>
            <a:ext cx="4724400" cy="39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6FF80A-67F8-4DB9-937B-2C6C799CB891}"/>
              </a:ext>
            </a:extLst>
          </p:cNvPr>
          <p:cNvSpPr/>
          <p:nvPr/>
        </p:nvSpPr>
        <p:spPr>
          <a:xfrm>
            <a:off x="4419600" y="213372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Eccl 3:11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hath made every thing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his time: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yāpeh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bright)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Mal. 3:17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He hath set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world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their heart…”</a:t>
            </a:r>
          </a:p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Ôlām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the ages, eternity!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A58-E933-4C09-97E1-6B60DEC870FB}"/>
              </a:ext>
            </a:extLst>
          </p:cNvPr>
          <p:cNvSpPr/>
          <p:nvPr/>
        </p:nvSpPr>
        <p:spPr>
          <a:xfrm>
            <a:off x="762000" y="4038600"/>
            <a:ext cx="11277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23:10, 14,16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way that I take: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he hath tried me, 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he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performeth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thing that is appointed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me…</a:t>
            </a:r>
          </a:p>
          <a:p>
            <a:pPr algn="ctr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5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maketh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my heart soft…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BB343B-509E-4FB7-B166-15FE0FBDF136}"/>
              </a:ext>
            </a:extLst>
          </p:cNvPr>
          <p:cNvSpPr/>
          <p:nvPr/>
        </p:nvSpPr>
        <p:spPr>
          <a:xfrm>
            <a:off x="5832567" y="4647201"/>
            <a:ext cx="6359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shall come forth as gold….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33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381000" y="609600"/>
            <a:ext cx="123444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1" indent="-6858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 takes advantage of the difficult “desert” seasons and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 a roaring lion”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Pt. 5:8)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deceptive serpent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Cor. 11:3)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seeks to seduce or sidetrack us from God’s plan.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essence of sin (</a:t>
            </a:r>
            <a:r>
              <a:rPr lang="en-US" sz="5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harmartano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 algn="ctr"/>
            <a:r>
              <a:rPr lang="en-US" sz="5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to miss the mark </a:t>
            </a:r>
          </a:p>
          <a:p>
            <a:pPr lvl="1" algn="ctr"/>
            <a:r>
              <a:rPr lang="en-US" sz="4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so</a:t>
            </a:r>
            <a:r>
              <a:rPr lang="en-US" sz="4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share in the </a:t>
            </a:r>
            <a:r>
              <a:rPr lang="en-US" sz="7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prize.</a:t>
            </a:r>
            <a:endParaRPr lang="en-US" sz="4800" b="1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6E523-3D6A-4A84-8C44-5ADD8311C4C3}"/>
              </a:ext>
            </a:extLst>
          </p:cNvPr>
          <p:cNvSpPr/>
          <p:nvPr/>
        </p:nvSpPr>
        <p:spPr>
          <a:xfrm>
            <a:off x="-228600" y="304800"/>
            <a:ext cx="123444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 algn="ctr"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“desert” seasons he takes advantage of our selfish natures to influence us to react or rebel against God’s Guidance. </a:t>
            </a:r>
          </a:p>
          <a:p>
            <a:pPr lvl="1"/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rebellious attitude usually leaks out of our lips in the form of murmuring and / or complaining. </a:t>
            </a:r>
          </a:p>
          <a:p>
            <a:pPr lvl="1"/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6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1882</Words>
  <Application>Microsoft Office PowerPoint</Application>
  <PresentationFormat>Widescreen</PresentationFormat>
  <Paragraphs>195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135</cp:revision>
  <dcterms:created xsi:type="dcterms:W3CDTF">2019-02-21T18:49:00Z</dcterms:created>
  <dcterms:modified xsi:type="dcterms:W3CDTF">2019-03-31T13:35:03Z</dcterms:modified>
</cp:coreProperties>
</file>