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4"/>
  </p:sldMasterIdLst>
  <p:notesMasterIdLst>
    <p:notesMasterId r:id="rId31"/>
  </p:notesMasterIdLst>
  <p:sldIdLst>
    <p:sldId id="267" r:id="rId5"/>
    <p:sldId id="269" r:id="rId6"/>
    <p:sldId id="273" r:id="rId7"/>
    <p:sldId id="289" r:id="rId8"/>
    <p:sldId id="304" r:id="rId9"/>
    <p:sldId id="301" r:id="rId10"/>
    <p:sldId id="300" r:id="rId11"/>
    <p:sldId id="305" r:id="rId12"/>
    <p:sldId id="303" r:id="rId13"/>
    <p:sldId id="306" r:id="rId14"/>
    <p:sldId id="302" r:id="rId15"/>
    <p:sldId id="307" r:id="rId16"/>
    <p:sldId id="308" r:id="rId17"/>
    <p:sldId id="321" r:id="rId18"/>
    <p:sldId id="311" r:id="rId19"/>
    <p:sldId id="312" r:id="rId20"/>
    <p:sldId id="313" r:id="rId21"/>
    <p:sldId id="314" r:id="rId22"/>
    <p:sldId id="317" r:id="rId23"/>
    <p:sldId id="315" r:id="rId24"/>
    <p:sldId id="316" r:id="rId25"/>
    <p:sldId id="318" r:id="rId26"/>
    <p:sldId id="323" r:id="rId27"/>
    <p:sldId id="319" r:id="rId28"/>
    <p:sldId id="310" r:id="rId29"/>
    <p:sldId id="320" r:id="rId30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3" d="100"/>
          <a:sy n="53" d="100"/>
        </p:scale>
        <p:origin x="206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3BE0-8A45-4B78-8AA4-D1C513FA6DD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DFD8E-DAE0-4BE4-9450-F12CC42F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DFD8E-DAE0-4BE4-9450-F12CC42F2F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DFD8E-DAE0-4BE4-9450-F12CC42F2F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D2D-3B18-458C-A511-9840420B91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91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1" y="2514600"/>
            <a:ext cx="11963400" cy="3034453"/>
          </a:xfrm>
        </p:spPr>
        <p:txBody>
          <a:bodyPr anchor="t"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1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Navigating the</a:t>
            </a:r>
            <a:br>
              <a:rPr lang="en-US" altLang="en-US" sz="11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11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 New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E5DAF-F46F-43A9-9DF7-81EB634CB241}"/>
              </a:ext>
            </a:extLst>
          </p:cNvPr>
          <p:cNvSpPr txBox="1"/>
          <p:nvPr/>
        </p:nvSpPr>
        <p:spPr>
          <a:xfrm>
            <a:off x="-106767" y="8534400"/>
            <a:ext cx="17433132" cy="1200329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Directions During Difficult Times.</a:t>
            </a:r>
          </a:p>
        </p:txBody>
      </p:sp>
    </p:spTree>
    <p:extLst>
      <p:ext uri="{BB962C8B-B14F-4D97-AF65-F5344CB8AC3E}">
        <p14:creationId xmlns:p14="http://schemas.microsoft.com/office/powerpoint/2010/main" val="195150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69"/>
            <a:ext cx="17340263" cy="974963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questions </a:t>
            </a:r>
            <a:r>
              <a:rPr lang="en-US" altLang="en-US" sz="8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W</a:t>
            </a:r>
            <a:r>
              <a:rPr lang="en-US" altLang="en-US" sz="8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answers</a:t>
            </a:r>
            <a:endParaRPr lang="en-US" altLang="en-US" sz="6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Some Common “Wrong” Questions: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How did I get into this mess?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How can I quickly get out of this mess?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3) Why did this have to happen to ME?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with these questions is that the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focus is in the wrong place…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THE “RIGHT” QUESTION IS: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God Be Glorified Through This?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004EBC-6AAD-451B-9852-0D4D495FD99E}"/>
              </a:ext>
            </a:extLst>
          </p:cNvPr>
          <p:cNvSpPr/>
          <p:nvPr/>
        </p:nvSpPr>
        <p:spPr>
          <a:xfrm>
            <a:off x="10956131" y="5410200"/>
            <a:ext cx="48269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ME! </a:t>
            </a:r>
            <a:endParaRPr lang="en-US" alt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228600"/>
            <a:ext cx="16916400" cy="9749631"/>
          </a:xfrm>
        </p:spPr>
        <p:txBody>
          <a:bodyPr>
            <a:normAutofit/>
          </a:bodyPr>
          <a:lstStyle/>
          <a:p>
            <a:pPr marL="1143000" indent="-1143000">
              <a:spcBef>
                <a:spcPct val="0"/>
              </a:spcBef>
              <a:buFont typeface="Wingdings 2" panose="05020102010507070707" pitchFamily="18" charset="2"/>
              <a:buAutoNum type="arabicPeriod" startAt="2"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Orchestrates Events To </a:t>
            </a:r>
            <a:r>
              <a:rPr lang="en-US" alt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Himself.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/>
              <a:t>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RED SEA.  (Ex. 14:4; 13,14)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 God’s power at this event has become the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theme of songs for thousands of generations.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It gave notice to the Canaanites. Josh. 2:10-11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we have heard how the LORD dried up the water of the Red sea for you, …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as soon as we had heard these things, our hearts did melt, neither did there remain any more courage in any: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LORD your God,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God in heaven above, and in earth beneath.” </a:t>
            </a:r>
          </a:p>
        </p:txBody>
      </p:sp>
    </p:spTree>
    <p:extLst>
      <p:ext uri="{BB962C8B-B14F-4D97-AF65-F5344CB8AC3E}">
        <p14:creationId xmlns:p14="http://schemas.microsoft.com/office/powerpoint/2010/main" val="34485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156368"/>
            <a:ext cx="16916400" cy="9749631"/>
          </a:xfrm>
        </p:spPr>
        <p:txBody>
          <a:bodyPr>
            <a:normAutofit/>
          </a:bodyPr>
          <a:lstStyle/>
          <a:p>
            <a:pPr marL="1143000" indent="-1143000">
              <a:spcBef>
                <a:spcPct val="0"/>
              </a:spcBef>
              <a:buFont typeface="Wingdings 2" panose="05020102010507070707" pitchFamily="18" charset="2"/>
              <a:buAutoNum type="arabicPeriod" startAt="2"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Orchestrates Events To </a:t>
            </a:r>
            <a:r>
              <a:rPr lang="en-US" alt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Himself.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JESUS’ MINISTRY: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Man born blind: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9:2,3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did sin…that this he was born blind?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Neither hath this man sinned, nor his parents: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that the works of God should be made manifest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him.”</a:t>
            </a:r>
            <a:endParaRPr lang="en-US" alt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He endured decades of misery (Darkness)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moment of miracle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32)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742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156368"/>
            <a:ext cx="17128332" cy="9749631"/>
          </a:xfrm>
        </p:spPr>
        <p:txBody>
          <a:bodyPr>
            <a:normAutofit fontScale="92500" lnSpcReduction="20000"/>
          </a:bodyPr>
          <a:lstStyle/>
          <a:p>
            <a:pPr marL="1143000" indent="-1143000">
              <a:spcBef>
                <a:spcPct val="0"/>
              </a:spcBef>
              <a:buFont typeface="Wingdings 2" panose="05020102010507070707" pitchFamily="18" charset="2"/>
              <a:buAutoNum type="arabicPeriod" startAt="2"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Orchestrates Events To </a:t>
            </a:r>
            <a:r>
              <a:rPr lang="en-US" alt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Himself.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JESUS’ MINISTRY: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Lazarus’ resurrection.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11:4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5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sickness is…</a:t>
            </a:r>
            <a:r>
              <a:rPr lang="en-US" altLang="en-US" sz="6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glory of God</a:t>
            </a:r>
            <a:r>
              <a:rPr lang="en-US" altLang="en-US" sz="6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  <a:endParaRPr lang="en-US" alt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They endured days of fear, anxiety, and pain.  V 21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5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“Lord, if thou </a:t>
            </a:r>
            <a:r>
              <a:rPr lang="en-US" altLang="en-US" sz="5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hadst</a:t>
            </a:r>
            <a:r>
              <a:rPr lang="en-US" altLang="en-US" sz="5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been here, my brother had not died.”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 If Jesus had responded to their plea to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quickly and heal”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many more would be in hell.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sz="6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 …had seen the things which Jesus did, believed on him.”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7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7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instant healing and help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7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God often has bigger plans.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604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228600"/>
            <a:ext cx="17128332" cy="9749631"/>
          </a:xfrm>
        </p:spPr>
        <p:txBody>
          <a:bodyPr>
            <a:normAutofit/>
          </a:bodyPr>
          <a:lstStyle/>
          <a:p>
            <a:pPr marL="1143000" indent="-1143000">
              <a:spcBef>
                <a:spcPct val="0"/>
              </a:spcBef>
              <a:buFont typeface="Wingdings 2" panose="05020102010507070707" pitchFamily="18" charset="2"/>
              <a:buAutoNum type="arabicPeriod" startAt="2"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Orchestrates Events To </a:t>
            </a:r>
            <a:r>
              <a:rPr lang="en-US" alt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Himself.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Israel, The Blind Man, Lazarus…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Esther:  </a:t>
            </a:r>
          </a:p>
        </p:txBody>
      </p:sp>
      <p:pic>
        <p:nvPicPr>
          <p:cNvPr id="3" name="Picture 2" descr="A group of people in costumes&#10;&#10;Description automatically generated">
            <a:extLst>
              <a:ext uri="{FF2B5EF4-FFF2-40B4-BE49-F238E27FC236}">
                <a16:creationId xmlns:a16="http://schemas.microsoft.com/office/drawing/2014/main" id="{C8020350-AA6D-49A4-8840-AD8FD5044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731" y="1742794"/>
            <a:ext cx="5774532" cy="80201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3CF4D0-27A9-45EC-A245-8ADF9120FB0D}"/>
              </a:ext>
            </a:extLst>
          </p:cNvPr>
          <p:cNvSpPr/>
          <p:nvPr/>
        </p:nvSpPr>
        <p:spPr>
          <a:xfrm>
            <a:off x="364331" y="2971800"/>
            <a:ext cx="11201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knows whether you’ve come to the Kingdom,</a:t>
            </a:r>
          </a:p>
          <a:p>
            <a:pPr algn="ctr"/>
            <a:r>
              <a:rPr lang="en-US" altLang="en-US" sz="1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Such A Time As This?”</a:t>
            </a:r>
            <a:endParaRPr lang="en-US" altLang="en-US" sz="11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" y="1066800"/>
            <a:ext cx="17128331" cy="9902032"/>
          </a:xfrm>
        </p:spPr>
        <p:txBody>
          <a:bodyPr>
            <a:normAutofit/>
          </a:bodyPr>
          <a:lstStyle/>
          <a:p>
            <a:pPr marL="1143000" indent="-1143000">
              <a:spcBef>
                <a:spcPct val="0"/>
              </a:spcBef>
              <a:buAutoNum type="arabicPeriod"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the right questions.</a:t>
            </a:r>
          </a:p>
          <a:p>
            <a:pPr marL="1143000" indent="-1143000">
              <a:spcBef>
                <a:spcPct val="0"/>
              </a:spcBef>
              <a:buAutoNum type="arabicPeriod"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God’s orchestrating events.</a:t>
            </a:r>
          </a:p>
          <a:p>
            <a:pPr marL="1143000" indent="-1143000">
              <a:spcBef>
                <a:spcPct val="0"/>
              </a:spcBef>
              <a:buAutoNum type="arabicPeriod"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Realize that instead of really “Proving God”,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We tend to </a:t>
            </a:r>
            <a:r>
              <a:rPr lang="en-US" altLang="en-US" sz="8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PROVOKE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Him!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(Found 85 times, mostly about provoking God!)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14:11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long will this people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provoke me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Mārar</a:t>
            </a:r>
            <a:r>
              <a:rPr lang="en-US" altLang="en-US" sz="8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(bitter) to grieve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how long will it be ere they believe me?”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B430C-BF65-4E65-ACEF-4EFC250C64E7}"/>
              </a:ext>
            </a:extLst>
          </p:cNvPr>
          <p:cNvSpPr/>
          <p:nvPr/>
        </p:nvSpPr>
        <p:spPr>
          <a:xfrm>
            <a:off x="231861" y="51137"/>
            <a:ext cx="17148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More Concerned With God’s Glory Than Yours!</a:t>
            </a:r>
          </a:p>
        </p:txBody>
      </p:sp>
    </p:spTree>
    <p:extLst>
      <p:ext uri="{BB962C8B-B14F-4D97-AF65-F5344CB8AC3E}">
        <p14:creationId xmlns:p14="http://schemas.microsoft.com/office/powerpoint/2010/main" val="1207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" y="1066800"/>
            <a:ext cx="17128331" cy="990203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Instead of “Proving God”, We </a:t>
            </a:r>
            <a:r>
              <a:rPr lang="en-US" alt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PROVOKE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Him!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78:40-41 </a:t>
            </a:r>
            <a:r>
              <a:rPr lang="en-US" altLang="en-US" sz="6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oft did they </a:t>
            </a:r>
            <a:r>
              <a:rPr lang="en-US" altLang="en-US" sz="6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provoke him </a:t>
            </a:r>
            <a:r>
              <a:rPr lang="en-US" altLang="en-US" sz="6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wilderness, </a:t>
            </a:r>
            <a:r>
              <a:rPr lang="en-US" altLang="en-US" sz="6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grieve him </a:t>
            </a:r>
            <a:r>
              <a:rPr lang="en-US" altLang="en-US" sz="6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desert!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Yea, they turned back and tempted God,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Holy One of Israel.”  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Tāwâ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grieved!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 4:30  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“grieve not the holy Spirit of God,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whereby ye are sealed unto the day of redemption.”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B430C-BF65-4E65-ACEF-4EFC250C64E7}"/>
              </a:ext>
            </a:extLst>
          </p:cNvPr>
          <p:cNvSpPr/>
          <p:nvPr/>
        </p:nvSpPr>
        <p:spPr>
          <a:xfrm>
            <a:off x="231861" y="51137"/>
            <a:ext cx="17148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More Concerned With God’s Glory Than Yours!</a:t>
            </a:r>
          </a:p>
        </p:txBody>
      </p:sp>
    </p:spTree>
    <p:extLst>
      <p:ext uri="{BB962C8B-B14F-4D97-AF65-F5344CB8AC3E}">
        <p14:creationId xmlns:p14="http://schemas.microsoft.com/office/powerpoint/2010/main" val="33564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" y="1066800"/>
            <a:ext cx="17128331" cy="990203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Instead of “Proving God”, We </a:t>
            </a:r>
            <a:r>
              <a:rPr lang="en-US" alt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PROVOKE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Him!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Wrong Focus 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Wrong </a:t>
            </a:r>
            <a:r>
              <a:rPr lang="en-US" altLang="en-US" sz="8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God orchestrates / allows problems so He can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reveal himself to us and through us (to others).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When we focus on a quick solution to our pain,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a) We end up </a:t>
            </a:r>
            <a:r>
              <a:rPr lang="en-US" alt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failing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test of faith, and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b) We </a:t>
            </a:r>
            <a:r>
              <a:rPr lang="en-US" alt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frustrate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God’s purposes of revealing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Himself to and through us! 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B430C-BF65-4E65-ACEF-4EFC250C64E7}"/>
              </a:ext>
            </a:extLst>
          </p:cNvPr>
          <p:cNvSpPr/>
          <p:nvPr/>
        </p:nvSpPr>
        <p:spPr>
          <a:xfrm>
            <a:off x="231861" y="51137"/>
            <a:ext cx="17148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More Concerned With God’s Glory Than Yours!</a:t>
            </a:r>
          </a:p>
        </p:txBody>
      </p:sp>
    </p:spTree>
    <p:extLst>
      <p:ext uri="{BB962C8B-B14F-4D97-AF65-F5344CB8AC3E}">
        <p14:creationId xmlns:p14="http://schemas.microsoft.com/office/powerpoint/2010/main" val="42754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" y="1066800"/>
            <a:ext cx="17128331" cy="990203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Example of Asa 2 Chron. 16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orchestrated (or allowed) an invading army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to threaten Him.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This same scenario had happened in His youth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and God miraculously delivered him. (Ch. 14)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Asa failed the test, pillaging the Temple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2)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pay a heathen army to defend him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3)  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The plan seemed to work.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won the proverbial battle,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lost the real “war” over his heart.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B430C-BF65-4E65-ACEF-4EFC250C64E7}"/>
              </a:ext>
            </a:extLst>
          </p:cNvPr>
          <p:cNvSpPr/>
          <p:nvPr/>
        </p:nvSpPr>
        <p:spPr>
          <a:xfrm>
            <a:off x="231861" y="51137"/>
            <a:ext cx="17148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More Concerned With God’s Glory Than Yours!</a:t>
            </a:r>
          </a:p>
        </p:txBody>
      </p:sp>
    </p:spTree>
    <p:extLst>
      <p:ext uri="{BB962C8B-B14F-4D97-AF65-F5344CB8AC3E}">
        <p14:creationId xmlns:p14="http://schemas.microsoft.com/office/powerpoint/2010/main" val="9800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" y="1066800"/>
            <a:ext cx="17128331" cy="990203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Example of Asa 2 Chron. 16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  God sent a </a:t>
            </a:r>
            <a:r>
              <a:rPr lang="en-US" alt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Hanani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confront him. Vs 9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the eyes of the LORD run to and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throughout the whole earth,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show himself strong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behalf</a:t>
            </a:r>
            <a:endParaRPr lang="en-US" altLang="en-US" sz="8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B430C-BF65-4E65-ACEF-4EFC250C64E7}"/>
              </a:ext>
            </a:extLst>
          </p:cNvPr>
          <p:cNvSpPr/>
          <p:nvPr/>
        </p:nvSpPr>
        <p:spPr>
          <a:xfrm>
            <a:off x="231861" y="51137"/>
            <a:ext cx="17148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More Concerned With God’s Glory Than Yours!</a:t>
            </a:r>
          </a:p>
        </p:txBody>
      </p:sp>
      <p:pic>
        <p:nvPicPr>
          <p:cNvPr id="5" name="Picture 4" descr="A person wearing a dress&#10;&#10;Description automatically generated">
            <a:extLst>
              <a:ext uri="{FF2B5EF4-FFF2-40B4-BE49-F238E27FC236}">
                <a16:creationId xmlns:a16="http://schemas.microsoft.com/office/drawing/2014/main" id="{1F59C026-C6ED-447D-AE34-394D6B715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46" y="4648200"/>
            <a:ext cx="4843462" cy="5359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BF6AC3-3FCC-481E-B50D-498C69EC3508}"/>
              </a:ext>
            </a:extLst>
          </p:cNvPr>
          <p:cNvSpPr/>
          <p:nvPr/>
        </p:nvSpPr>
        <p:spPr>
          <a:xfrm>
            <a:off x="301024" y="4565032"/>
            <a:ext cx="121167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them whose heart is perfect toward him.</a:t>
            </a:r>
          </a:p>
          <a:p>
            <a:pPr algn="ctr"/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Herein thou hast done foolishly: </a:t>
            </a:r>
          </a:p>
          <a:p>
            <a:pPr algn="ctr"/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from henceforth thou shalt have wars.”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156368"/>
            <a:ext cx="16916400" cy="9749631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learned that God wants us to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“Walk by faith, not by sight.”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 5:7)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involves elevating Divine Revelation above Human Reasoning.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what Pr. 3:5-7 is all about.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not wise in thine own eyes.”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One: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</a:t>
            </a:r>
            <a:r>
              <a:rPr lang="en-US" alt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Brought You Here,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means He’s here with you!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(Heb. 13:5)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07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" y="1066800"/>
            <a:ext cx="17128331" cy="990203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Example of Asa 2 Chron. 16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  God sent a </a:t>
            </a:r>
            <a:r>
              <a:rPr lang="en-US" alt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Hanani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confront him. Vs 9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Instead of recognizing and repenting: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“Asa was wroth with the seer,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him in a prison house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in a rage 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…because of this thing.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Asa oppressed the people 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time.”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Bitterness poisons many!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(Heb. 12:15)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B430C-BF65-4E65-ACEF-4EFC250C64E7}"/>
              </a:ext>
            </a:extLst>
          </p:cNvPr>
          <p:cNvSpPr/>
          <p:nvPr/>
        </p:nvSpPr>
        <p:spPr>
          <a:xfrm>
            <a:off x="231861" y="51137"/>
            <a:ext cx="17148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More Concerned With God’s Glory Than Yours!</a:t>
            </a:r>
          </a:p>
        </p:txBody>
      </p:sp>
    </p:spTree>
    <p:extLst>
      <p:ext uri="{BB962C8B-B14F-4D97-AF65-F5344CB8AC3E}">
        <p14:creationId xmlns:p14="http://schemas.microsoft.com/office/powerpoint/2010/main" val="18054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" y="1066800"/>
            <a:ext cx="17128331" cy="990203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Example of Asa 2 Chron. 16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God chastened him with sickness 12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Asa …was diseased in his feet,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his disease was exceeding great: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(another opportunity to trust &amp; turn to God) </a:t>
            </a:r>
            <a:endParaRPr lang="en-US" altLang="en-US" sz="6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in his disease he sought not to the LORD,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to the physicians.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didn’t he want to seek God?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Asa died…”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B430C-BF65-4E65-ACEF-4EFC250C64E7}"/>
              </a:ext>
            </a:extLst>
          </p:cNvPr>
          <p:cNvSpPr/>
          <p:nvPr/>
        </p:nvSpPr>
        <p:spPr>
          <a:xfrm>
            <a:off x="231861" y="51137"/>
            <a:ext cx="17148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More Concerned With God’s Glory Than Yours!</a:t>
            </a:r>
          </a:p>
        </p:txBody>
      </p:sp>
    </p:spTree>
    <p:extLst>
      <p:ext uri="{BB962C8B-B14F-4D97-AF65-F5344CB8AC3E}">
        <p14:creationId xmlns:p14="http://schemas.microsoft.com/office/powerpoint/2010/main" val="29928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2B430C-BF65-4E65-ACEF-4EFC250C64E7}"/>
              </a:ext>
            </a:extLst>
          </p:cNvPr>
          <p:cNvSpPr/>
          <p:nvPr/>
        </p:nvSpPr>
        <p:spPr>
          <a:xfrm>
            <a:off x="338472" y="51137"/>
            <a:ext cx="16542221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we’re under pressure, </a:t>
            </a: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natural focus and feelings will be on ourselves</a:t>
            </a: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how to “fix” the problem.</a:t>
            </a:r>
            <a:endParaRPr lang="en-US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BE3C4-491F-41DE-B947-A4198E1C96B2}"/>
              </a:ext>
            </a:extLst>
          </p:cNvPr>
          <p:cNvSpPr/>
          <p:nvPr/>
        </p:nvSpPr>
        <p:spPr>
          <a:xfrm>
            <a:off x="299326" y="3276600"/>
            <a:ext cx="167416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Phil. 2:5 tells us to: 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this mind be in you,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which was also in Christ Jesus:”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6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(Remember, Paul was in prison at the time!)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Shifting our focus off of ourselves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on to Christ produces faith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peace. (Phil.  4:6-8)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esus praying'">
            <a:extLst>
              <a:ext uri="{FF2B5EF4-FFF2-40B4-BE49-F238E27FC236}">
                <a16:creationId xmlns:a16="http://schemas.microsoft.com/office/drawing/2014/main" id="{E3F2DA25-411A-4B22-B17C-BB00898B1D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0" r="1" b="5618"/>
          <a:stretch/>
        </p:blipFill>
        <p:spPr bwMode="auto">
          <a:xfrm>
            <a:off x="0" y="0"/>
            <a:ext cx="17340242" cy="97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467C73-C352-444E-A406-09E773C9FACB}"/>
              </a:ext>
            </a:extLst>
          </p:cNvPr>
          <p:cNvSpPr/>
          <p:nvPr/>
        </p:nvSpPr>
        <p:spPr>
          <a:xfrm>
            <a:off x="211931" y="457200"/>
            <a:ext cx="86677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is my soul troubled; and what shall I say? 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68749-7939-41FC-B2DA-D9E4D697AC29}"/>
              </a:ext>
            </a:extLst>
          </p:cNvPr>
          <p:cNvSpPr/>
          <p:nvPr/>
        </p:nvSpPr>
        <p:spPr>
          <a:xfrm>
            <a:off x="13318331" y="8839200"/>
            <a:ext cx="86677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/>
              <a:t>John 12:27-28 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724271-AE44-443B-A440-8AC43C59E1A2}"/>
              </a:ext>
            </a:extLst>
          </p:cNvPr>
          <p:cNvSpPr/>
          <p:nvPr/>
        </p:nvSpPr>
        <p:spPr>
          <a:xfrm>
            <a:off x="-626269" y="8041438"/>
            <a:ext cx="15874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Father, glorify thy name!”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72FB2D-321B-4104-AF9E-80D7FE04AABE}"/>
              </a:ext>
            </a:extLst>
          </p:cNvPr>
          <p:cNvSpPr/>
          <p:nvPr/>
        </p:nvSpPr>
        <p:spPr>
          <a:xfrm>
            <a:off x="440531" y="2597020"/>
            <a:ext cx="64682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Father, save me from this hour: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5AC2EE-C930-4C01-BF66-84FF5FD12F02}"/>
              </a:ext>
            </a:extLst>
          </p:cNvPr>
          <p:cNvSpPr/>
          <p:nvPr/>
        </p:nvSpPr>
        <p:spPr>
          <a:xfrm>
            <a:off x="10641806" y="826531"/>
            <a:ext cx="701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for this cause came I unto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hour. </a:t>
            </a:r>
            <a:r>
              <a:rPr lang="en-US" sz="1050" baseline="30000" dirty="0"/>
              <a:t> </a:t>
            </a:r>
            <a:r>
              <a:rPr lang="en-US" sz="10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29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368"/>
            <a:ext cx="17128331" cy="9902032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dirty="0"/>
              <a:t> Jesus in Jn. 12:27,28, Facing his final week, knowing the betrayal that awaited Him,  Notice His: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Feelings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(Transparency) 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is my soul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troubled:…Father save me from this hour.”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(Realization of Purpose)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“but for this cause came I unto this hour.”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“Father, glorify thy name.”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didn’t ask: </a:t>
            </a:r>
            <a:r>
              <a:rPr lang="en-US" alt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“How can I get out of this?”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but rather: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7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“How can God be glorified through this?” </a:t>
            </a:r>
          </a:p>
        </p:txBody>
      </p:sp>
    </p:spTree>
    <p:extLst>
      <p:ext uri="{BB962C8B-B14F-4D97-AF65-F5344CB8AC3E}">
        <p14:creationId xmlns:p14="http://schemas.microsoft.com/office/powerpoint/2010/main" val="22772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368"/>
            <a:ext cx="17128331" cy="9902032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dirty="0"/>
              <a:t> </a:t>
            </a:r>
            <a:r>
              <a:rPr lang="en-US" altLang="en-US" sz="4400" b="1" dirty="0"/>
              <a:t>1 Pt 2:21-23 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“hereunto were ye called: because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Christ also suffered for us, leaving us an example, </a:t>
            </a:r>
            <a:r>
              <a:rPr lang="en-US" alt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 follow his steps: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would Jesus Do?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do?</a:t>
            </a:r>
            <a:endParaRPr lang="en-US" alt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did no sin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neither was guile found in his mouth: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when he was reviled, reviled not again;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he suffered, he threatened not;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committed himself </a:t>
            </a: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him that </a:t>
            </a:r>
            <a:r>
              <a:rPr lang="en-US" alt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judgeth</a:t>
            </a: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righteously:”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7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7128331" cy="9902032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6000" b="1" dirty="0"/>
              <a:t> </a:t>
            </a: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God leads you into difficulties, you can be sure that He has purposes He wants to accomplish that will result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15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your ultimate good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15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His ultimate glory.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(Romans 8:28,29)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Will you “prove” your love by committing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your “Feelings, Faith, and Focus” to God?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7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369"/>
            <a:ext cx="17340263" cy="94408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2: Focus on God’s Glory, not your own!</a:t>
            </a:r>
          </a:p>
          <a:p>
            <a:pPr algn="ctr"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4:11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art worthy to receive glory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…: </a:t>
            </a:r>
          </a:p>
          <a:p>
            <a:pPr algn="ctr"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thou hast created all things, and for</a:t>
            </a:r>
          </a:p>
          <a:p>
            <a:pPr algn="ctr"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pleasure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thel’ema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purposes)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created.”</a:t>
            </a:r>
          </a:p>
          <a:p>
            <a:pPr algn="ctr">
              <a:spcBef>
                <a:spcPts val="180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8:28, 29 reminds us that God uses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things”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“conform us into the image of His son”</a:t>
            </a:r>
          </a:p>
          <a:p>
            <a:pPr algn="ctr">
              <a:buNone/>
            </a:pP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Aka: make us “Christian”.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 the “diverse trials” of </a:t>
            </a:r>
            <a:r>
              <a:rPr lang="en-US" alt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1:2,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“knowing that the trying 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(testing)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faith 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(trustworthy-ness)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worketh patience.” </a:t>
            </a:r>
            <a:endParaRPr lang="en-US" alt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0802F-072F-48F6-9C67-529A16AADE9B}"/>
              </a:ext>
            </a:extLst>
          </p:cNvPr>
          <p:cNvSpPr/>
          <p:nvPr/>
        </p:nvSpPr>
        <p:spPr>
          <a:xfrm>
            <a:off x="13811" y="0"/>
            <a:ext cx="17128331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uses the distress and difficulties of problems to purify our </a:t>
            </a:r>
            <a:r>
              <a:rPr lang="en-US" alt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faith.</a:t>
            </a: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Pt 1:7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trial of your faith, being much more precious than of gold…,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 it be tried with fire,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might be found unto praise and honor and glory at the appearing of Jesus Christ.”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5:8-9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 he were a Son, yet learned he obedience by the things which he suffered;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being made perfect, he became the author of eternal salvation unto all them that obey him” 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0802F-072F-48F6-9C67-529A16AADE9B}"/>
              </a:ext>
            </a:extLst>
          </p:cNvPr>
          <p:cNvSpPr/>
          <p:nvPr/>
        </p:nvSpPr>
        <p:spPr>
          <a:xfrm>
            <a:off x="13811" y="0"/>
            <a:ext cx="17128331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uses the fire of Trials to purify us.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 48:10,11  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I have refined thee…;</a:t>
            </a:r>
            <a:endParaRPr lang="en-US" alt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chosen thee in the furnace of affliction.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mine own sake…will I do it: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how should my name be polluted?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not give my Glory to another.”</a:t>
            </a:r>
          </a:p>
          <a:p>
            <a:pPr algn="ctr"/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human nature is more concerned with our “Glory” than God’s.  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156369"/>
            <a:ext cx="16916400" cy="9440862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Phil. 2:21 </a:t>
            </a:r>
            <a:r>
              <a:rPr lang="en-US" altLang="en-US" sz="7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all seek their own,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7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the things which are Jesus Christ’s.”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7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It’s interesting to note that Phil. 2 opens with an 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account of Jesus “laying aside” his rights and dying for us after encouraging us to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this mind be in you,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was also in Christ…”  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 2:5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9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69"/>
            <a:ext cx="17340263" cy="1020683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More Concerned With God’s Glory Than Yours!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When we’re confused, we tend To Ask Questions. 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(Wrong Questions 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Wrong Answers!)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Some Common “Wrong” Questions: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How did I get into this mess?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This draws us into a type of “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Blame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Game.” 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b) While we want to learn from “Mistakes”,  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this is incomplete in itself, and often draws us 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onto the Devil’s playing field.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accuser of our brethren”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12:10 </a:t>
            </a:r>
            <a:endParaRPr lang="en-US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69"/>
            <a:ext cx="17340263" cy="974963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Some Common “Wrong” Questions: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How can I quickly solve this problem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so that I get on with my life?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This is a understandable response.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7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did this in 2 Cor. 12:7-8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This may cause us to miss the main </a:t>
            </a:r>
            <a:r>
              <a:rPr lang="en-US" altLang="en-US" sz="6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point!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12:9 </a:t>
            </a:r>
            <a:r>
              <a:rPr lang="en-US" alt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grace is sufficient for thee,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strength is made perfect in weakness…”</a:t>
            </a:r>
            <a:endParaRPr lang="en-US" alt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2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69"/>
            <a:ext cx="17340263" cy="9749631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1:2-4  </a:t>
            </a:r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“Count it all joy when ye fall into diverse temptations 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(tests) </a:t>
            </a:r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this,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trying of your faith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worketh </a:t>
            </a:r>
            <a:r>
              <a:rPr lang="en-US" altLang="en-US" sz="8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patience,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Hypomonē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Cheerful endurance!</a:t>
            </a:r>
          </a:p>
          <a:p>
            <a:pPr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let patience have her perfect work, </a:t>
            </a:r>
            <a:endParaRPr lang="en-US" alt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perfect and entire, wanting 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(lacking) </a:t>
            </a: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nothing.”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0e2b21a82fd8403e1bf25a0161d89e92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11e1db98fa85c3a60c08bc34466bf2d0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7CDFA7-A2FC-4798-A685-88529FDB4D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6DBC01-892A-479E-B5F2-F7673AA2BA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1C6303-993C-4490-B33B-7513714B7E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2100</Words>
  <Application>Microsoft Office PowerPoint</Application>
  <PresentationFormat>Custom</PresentationFormat>
  <Paragraphs>212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Times New Roman</vt:lpstr>
      <vt:lpstr>Wingdings</vt:lpstr>
      <vt:lpstr>Wingdings 2</vt:lpstr>
      <vt:lpstr>1_Office Theme</vt:lpstr>
      <vt:lpstr>Navigating the  New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 New Year</dc:title>
  <dc:creator>Keith Peters</dc:creator>
  <cp:lastModifiedBy>Keith Peters</cp:lastModifiedBy>
  <cp:revision>2</cp:revision>
  <dcterms:created xsi:type="dcterms:W3CDTF">2020-01-09T17:05:12Z</dcterms:created>
  <dcterms:modified xsi:type="dcterms:W3CDTF">2020-01-09T17:17:10Z</dcterms:modified>
</cp:coreProperties>
</file>