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37" r:id="rId2"/>
    <p:sldId id="495" r:id="rId3"/>
    <p:sldId id="535" r:id="rId4"/>
    <p:sldId id="503" r:id="rId5"/>
    <p:sldId id="480" r:id="rId6"/>
    <p:sldId id="484" r:id="rId7"/>
    <p:sldId id="502" r:id="rId8"/>
    <p:sldId id="534" r:id="rId9"/>
    <p:sldId id="538" r:id="rId10"/>
    <p:sldId id="497" r:id="rId11"/>
    <p:sldId id="498" r:id="rId12"/>
    <p:sldId id="505" r:id="rId13"/>
    <p:sldId id="504" r:id="rId14"/>
    <p:sldId id="522" r:id="rId15"/>
    <p:sldId id="506" r:id="rId16"/>
    <p:sldId id="508" r:id="rId17"/>
    <p:sldId id="542" r:id="rId18"/>
    <p:sldId id="543" r:id="rId19"/>
    <p:sldId id="544" r:id="rId20"/>
    <p:sldId id="540" r:id="rId21"/>
    <p:sldId id="511" r:id="rId22"/>
    <p:sldId id="513" r:id="rId23"/>
    <p:sldId id="529" r:id="rId24"/>
    <p:sldId id="545" r:id="rId25"/>
    <p:sldId id="525" r:id="rId26"/>
    <p:sldId id="530" r:id="rId27"/>
    <p:sldId id="531" r:id="rId28"/>
    <p:sldId id="528" r:id="rId29"/>
    <p:sldId id="539" r:id="rId30"/>
    <p:sldId id="524" r:id="rId31"/>
    <p:sldId id="547" r:id="rId32"/>
    <p:sldId id="523" r:id="rId33"/>
    <p:sldId id="548" r:id="rId34"/>
    <p:sldId id="54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596167" y="4537261"/>
            <a:ext cx="109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823841" y="5068814"/>
            <a:ext cx="1090167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 God visibly and miraculously led them. 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To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through)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Red sea.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Ex. 14:10-12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Egyptians marched after them; and they were sore afraid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were no graves in Egypt, hast thou taken us away to die in the wilderness?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hast thou dealt thus with us, to carry us forth out of Egypt?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this the word that we did tell thee in Egypt, saying, Let us alone, that we may serve the Egyptians?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it had been better for us to serve the Egyptians, </a:t>
            </a:r>
          </a:p>
          <a:p>
            <a:pPr lvl="0"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that we should die in the wilderness.” 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God Led them to Marah.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15:23-25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when they came to Marah, they could not drink of the waters of Marah, for they were bitter:</a:t>
            </a:r>
          </a:p>
          <a:p>
            <a:pPr marL="742950" lvl="0" indent="-742950" algn="ctr">
              <a:buAutoNum type="arabicPlain" startAt="24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people murmured against Moses, saying,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shall we drink? </a:t>
            </a:r>
          </a:p>
          <a:p>
            <a:pPr marL="742950" lvl="0" indent="-742950" algn="ctr">
              <a:buAutoNum type="arabicPlain" startAt="25"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(Moses)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cried unto the LORD; </a:t>
            </a:r>
          </a:p>
          <a:p>
            <a:pPr lvl="0"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shewed him a tree,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when he had cast into the waters,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waters were made sweet:”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6096000" y="0"/>
            <a:ext cx="60022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came to Elim, where were 12 wells,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70 palm trees: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encamped there by the waters.”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15:27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978DE204-C508-0798-0D6C-3B10A395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69" y="0"/>
            <a:ext cx="6466947" cy="464157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29698-D00D-5A89-C100-20586C63E5F3}"/>
              </a:ext>
            </a:extLst>
          </p:cNvPr>
          <p:cNvSpPr txBox="1"/>
          <p:nvPr/>
        </p:nvSpPr>
        <p:spPr>
          <a:xfrm>
            <a:off x="171131" y="1418342"/>
            <a:ext cx="216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miles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BEB723-C14C-B6AE-BF6D-BED4BB02583F}"/>
              </a:ext>
            </a:extLst>
          </p:cNvPr>
          <p:cNvCxnSpPr>
            <a:cxnSpLocks/>
          </p:cNvCxnSpPr>
          <p:nvPr/>
        </p:nvCxnSpPr>
        <p:spPr>
          <a:xfrm>
            <a:off x="743141" y="1862048"/>
            <a:ext cx="678155" cy="98054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B095F3-7CF7-D0BC-E049-762FF22717C2}"/>
              </a:ext>
            </a:extLst>
          </p:cNvPr>
          <p:cNvSpPr txBox="1"/>
          <p:nvPr/>
        </p:nvSpPr>
        <p:spPr>
          <a:xfrm>
            <a:off x="171131" y="4698361"/>
            <a:ext cx="118497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If there was an oasis 12 miles beyond Marah,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lead them to Marah in the first place?</a:t>
            </a:r>
          </a:p>
        </p:txBody>
      </p:sp>
    </p:spTree>
    <p:extLst>
      <p:ext uri="{BB962C8B-B14F-4D97-AF65-F5344CB8AC3E}">
        <p14:creationId xmlns:p14="http://schemas.microsoft.com/office/powerpoint/2010/main" val="38713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lead them to Marah in the first place?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there he made for them a statute and an ordinance,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 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tested)</a:t>
            </a: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said,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thou wilt diligently hearken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voice of the LORD thy God, and wilt do that which is right in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sight, and wilt give ear to his commandments,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keep all his statutes, </a:t>
            </a:r>
          </a:p>
          <a:p>
            <a:pPr lvl="0"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(then)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put none of these diseases upon thee,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 have brought upon the Egyptians: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the LORD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15:25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there 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tested)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In much the same way God sometimes leads us to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(&amp; through)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“Troubled waters” To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us.  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(Is. 41:10; 43:1-5; 2 Sam. 22:34; Ps. 18:33)</a:t>
            </a:r>
          </a:p>
        </p:txBody>
      </p:sp>
      <p:pic>
        <p:nvPicPr>
          <p:cNvPr id="1026" name="Picture 2" descr="Libro.fm | Hinds' Feet on High Places Audiobook">
            <a:extLst>
              <a:ext uri="{FF2B5EF4-FFF2-40B4-BE49-F238E27FC236}">
                <a16:creationId xmlns:a16="http://schemas.microsoft.com/office/drawing/2014/main" id="{4DD1DEC7-7D7E-476A-892A-8FD15AD3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1375"/>
            <a:ext cx="3649729" cy="402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7E4652-072D-57AE-3CAB-9565E6002F5D}"/>
              </a:ext>
            </a:extLst>
          </p:cNvPr>
          <p:cNvSpPr txBox="1"/>
          <p:nvPr/>
        </p:nvSpPr>
        <p:spPr>
          <a:xfrm>
            <a:off x="8647978" y="5502142"/>
            <a:ext cx="3478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Missionary to Haifa, Israel </a:t>
            </a:r>
          </a:p>
          <a:p>
            <a:pPr algn="ctr"/>
            <a:r>
              <a:rPr lang="en-US" sz="2800" b="1" i="1" dirty="0"/>
              <a:t>1932-1982</a:t>
            </a:r>
          </a:p>
        </p:txBody>
      </p:sp>
      <p:pic>
        <p:nvPicPr>
          <p:cNvPr id="1028" name="Picture 4" descr="TOP 16 QUOTES BY HANNAH HURNARD | A-Z Quotes">
            <a:extLst>
              <a:ext uri="{FF2B5EF4-FFF2-40B4-BE49-F238E27FC236}">
                <a16:creationId xmlns:a16="http://schemas.microsoft.com/office/drawing/2014/main" id="{0CCE42E8-4FE5-640A-B180-6E7D45D3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89" y="2776752"/>
            <a:ext cx="2793183" cy="2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68384-6319-E994-CFF3-9631FAFD854E}"/>
              </a:ext>
            </a:extLst>
          </p:cNvPr>
          <p:cNvSpPr txBox="1"/>
          <p:nvPr/>
        </p:nvSpPr>
        <p:spPr>
          <a:xfrm>
            <a:off x="3478824" y="2859677"/>
            <a:ext cx="557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Hab. 3:19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God is my strength,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make my feet like hind’s feet, and he will make me to walk upon mine High places!”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Contrast God’s Nature to Israel (&amp; ours)!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Imperceptive/Unaware (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Prone to Complain) 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miraculously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Led them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13:21,22)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God miraculously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 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(Ex. 16)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“the whole congregation of the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murmured </a:t>
            </a:r>
          </a:p>
          <a:p>
            <a:pPr marL="742950" lvl="0" indent="-742950" algn="ctr">
              <a:buAutoNum type="arabicPlain" startAt="3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…Would to God we had died …in the land of Egypt, when we sat by the flesh pots,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we did eat bread to the full;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have brought us forth into this wilderness,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kill this whole assembly with hunger.” 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miraculously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 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Ex. 16:4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“Then said the LORD unto Moses,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will rain bread from heaven for you;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people shall go out and gather …every day,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 may prove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nāsâ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them,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they will walk in my law, or no. </a:t>
            </a:r>
          </a:p>
          <a:p>
            <a:pPr lvl="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morning, ye shall see the glory of the LORD;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hears your murmurings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B9537-5904-38C5-ECA9-53DF78BD9ED4}"/>
              </a:ext>
            </a:extLst>
          </p:cNvPr>
          <p:cNvSpPr txBox="1"/>
          <p:nvPr/>
        </p:nvSpPr>
        <p:spPr>
          <a:xfrm>
            <a:off x="3442190" y="5227801"/>
            <a:ext cx="729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Aware!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E72C8-E083-7818-FB0E-FCCBE7A67FC9}"/>
              </a:ext>
            </a:extLst>
          </p:cNvPr>
          <p:cNvSpPr txBox="1"/>
          <p:nvPr/>
        </p:nvSpPr>
        <p:spPr>
          <a:xfrm>
            <a:off x="7455879" y="4587329"/>
            <a:ext cx="62337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against the LORD”</a:t>
            </a:r>
          </a:p>
        </p:txBody>
      </p:sp>
    </p:spTree>
    <p:extLst>
      <p:ext uri="{BB962C8B-B14F-4D97-AF65-F5344CB8AC3E}">
        <p14:creationId xmlns:p14="http://schemas.microsoft.com/office/powerpoint/2010/main" val="28718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9236" y="-83127"/>
            <a:ext cx="1219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Miracle Manna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16:4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rain bread                   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from heaven for you…”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xodus 16 - Manna and Quail from Heaven">
            <a:extLst>
              <a:ext uri="{FF2B5EF4-FFF2-40B4-BE49-F238E27FC236}">
                <a16:creationId xmlns:a16="http://schemas.microsoft.com/office/drawing/2014/main" id="{B5360235-477B-BEE4-403D-0C6BC78E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-154540" y="946030"/>
            <a:ext cx="5480095" cy="3851031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1F1FF-0A0A-876E-22F9-B0B51C168D7D}"/>
              </a:ext>
            </a:extLst>
          </p:cNvPr>
          <p:cNvSpPr txBox="1"/>
          <p:nvPr/>
        </p:nvSpPr>
        <p:spPr>
          <a:xfrm>
            <a:off x="5176694" y="1305124"/>
            <a:ext cx="70060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Ps 78:24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“rained down manna upon them to eat, and had given them of the corn of heaven. </a:t>
            </a: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Man did eat angel’s food…”</a:t>
            </a:r>
            <a:b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1328A-168F-35DB-EFC5-010C66305D57}"/>
              </a:ext>
            </a:extLst>
          </p:cNvPr>
          <p:cNvSpPr txBox="1"/>
          <p:nvPr/>
        </p:nvSpPr>
        <p:spPr>
          <a:xfrm>
            <a:off x="295836" y="4930180"/>
            <a:ext cx="7325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Miracle Meat.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Ex. 16:13; Ps 78:27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83415-14F3-01F2-F7CE-BCB2D0544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32275"/>
            <a:ext cx="6191097" cy="286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After 40 years of God’s provision: Nu 21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soul of the people was much discouraged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people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against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Moses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Wherefore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ye brought us up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Egypt to die…?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 bread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is there any water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/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Bible Stories – Free Bible Studies Online">
            <a:extLst>
              <a:ext uri="{FF2B5EF4-FFF2-40B4-BE49-F238E27FC236}">
                <a16:creationId xmlns:a16="http://schemas.microsoft.com/office/drawing/2014/main" id="{FA313672-A041-758F-C998-11648349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5375"/>
            <a:ext cx="5495193" cy="35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615F4-49CE-A9C6-B305-92B8EAA33F6F}"/>
              </a:ext>
            </a:extLst>
          </p:cNvPr>
          <p:cNvSpPr txBox="1"/>
          <p:nvPr/>
        </p:nvSpPr>
        <p:spPr>
          <a:xfrm>
            <a:off x="5383632" y="4424611"/>
            <a:ext cx="6392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our soul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loatheth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 light bread.”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After 40 years of God’s provision: Nu 21</a:t>
            </a:r>
          </a:p>
          <a:p>
            <a:pPr lvl="0" algn="ctr"/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6F104-90D2-ED29-F3D2-3951608436E0}"/>
              </a:ext>
            </a:extLst>
          </p:cNvPr>
          <p:cNvSpPr txBox="1"/>
          <p:nvPr/>
        </p:nvSpPr>
        <p:spPr>
          <a:xfrm>
            <a:off x="-64986" y="692497"/>
            <a:ext cx="122569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The consequences of their complaining!</a:t>
            </a:r>
          </a:p>
          <a:p>
            <a:pPr lvl="0" algn="ctr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6 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sent fiery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śārāp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serpents among the people”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(Probably Saw Scaled vipers)</a:t>
            </a:r>
          </a:p>
          <a:p>
            <a:pPr lvl="0" algn="ctr"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Saw-scaled viper | Venomous, Middle East, Africa | Britannica">
            <a:extLst>
              <a:ext uri="{FF2B5EF4-FFF2-40B4-BE49-F238E27FC236}">
                <a16:creationId xmlns:a16="http://schemas.microsoft.com/office/drawing/2014/main" id="{CA07E6D0-83CE-6428-48EC-5F4E6C690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/>
          <a:stretch/>
        </p:blipFill>
        <p:spPr bwMode="auto">
          <a:xfrm>
            <a:off x="99391" y="1298836"/>
            <a:ext cx="3213870" cy="2480641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FFA03-9D8F-A056-B952-466CE25A121E}"/>
              </a:ext>
            </a:extLst>
          </p:cNvPr>
          <p:cNvSpPr txBox="1"/>
          <p:nvPr/>
        </p:nvSpPr>
        <p:spPr>
          <a:xfrm>
            <a:off x="99391" y="3693318"/>
            <a:ext cx="1213567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Where had the serpents been for 40 years?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They’re native to the desert region,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had protected them.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Job 1:10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“Hast thou not made an hedge about him?”</a:t>
            </a:r>
          </a:p>
        </p:txBody>
      </p:sp>
    </p:spTree>
    <p:extLst>
      <p:ext uri="{BB962C8B-B14F-4D97-AF65-F5344CB8AC3E}">
        <p14:creationId xmlns:p14="http://schemas.microsoft.com/office/powerpoint/2010/main" val="7241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 Cor 10 God gives us some insights into the attitudes that produced the actions that led to Israel’s corruption and eventual destruction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10:5-7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with many of them God was not pleased: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they were overthrown in the wilderness.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these things were our examples, to the intent we should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lus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after evil things, as they also lusted.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be ye idolaters, as were some of them;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 ‘The people sat down to eat and drink,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rose up to play.’”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LORD sent fiery serpents among the people”</a:t>
            </a:r>
          </a:p>
          <a:p>
            <a:pPr lvl="0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then God made provision. 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Repentance brought Restoration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7-9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have sinned…spoken against the LORD”  </a:t>
            </a:r>
          </a:p>
        </p:txBody>
      </p:sp>
      <p:pic>
        <p:nvPicPr>
          <p:cNvPr id="2050" name="Picture 2" descr="Numbers 21:5, 6) Didn't God Send Fiery Serpents To Kill the People When  They Complained At His Leadership? -">
            <a:extLst>
              <a:ext uri="{FF2B5EF4-FFF2-40B4-BE49-F238E27FC236}">
                <a16:creationId xmlns:a16="http://schemas.microsoft.com/office/drawing/2014/main" id="{AB7075AE-7BC9-D504-9930-EBAF4243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48"/>
            <a:ext cx="3329609" cy="39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bers 21:5, 6) Didn't God Send Fiery Serpents To Kill the People When  They Complained At His Leadership? -">
            <a:extLst>
              <a:ext uri="{FF2B5EF4-FFF2-40B4-BE49-F238E27FC236}">
                <a16:creationId xmlns:a16="http://schemas.microsoft.com/office/drawing/2014/main" id="{D1D5947D-A522-28B9-4C03-5B801306F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3046988"/>
            <a:ext cx="3505200" cy="39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BC63F-2FF3-CAAA-51F0-5489C0046EBA}"/>
              </a:ext>
            </a:extLst>
          </p:cNvPr>
          <p:cNvSpPr txBox="1"/>
          <p:nvPr/>
        </p:nvSpPr>
        <p:spPr>
          <a:xfrm>
            <a:off x="3329609" y="3794252"/>
            <a:ext cx="52668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used this to reach Nicodemus in Jn 3:14-18</a:t>
            </a:r>
          </a:p>
        </p:txBody>
      </p:sp>
    </p:spTree>
    <p:extLst>
      <p:ext uri="{BB962C8B-B14F-4D97-AF65-F5344CB8AC3E}">
        <p14:creationId xmlns:p14="http://schemas.microsoft.com/office/powerpoint/2010/main" val="1417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C. God miraculously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Watered them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Ex. 17:1-3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 was no water for the people to drink.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the people did chide 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(grapple)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Moses,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Moses said unto them, Why chide ye with me? wherefore do ye tempt the LORD?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people thirsted there for water; and … murmured against Moses, and said,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is this that thou hast brought out of Egypt,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kill us and our children …with thirst?”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vs 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Moses cried unto the LORD…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shall I do…they be almost ready to stone me?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said unto Moses…</a:t>
            </a:r>
          </a:p>
          <a:p>
            <a:pPr lvl="0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stand before thee there upon the rock in Horeb;</a:t>
            </a:r>
          </a:p>
          <a:p>
            <a:pPr lvl="0"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thou shalt smite the rock, and there shall come </a:t>
            </a:r>
          </a:p>
          <a:p>
            <a:pPr lvl="0"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water out of it 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 </a:t>
            </a:r>
          </a:p>
          <a:p>
            <a:pPr lvl="0">
              <a:spcBef>
                <a:spcPts val="6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people may drink.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2233E-60E3-1C51-AAE6-FA766FF4F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23" y="3295667"/>
            <a:ext cx="7074877" cy="3562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C5AE7-B8B1-085F-F0F9-62CAE2B21001}"/>
              </a:ext>
            </a:extLst>
          </p:cNvPr>
          <p:cNvSpPr txBox="1"/>
          <p:nvPr/>
        </p:nvSpPr>
        <p:spPr>
          <a:xfrm>
            <a:off x="259373" y="4656090"/>
            <a:ext cx="43741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Moses did so in the sight of the elders of Israel.”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Unlike God, we’re naturally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Imperceptive/Unaware (aka: Limited!)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therefore, prone to murmur and complain!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10:6-10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these things were our examples, to the intent we should not lust after evil things,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also lusted….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murmur ye, as some of them also murmured,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were destroyed of the destroyer.” </a:t>
            </a:r>
          </a:p>
          <a:p>
            <a:pPr lvl="0" algn="ctr"/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is at work when we complain!</a:t>
            </a:r>
          </a:p>
        </p:txBody>
      </p:sp>
    </p:spTree>
    <p:extLst>
      <p:ext uri="{BB962C8B-B14F-4D97-AF65-F5344CB8AC3E}">
        <p14:creationId xmlns:p14="http://schemas.microsoft.com/office/powerpoint/2010/main" val="15927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17:1 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journeyed …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commandment of the LORD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pitched in Rephidim:”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exactly where God had led them,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problems came anyway!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Aware and Actively at work, 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the trials of life!  </a:t>
            </a:r>
          </a:p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1:2-5; 1 Pt 1:6-9)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exactly where God had led them,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problems came anyway!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There was no natural water in Rephidim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was no water for the people to drink.”</a:t>
            </a:r>
          </a:p>
          <a:p>
            <a:pPr lvl="0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eys to Winning Your Battle – 海外华人福音网">
            <a:extLst>
              <a:ext uri="{FF2B5EF4-FFF2-40B4-BE49-F238E27FC236}">
                <a16:creationId xmlns:a16="http://schemas.microsoft.com/office/drawing/2014/main" id="{B5F1EFB9-52D3-DB90-A214-663C9793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14" y="3136307"/>
            <a:ext cx="7443386" cy="37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24B2D-4180-E5D7-6C69-9079464479AD}"/>
              </a:ext>
            </a:extLst>
          </p:cNvPr>
          <p:cNvSpPr txBox="1"/>
          <p:nvPr/>
        </p:nvSpPr>
        <p:spPr>
          <a:xfrm>
            <a:off x="-92937" y="3161945"/>
            <a:ext cx="5157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Miraculously Provided water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AFTER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realized their hopelessness! </a:t>
            </a:r>
          </a:p>
        </p:txBody>
      </p:sp>
    </p:spTree>
    <p:extLst>
      <p:ext uri="{BB962C8B-B14F-4D97-AF65-F5344CB8AC3E}">
        <p14:creationId xmlns:p14="http://schemas.microsoft.com/office/powerpoint/2010/main" val="38320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were exactly where God had led them,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problems came anyway!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There was no water in Rephidim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Vs 1-7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The Amalekite armies attacked them!  Vs 8-16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came Amalek, and fought with Israel” </a:t>
            </a:r>
          </a:p>
          <a:p>
            <a:pPr lvl="0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Aaron or Hur? — From the Lyons Den">
            <a:extLst>
              <a:ext uri="{FF2B5EF4-FFF2-40B4-BE49-F238E27FC236}">
                <a16:creationId xmlns:a16="http://schemas.microsoft.com/office/drawing/2014/main" id="{0C0600C6-26A5-B478-104E-A5E1129D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46" y="3844199"/>
            <a:ext cx="2986453" cy="3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ppendix 6. Why the Slaughter of Jericho? Devoted to Destruction  (&lt;i&gt;Herem&lt;/i&gt;). Joshua: Courageous Discipleship. JesusWalk Bible Study  Series.">
            <a:extLst>
              <a:ext uri="{FF2B5EF4-FFF2-40B4-BE49-F238E27FC236}">
                <a16:creationId xmlns:a16="http://schemas.microsoft.com/office/drawing/2014/main" id="{5E2BAFE3-2DF0-E29E-1AFC-D4BD5B81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8207"/>
            <a:ext cx="3488635" cy="3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45696-0BAD-2AD9-1F9A-12402577C259}"/>
              </a:ext>
            </a:extLst>
          </p:cNvPr>
          <p:cNvSpPr txBox="1"/>
          <p:nvPr/>
        </p:nvSpPr>
        <p:spPr>
          <a:xfrm>
            <a:off x="3488635" y="3633891"/>
            <a:ext cx="6270827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Attacks often come when we’re weak.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they found courage and victory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11-13 (1 Jn 5:4)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17:14-15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LORD said unto Moses, Write this for a memorial in a book, and rehearse it in the ears of Joshua: for I will utterly put out the remembrance of Amalek from under heaven.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(Remember Saul’s order in 1 Sam. 15?)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Moses built an altar, 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called …it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Jehovahnissi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" name="Picture 6" descr="Aaron or Hur? — From the Lyons Den">
            <a:extLst>
              <a:ext uri="{FF2B5EF4-FFF2-40B4-BE49-F238E27FC236}">
                <a16:creationId xmlns:a16="http://schemas.microsoft.com/office/drawing/2014/main" id="{A72A1A5C-D9D3-CD38-4556-784CE31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8" y="3427324"/>
            <a:ext cx="3971191" cy="34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93571-95BD-764D-CEEC-D3F5441FE5B9}"/>
              </a:ext>
            </a:extLst>
          </p:cNvPr>
          <p:cNvSpPr txBox="1"/>
          <p:nvPr/>
        </p:nvSpPr>
        <p:spPr>
          <a:xfrm>
            <a:off x="80597" y="4891849"/>
            <a:ext cx="77811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is my banner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standard!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17:7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called the name of the place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Massah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test, try, prove)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Meribah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(to contend, place of strife)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chiding of the children of Israel,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because they tempted the LORD, saying,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LORD among us, or not?”</a:t>
            </a:r>
          </a:p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there’s no “strife”, 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(contest/challenge)</a:t>
            </a:r>
          </a:p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there really be a “test”?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1:2-5; 1 Pt 1:6-9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took place at Rephidim, which literally means “to spread and / or support”!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has to “spread” in order to “Support?”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hath anointed me to…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bind up the broken hearted…liberty to the captives…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opening of the prison to them that are bound…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unto them beauty for ashes, the oil of joy for mourning, the garment of praise for the spirit of heaviness;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trees of righteousness,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planting of the LORD,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he might be glorified.”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Cor 10:8-11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“Neither let us commit fornication,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some of them committed,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fell in one day three and twenty thousand.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Neither let us tempt Christ, as some of them also tempted, and were destroyed of serpents.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murmur ye, as some of them also murmured, and were destroyed 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destroyer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/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Olothreutēs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ruin, destroy, (a venomous serpent)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DBFF0-DC54-F91F-7E57-EE5323B502DF}"/>
              </a:ext>
            </a:extLst>
          </p:cNvPr>
          <p:cNvSpPr txBox="1"/>
          <p:nvPr/>
        </p:nvSpPr>
        <p:spPr>
          <a:xfrm>
            <a:off x="1" y="499614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all these things happened unto them for ensamples: and they are written for our admonition,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whom the ends of the world are come.” </a:t>
            </a:r>
          </a:p>
        </p:txBody>
      </p:sp>
    </p:spTree>
    <p:extLst>
      <p:ext uri="{BB962C8B-B14F-4D97-AF65-F5344CB8AC3E}">
        <p14:creationId xmlns:p14="http://schemas.microsoft.com/office/powerpoint/2010/main" val="28146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9F36-7A4D-8A96-FDB3-200DA7FCE1BE}"/>
              </a:ext>
            </a:extLst>
          </p:cNvPr>
          <p:cNvSpPr txBox="1"/>
          <p:nvPr/>
        </p:nvSpPr>
        <p:spPr>
          <a:xfrm>
            <a:off x="0" y="0"/>
            <a:ext cx="12056165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During difficult times: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Satan’s at work to whither us.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15:5,6; 20,21)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are at work to deepen and develop us.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 2:12-14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“Wherefore, my beloved, as ye have always obeyed, not as in my presence only, but now much more in my absence, work out your own salvation with fear and trembling.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it is God which worketh in you both to will and to do of his good pleasure.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9F36-7A4D-8A96-FDB3-200DA7FCE1BE}"/>
              </a:ext>
            </a:extLst>
          </p:cNvPr>
          <p:cNvSpPr txBox="1"/>
          <p:nvPr/>
        </p:nvSpPr>
        <p:spPr>
          <a:xfrm>
            <a:off x="96471" y="0"/>
            <a:ext cx="11999057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“Do all things without murmurings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(grumbling)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disputings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(debates)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blameless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am’emptos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irreproachable)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harmless,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aker’aios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unmixed, innocent)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sons of God, without rebuke,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a crooked and perverse nation,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among whom ye shine as lights in the world; </a:t>
            </a:r>
          </a:p>
          <a:p>
            <a:pPr lvl="0"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Holding forth the word of life;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may rejoice in the day of Christ,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 have not … labored in vain.”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9F36-7A4D-8A96-FDB3-200DA7FCE1BE}"/>
              </a:ext>
            </a:extLst>
          </p:cNvPr>
          <p:cNvSpPr txBox="1"/>
          <p:nvPr/>
        </p:nvSpPr>
        <p:spPr>
          <a:xfrm>
            <a:off x="0" y="68005"/>
            <a:ext cx="120661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“Through it all”  Andrea Crouch 1971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ndrae crouch 2 7px">
            <a:extLst>
              <a:ext uri="{FF2B5EF4-FFF2-40B4-BE49-F238E27FC236}">
                <a16:creationId xmlns:a16="http://schemas.microsoft.com/office/drawing/2014/main" id="{3D540C37-2FDE-A2B1-A1FE-D6F19D1C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61" y="913931"/>
            <a:ext cx="3515139" cy="28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9A99D-661C-396B-C4B6-848791EAD332}"/>
              </a:ext>
            </a:extLst>
          </p:cNvPr>
          <p:cNvSpPr txBox="1"/>
          <p:nvPr/>
        </p:nvSpPr>
        <p:spPr>
          <a:xfrm>
            <a:off x="-89452" y="3429000"/>
            <a:ext cx="120661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in every situation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me blessed consolation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my trials come to only make me strong.</a:t>
            </a:r>
          </a:p>
          <a:p>
            <a:pPr lvl="0" algn="ctr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all, I’ve learned to trust in Jesus…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43070-18E0-C84F-E07B-C759C3797250}"/>
              </a:ext>
            </a:extLst>
          </p:cNvPr>
          <p:cNvSpPr txBox="1"/>
          <p:nvPr/>
        </p:nvSpPr>
        <p:spPr>
          <a:xfrm>
            <a:off x="0" y="822057"/>
            <a:ext cx="8458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“I’ve had many tears and sorrows.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I’ve had questions for tomorrow.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been times I didn’t know right from wrong.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A9A99D-661C-396B-C4B6-848791EAD332}"/>
              </a:ext>
            </a:extLst>
          </p:cNvPr>
          <p:cNvSpPr txBox="1"/>
          <p:nvPr/>
        </p:nvSpPr>
        <p:spPr>
          <a:xfrm>
            <a:off x="0" y="2816511"/>
            <a:ext cx="120661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 if I’d never had a problem,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wouldn’t know that He could solve them.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I’d never know what faith in God could do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all, I’ve learned to trust in Jesus…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baseline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I’ve learned to depend upon His wor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43070-18E0-C84F-E07B-C759C3797250}"/>
              </a:ext>
            </a:extLst>
          </p:cNvPr>
          <p:cNvSpPr txBox="1"/>
          <p:nvPr/>
        </p:nvSpPr>
        <p:spPr>
          <a:xfrm>
            <a:off x="0" y="86561"/>
            <a:ext cx="113902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thank God for the mountains!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thank Him for the valleys!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thank Him for the storms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He’s brought me through!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4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95A821-06B7-8125-3281-6BFA7D34D0AB}"/>
              </a:ext>
            </a:extLst>
          </p:cNvPr>
          <p:cNvSpPr txBox="1"/>
          <p:nvPr/>
        </p:nvSpPr>
        <p:spPr>
          <a:xfrm>
            <a:off x="58397" y="0"/>
            <a:ext cx="12075206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“Through it all”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growing weary, worried, and withered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your faith?  (Mt 13:20,21)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are you growing deeper in your assurance of God’s Awareness and Ability to use “all things” to work together for your good and His glory?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(Romans 8:28,29; 1 Jn 4:4; 5:4)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Phil. 4:13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can do all things through Christ, which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strengtheneth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me.”</a:t>
            </a:r>
          </a:p>
        </p:txBody>
      </p:sp>
    </p:spTree>
    <p:extLst>
      <p:ext uri="{BB962C8B-B14F-4D97-AF65-F5344CB8AC3E}">
        <p14:creationId xmlns:p14="http://schemas.microsoft.com/office/powerpoint/2010/main" val="36119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34063"/>
            <a:ext cx="12192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“Wherefore, my dearly beloved, flee from idolatry. </a:t>
            </a:r>
          </a:p>
          <a:p>
            <a:pPr lvl="0" algn="ctr">
              <a:spcBef>
                <a:spcPts val="1200"/>
              </a:spcBef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Exodus Story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Israel’s history)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teaches us a lot about God’s Nature, </a:t>
            </a:r>
          </a:p>
          <a:p>
            <a:pPr lvl="0" algn="ctr"/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that of our own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i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19:3);</a:t>
            </a:r>
          </a:p>
          <a:p>
            <a:pPr lvl="0" algn="ctr"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How Satan uses our fallen nature </a:t>
            </a:r>
          </a:p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pull us away from our gracious God!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“…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that ye should have </a:t>
            </a:r>
          </a:p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with devils!”</a:t>
            </a:r>
          </a:p>
          <a:p>
            <a:pPr algn="ctr"/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116958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saw God’s Nature 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Pure/Holy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off thy shoes …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place whereon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ground.”</a:t>
            </a:r>
          </a:p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Perceptive/Aware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“I’ve surely seen the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affliction of my people which are in Egypt, and have heard their cry by reason of their taskmasters;</a:t>
            </a:r>
          </a:p>
          <a:p>
            <a:pPr lvl="0"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know their sorrows;”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0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Preserving/Redemptive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come down to deliver them (from) the Egyptians, and to bring them up …unto a land flowing with milk and honey;”</a:t>
            </a:r>
          </a:p>
          <a:p>
            <a:pPr marL="685800" lvl="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Almighty!  Noticed how HE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8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3:19,20; 12-14);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 13:21):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(Ex 14:13,14); and </a:t>
            </a:r>
            <a:r>
              <a:rPr lang="en-US" sz="4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(Ps. 78) </a:t>
            </a:r>
          </a:p>
          <a:p>
            <a:pPr marL="685800" lvl="0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Persona/Relational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3:10-12 </a:t>
            </a:r>
          </a:p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send thee to Pharaoh…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Certainly I will be with thee…” </a:t>
            </a:r>
          </a:p>
          <a:p>
            <a:pPr lvl="0">
              <a:spcBef>
                <a:spcPts val="1200"/>
              </a:spcBef>
            </a:pP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Exodus: Debunking the debunkers | Shammai Engelmayer | The Blogs">
            <a:extLst>
              <a:ext uri="{FF2B5EF4-FFF2-40B4-BE49-F238E27FC236}">
                <a16:creationId xmlns:a16="http://schemas.microsoft.com/office/drawing/2014/main" id="{825104C9-5237-F89D-E0EE-2EA80DEA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85"/>
            <a:ext cx="12268912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63DEF-0825-EB62-667E-8CA757FE2F44}"/>
              </a:ext>
            </a:extLst>
          </p:cNvPr>
          <p:cNvSpPr txBox="1"/>
          <p:nvPr/>
        </p:nvSpPr>
        <p:spPr>
          <a:xfrm>
            <a:off x="263495" y="2291913"/>
            <a:ext cx="11665009" cy="4524315"/>
          </a:xfrm>
          <a:prstGeom prst="rect">
            <a:avLst/>
          </a:prstGeom>
          <a:solidFill>
            <a:schemeClr val="tx1">
              <a:alpha val="31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19:4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“Ye have seen what I did unto the Egyptians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how I bare you on eagles' wings,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brought you unto myself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Now therefore, If you’ll obey my voice indeed…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ye shall be a peculiar treasure unto me…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ye shall be unto me a kingdom of priests,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an holy nation.”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25F22-083E-13C4-17E5-1F851704DB2D}"/>
              </a:ext>
            </a:extLst>
          </p:cNvPr>
          <p:cNvSpPr txBox="1"/>
          <p:nvPr/>
        </p:nvSpPr>
        <p:spPr>
          <a:xfrm>
            <a:off x="-1" y="41772"/>
            <a:ext cx="6937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Personal/Relational.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7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God’s Nature is Perceptive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(and our) Nature was/is: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Imperceptive/Unaware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33F9B-4660-4643-F30F-2B50A4599551}"/>
              </a:ext>
            </a:extLst>
          </p:cNvPr>
          <p:cNvSpPr txBox="1"/>
          <p:nvPr/>
        </p:nvSpPr>
        <p:spPr>
          <a:xfrm>
            <a:off x="0" y="2373157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we’re so limited in our perception or awareness of what’s actually happening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“behind the scenes” (or our human senses),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prone to make hasty judgments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Complain about current circumstances.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(Remember the story of Job!?!?)</a:t>
            </a:r>
          </a:p>
        </p:txBody>
      </p:sp>
    </p:spTree>
    <p:extLst>
      <p:ext uri="{BB962C8B-B14F-4D97-AF65-F5344CB8AC3E}">
        <p14:creationId xmlns:p14="http://schemas.microsoft.com/office/powerpoint/2010/main" val="28897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Imperceptive/Unaware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Israel’s Exodus illustrated this: </a:t>
            </a:r>
          </a:p>
          <a:p>
            <a:pPr lvl="0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10 plagues God directly, visibly and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miraculous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Led them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13:21,22)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went before them by day in a pillar of cloud to lead them the way; and by night in a pillar of fire,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give them light; to go by day and night:”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took not away the pillar of the cloud by day,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the pillar of fire by night, from before the people.” </a:t>
            </a:r>
          </a:p>
          <a:p>
            <a:pPr lvl="0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33F9B-4660-4643-F30F-2B50A4599551}"/>
              </a:ext>
            </a:extLst>
          </p:cNvPr>
          <p:cNvSpPr txBox="1"/>
          <p:nvPr/>
        </p:nvSpPr>
        <p:spPr>
          <a:xfrm>
            <a:off x="6874692" y="0"/>
            <a:ext cx="6008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Prone to Complain </a:t>
            </a:r>
          </a:p>
        </p:txBody>
      </p:sp>
    </p:spTree>
    <p:extLst>
      <p:ext uri="{BB962C8B-B14F-4D97-AF65-F5344CB8AC3E}">
        <p14:creationId xmlns:p14="http://schemas.microsoft.com/office/powerpoint/2010/main" val="4200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2709</Words>
  <Application>Microsoft Office PowerPoint</Application>
  <PresentationFormat>Widescreen</PresentationFormat>
  <Paragraphs>250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Team</cp:lastModifiedBy>
  <cp:revision>15</cp:revision>
  <dcterms:created xsi:type="dcterms:W3CDTF">2019-04-28T01:28:08Z</dcterms:created>
  <dcterms:modified xsi:type="dcterms:W3CDTF">2023-10-05T15:38:12Z</dcterms:modified>
</cp:coreProperties>
</file>