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08" r:id="rId1"/>
    <p:sldMasterId id="2147483652" r:id="rId2"/>
    <p:sldMasterId id="2147483671" r:id="rId3"/>
    <p:sldMasterId id="2147483660" r:id="rId4"/>
  </p:sldMasterIdLst>
  <p:notesMasterIdLst>
    <p:notesMasterId r:id="rId38"/>
  </p:notesMasterIdLst>
  <p:handoutMasterIdLst>
    <p:handoutMasterId r:id="rId39"/>
  </p:handoutMasterIdLst>
  <p:sldIdLst>
    <p:sldId id="308" r:id="rId5"/>
    <p:sldId id="277" r:id="rId6"/>
    <p:sldId id="264" r:id="rId7"/>
    <p:sldId id="279" r:id="rId8"/>
    <p:sldId id="280" r:id="rId9"/>
    <p:sldId id="281" r:id="rId10"/>
    <p:sldId id="285" r:id="rId11"/>
    <p:sldId id="282" r:id="rId12"/>
    <p:sldId id="283" r:id="rId13"/>
    <p:sldId id="289" r:id="rId14"/>
    <p:sldId id="286" r:id="rId15"/>
    <p:sldId id="287" r:id="rId16"/>
    <p:sldId id="291" r:id="rId17"/>
    <p:sldId id="284" r:id="rId18"/>
    <p:sldId id="290" r:id="rId19"/>
    <p:sldId id="295" r:id="rId20"/>
    <p:sldId id="296" r:id="rId21"/>
    <p:sldId id="292" r:id="rId22"/>
    <p:sldId id="293" r:id="rId23"/>
    <p:sldId id="298" r:id="rId24"/>
    <p:sldId id="276" r:id="rId25"/>
    <p:sldId id="299" r:id="rId26"/>
    <p:sldId id="302" r:id="rId27"/>
    <p:sldId id="297" r:id="rId28"/>
    <p:sldId id="300" r:id="rId29"/>
    <p:sldId id="301" r:id="rId30"/>
    <p:sldId id="306" r:id="rId31"/>
    <p:sldId id="303" r:id="rId32"/>
    <p:sldId id="304" r:id="rId33"/>
    <p:sldId id="305" r:id="rId34"/>
    <p:sldId id="307" r:id="rId35"/>
    <p:sldId id="278" r:id="rId36"/>
    <p:sldId id="270" r:id="rId37"/>
  </p:sldIdLst>
  <p:sldSz cx="17340263" cy="97536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rgbClr val="FFFFFF"/>
        </a:solidFill>
        <a:latin typeface="Arial" charset="0"/>
        <a:ea typeface="ヒラギノ角ゴ ProN W3" pitchFamily="-128" charset="-128"/>
        <a:cs typeface="+mn-cs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rgbClr val="FFFFFF"/>
        </a:solidFill>
        <a:latin typeface="Arial" charset="0"/>
        <a:ea typeface="ヒラギノ角ゴ ProN W3" pitchFamily="-128" charset="-128"/>
        <a:cs typeface="+mn-cs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rgbClr val="FFFFFF"/>
        </a:solidFill>
        <a:latin typeface="Arial" charset="0"/>
        <a:ea typeface="ヒラギノ角ゴ ProN W3" pitchFamily="-128" charset="-128"/>
        <a:cs typeface="+mn-cs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rgbClr val="FFFFFF"/>
        </a:solidFill>
        <a:latin typeface="Arial" charset="0"/>
        <a:ea typeface="ヒラギノ角ゴ ProN W3" pitchFamily="-128" charset="-128"/>
        <a:cs typeface="+mn-cs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rgbClr val="FFFFFF"/>
        </a:solidFill>
        <a:latin typeface="Arial" charset="0"/>
        <a:ea typeface="ヒラギノ角ゴ ProN W3" pitchFamily="-128" charset="-128"/>
        <a:cs typeface="+mn-cs"/>
        <a:sym typeface="Arial" charset="0"/>
      </a:defRPr>
    </a:lvl5pPr>
    <a:lvl6pPr marL="2286000" algn="l" defTabSz="914400" rtl="0" eaLnBrk="1" latinLnBrk="0" hangingPunct="1">
      <a:defRPr sz="1200" kern="1200">
        <a:solidFill>
          <a:srgbClr val="FFFFFF"/>
        </a:solidFill>
        <a:latin typeface="Arial" charset="0"/>
        <a:ea typeface="ヒラギノ角ゴ ProN W3" pitchFamily="-128" charset="-128"/>
        <a:cs typeface="+mn-cs"/>
        <a:sym typeface="Arial" charset="0"/>
      </a:defRPr>
    </a:lvl6pPr>
    <a:lvl7pPr marL="2743200" algn="l" defTabSz="914400" rtl="0" eaLnBrk="1" latinLnBrk="0" hangingPunct="1">
      <a:defRPr sz="1200" kern="1200">
        <a:solidFill>
          <a:srgbClr val="FFFFFF"/>
        </a:solidFill>
        <a:latin typeface="Arial" charset="0"/>
        <a:ea typeface="ヒラギノ角ゴ ProN W3" pitchFamily="-128" charset="-128"/>
        <a:cs typeface="+mn-cs"/>
        <a:sym typeface="Arial" charset="0"/>
      </a:defRPr>
    </a:lvl7pPr>
    <a:lvl8pPr marL="3200400" algn="l" defTabSz="914400" rtl="0" eaLnBrk="1" latinLnBrk="0" hangingPunct="1">
      <a:defRPr sz="1200" kern="1200">
        <a:solidFill>
          <a:srgbClr val="FFFFFF"/>
        </a:solidFill>
        <a:latin typeface="Arial" charset="0"/>
        <a:ea typeface="ヒラギノ角ゴ ProN W3" pitchFamily="-128" charset="-128"/>
        <a:cs typeface="+mn-cs"/>
        <a:sym typeface="Arial" charset="0"/>
      </a:defRPr>
    </a:lvl8pPr>
    <a:lvl9pPr marL="3657600" algn="l" defTabSz="914400" rtl="0" eaLnBrk="1" latinLnBrk="0" hangingPunct="1">
      <a:defRPr sz="1200" kern="1200">
        <a:solidFill>
          <a:srgbClr val="FFFFFF"/>
        </a:solidFill>
        <a:latin typeface="Arial" charset="0"/>
        <a:ea typeface="ヒラギノ角ゴ ProN W3" pitchFamily="-128" charset="-128"/>
        <a:cs typeface="+mn-cs"/>
        <a:sym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546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73F710-AC35-4262-8E05-45C32E62C7F8}" v="1580" dt="2025-09-05T16:52:43.898"/>
    <p1510:client id="{ABF0AF73-ABC1-412B-93A9-3F7A51F5E12D}" v="873" dt="2025-09-04T21:40:31.6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842" autoAdjust="0"/>
    <p:restoredTop sz="90929"/>
  </p:normalViewPr>
  <p:slideViewPr>
    <p:cSldViewPr>
      <p:cViewPr varScale="1">
        <p:scale>
          <a:sx n="58" d="100"/>
          <a:sy n="58" d="100"/>
        </p:scale>
        <p:origin x="102" y="492"/>
      </p:cViewPr>
      <p:guideLst>
        <p:guide orient="horz" pos="3072"/>
        <p:guide pos="54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391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ith Peters" userId="c4a13cba-445d-4c8b-a237-8d92adffce26" providerId="ADAL" clId="{D00EEE38-E95B-46D3-9C3A-216D5C2A5DC9}"/>
    <pc:docChg chg="undo custSel addSld delSld modSld sldOrd">
      <pc:chgData name="Keith Peters" userId="c4a13cba-445d-4c8b-a237-8d92adffce26" providerId="ADAL" clId="{D00EEE38-E95B-46D3-9C3A-216D5C2A5DC9}" dt="2025-09-05T16:52:43.898" v="4527"/>
      <pc:docMkLst>
        <pc:docMk/>
      </pc:docMkLst>
      <pc:sldChg chg="ord">
        <pc:chgData name="Keith Peters" userId="c4a13cba-445d-4c8b-a237-8d92adffce26" providerId="ADAL" clId="{D00EEE38-E95B-46D3-9C3A-216D5C2A5DC9}" dt="2025-09-05T16:26:03.954" v="3646"/>
        <pc:sldMkLst>
          <pc:docMk/>
          <pc:sldMk cId="3054243720" sldId="270"/>
        </pc:sldMkLst>
      </pc:sldChg>
      <pc:sldChg chg="addSp modSp mod ord modAnim">
        <pc:chgData name="Keith Peters" userId="c4a13cba-445d-4c8b-a237-8d92adffce26" providerId="ADAL" clId="{D00EEE38-E95B-46D3-9C3A-216D5C2A5DC9}" dt="2025-09-04T00:49:03.131" v="3035"/>
        <pc:sldMkLst>
          <pc:docMk/>
          <pc:sldMk cId="3954693706" sldId="276"/>
        </pc:sldMkLst>
        <pc:spChg chg="mod">
          <ac:chgData name="Keith Peters" userId="c4a13cba-445d-4c8b-a237-8d92adffce26" providerId="ADAL" clId="{D00EEE38-E95B-46D3-9C3A-216D5C2A5DC9}" dt="2025-09-03T18:39:51.180" v="639" actId="115"/>
          <ac:spMkLst>
            <pc:docMk/>
            <pc:sldMk cId="3954693706" sldId="276"/>
            <ac:spMk id="2" creationId="{C1E2379A-0F5E-DEC5-19C6-F6A05360907E}"/>
          </ac:spMkLst>
        </pc:spChg>
        <pc:spChg chg="add mod">
          <ac:chgData name="Keith Peters" userId="c4a13cba-445d-4c8b-a237-8d92adffce26" providerId="ADAL" clId="{D00EEE38-E95B-46D3-9C3A-216D5C2A5DC9}" dt="2025-09-03T18:22:21.566" v="636" actId="1076"/>
          <ac:spMkLst>
            <pc:docMk/>
            <pc:sldMk cId="3954693706" sldId="276"/>
            <ac:spMk id="4" creationId="{50400788-9BBD-36B7-37D6-ADE1B25F4852}"/>
          </ac:spMkLst>
        </pc:spChg>
        <pc:spChg chg="add mod">
          <ac:chgData name="Keith Peters" userId="c4a13cba-445d-4c8b-a237-8d92adffce26" providerId="ADAL" clId="{D00EEE38-E95B-46D3-9C3A-216D5C2A5DC9}" dt="2025-09-03T18:22:17.538" v="635" actId="403"/>
          <ac:spMkLst>
            <pc:docMk/>
            <pc:sldMk cId="3954693706" sldId="276"/>
            <ac:spMk id="6" creationId="{E9DB4E2B-F28F-059E-BE2F-558462C609AF}"/>
          </ac:spMkLst>
        </pc:spChg>
        <pc:picChg chg="add mod">
          <ac:chgData name="Keith Peters" userId="c4a13cba-445d-4c8b-a237-8d92adffce26" providerId="ADAL" clId="{D00EEE38-E95B-46D3-9C3A-216D5C2A5DC9}" dt="2025-09-03T18:22:27.321" v="638" actId="14100"/>
          <ac:picMkLst>
            <pc:docMk/>
            <pc:sldMk cId="3954693706" sldId="276"/>
            <ac:picMk id="1026" creationId="{D2DE113E-AD42-E399-BB9B-80F7E38AF8A9}"/>
          </ac:picMkLst>
        </pc:picChg>
      </pc:sldChg>
      <pc:sldChg chg="ord">
        <pc:chgData name="Keith Peters" userId="c4a13cba-445d-4c8b-a237-8d92adffce26" providerId="ADAL" clId="{D00EEE38-E95B-46D3-9C3A-216D5C2A5DC9}" dt="2025-09-05T16:26:01.786" v="3644"/>
        <pc:sldMkLst>
          <pc:docMk/>
          <pc:sldMk cId="960296246" sldId="278"/>
        </pc:sldMkLst>
      </pc:sldChg>
      <pc:sldChg chg="modSp mod ord modAnim">
        <pc:chgData name="Keith Peters" userId="c4a13cba-445d-4c8b-a237-8d92adffce26" providerId="ADAL" clId="{D00EEE38-E95B-46D3-9C3A-216D5C2A5DC9}" dt="2025-09-04T00:48:25.317" v="3032"/>
        <pc:sldMkLst>
          <pc:docMk/>
          <pc:sldMk cId="1405240941" sldId="279"/>
        </pc:sldMkLst>
        <pc:spChg chg="mod">
          <ac:chgData name="Keith Peters" userId="c4a13cba-445d-4c8b-a237-8d92adffce26" providerId="ADAL" clId="{D00EEE38-E95B-46D3-9C3A-216D5C2A5DC9}" dt="2025-09-04T00:48:18.747" v="3030" actId="403"/>
          <ac:spMkLst>
            <pc:docMk/>
            <pc:sldMk cId="1405240941" sldId="279"/>
            <ac:spMk id="2" creationId="{F4F28A95-E694-D7B5-C5F5-B42F013520D6}"/>
          </ac:spMkLst>
        </pc:spChg>
      </pc:sldChg>
      <pc:sldChg chg="addSp modSp add mod modAnim">
        <pc:chgData name="Keith Peters" userId="c4a13cba-445d-4c8b-a237-8d92adffce26" providerId="ADAL" clId="{D00EEE38-E95B-46D3-9C3A-216D5C2A5DC9}" dt="2025-09-04T00:49:57.443" v="3044"/>
        <pc:sldMkLst>
          <pc:docMk/>
          <pc:sldMk cId="3557282378" sldId="280"/>
        </pc:sldMkLst>
        <pc:spChg chg="mod">
          <ac:chgData name="Keith Peters" userId="c4a13cba-445d-4c8b-a237-8d92adffce26" providerId="ADAL" clId="{D00EEE38-E95B-46D3-9C3A-216D5C2A5DC9}" dt="2025-09-03T19:16:10.357" v="2044" actId="20577"/>
          <ac:spMkLst>
            <pc:docMk/>
            <pc:sldMk cId="3557282378" sldId="280"/>
            <ac:spMk id="2" creationId="{2FC3FBED-FD48-10D1-78A5-89FF9F365F15}"/>
          </ac:spMkLst>
        </pc:spChg>
        <pc:picChg chg="add mod">
          <ac:chgData name="Keith Peters" userId="c4a13cba-445d-4c8b-a237-8d92adffce26" providerId="ADAL" clId="{D00EEE38-E95B-46D3-9C3A-216D5C2A5DC9}" dt="2025-09-03T18:52:43.516" v="1156" actId="14100"/>
          <ac:picMkLst>
            <pc:docMk/>
            <pc:sldMk cId="3557282378" sldId="280"/>
            <ac:picMk id="2050" creationId="{EDE2371A-C4C7-B271-3CB9-5B5A380ABCF0}"/>
          </ac:picMkLst>
        </pc:picChg>
      </pc:sldChg>
      <pc:sldChg chg="modSp add mod modAnim">
        <pc:chgData name="Keith Peters" userId="c4a13cba-445d-4c8b-a237-8d92adffce26" providerId="ADAL" clId="{D00EEE38-E95B-46D3-9C3A-216D5C2A5DC9}" dt="2025-09-04T00:50:25.533" v="3049"/>
        <pc:sldMkLst>
          <pc:docMk/>
          <pc:sldMk cId="1554647213" sldId="281"/>
        </pc:sldMkLst>
        <pc:spChg chg="mod">
          <ac:chgData name="Keith Peters" userId="c4a13cba-445d-4c8b-a237-8d92adffce26" providerId="ADAL" clId="{D00EEE38-E95B-46D3-9C3A-216D5C2A5DC9}" dt="2025-09-03T19:25:25.038" v="2393" actId="20577"/>
          <ac:spMkLst>
            <pc:docMk/>
            <pc:sldMk cId="1554647213" sldId="281"/>
            <ac:spMk id="2" creationId="{D72534D7-3059-FED3-07D4-BA80D12F92C8}"/>
          </ac:spMkLst>
        </pc:spChg>
      </pc:sldChg>
      <pc:sldChg chg="modSp add mod modAnim">
        <pc:chgData name="Keith Peters" userId="c4a13cba-445d-4c8b-a237-8d92adffce26" providerId="ADAL" clId="{D00EEE38-E95B-46D3-9C3A-216D5C2A5DC9}" dt="2025-09-04T00:51:45.897" v="3098"/>
        <pc:sldMkLst>
          <pc:docMk/>
          <pc:sldMk cId="1880101897" sldId="282"/>
        </pc:sldMkLst>
        <pc:spChg chg="mod">
          <ac:chgData name="Keith Peters" userId="c4a13cba-445d-4c8b-a237-8d92adffce26" providerId="ADAL" clId="{D00EEE38-E95B-46D3-9C3A-216D5C2A5DC9}" dt="2025-09-04T00:51:36.013" v="3096" actId="6549"/>
          <ac:spMkLst>
            <pc:docMk/>
            <pc:sldMk cId="1880101897" sldId="282"/>
            <ac:spMk id="2" creationId="{F8357853-3F9A-B729-258A-F3BBE0C170D8}"/>
          </ac:spMkLst>
        </pc:spChg>
      </pc:sldChg>
      <pc:sldChg chg="addSp modSp add mod">
        <pc:chgData name="Keith Peters" userId="c4a13cba-445d-4c8b-a237-8d92adffce26" providerId="ADAL" clId="{D00EEE38-E95B-46D3-9C3A-216D5C2A5DC9}" dt="2025-09-03T19:43:04.936" v="2840" actId="1076"/>
        <pc:sldMkLst>
          <pc:docMk/>
          <pc:sldMk cId="2764966296" sldId="283"/>
        </pc:sldMkLst>
        <pc:spChg chg="mod">
          <ac:chgData name="Keith Peters" userId="c4a13cba-445d-4c8b-a237-8d92adffce26" providerId="ADAL" clId="{D00EEE38-E95B-46D3-9C3A-216D5C2A5DC9}" dt="2025-09-03T19:33:29.654" v="2724" actId="21"/>
          <ac:spMkLst>
            <pc:docMk/>
            <pc:sldMk cId="2764966296" sldId="283"/>
            <ac:spMk id="2" creationId="{39D97D0F-7D4C-4750-184C-1567BC23249B}"/>
          </ac:spMkLst>
        </pc:spChg>
        <pc:spChg chg="add mod">
          <ac:chgData name="Keith Peters" userId="c4a13cba-445d-4c8b-a237-8d92adffce26" providerId="ADAL" clId="{D00EEE38-E95B-46D3-9C3A-216D5C2A5DC9}" dt="2025-09-03T19:43:04.936" v="2840" actId="1076"/>
          <ac:spMkLst>
            <pc:docMk/>
            <pc:sldMk cId="2764966296" sldId="283"/>
            <ac:spMk id="5" creationId="{24440B4B-CE05-6285-9EA5-A829EB64283A}"/>
          </ac:spMkLst>
        </pc:spChg>
        <pc:picChg chg="add mod">
          <ac:chgData name="Keith Peters" userId="c4a13cba-445d-4c8b-a237-8d92adffce26" providerId="ADAL" clId="{D00EEE38-E95B-46D3-9C3A-216D5C2A5DC9}" dt="2025-09-03T19:42:59.209" v="2839" actId="14100"/>
          <ac:picMkLst>
            <pc:docMk/>
            <pc:sldMk cId="2764966296" sldId="283"/>
            <ac:picMk id="3" creationId="{5B9A1F9C-2E29-DC04-B63A-B5483870F1C2}"/>
          </ac:picMkLst>
        </pc:picChg>
      </pc:sldChg>
      <pc:sldChg chg="addSp modSp add mod modAnim">
        <pc:chgData name="Keith Peters" userId="c4a13cba-445d-4c8b-a237-8d92adffce26" providerId="ADAL" clId="{D00EEE38-E95B-46D3-9C3A-216D5C2A5DC9}" dt="2025-09-04T00:55:23.694" v="3201"/>
        <pc:sldMkLst>
          <pc:docMk/>
          <pc:sldMk cId="3130892026" sldId="284"/>
        </pc:sldMkLst>
        <pc:spChg chg="mod">
          <ac:chgData name="Keith Peters" userId="c4a13cba-445d-4c8b-a237-8d92adffce26" providerId="ADAL" clId="{D00EEE38-E95B-46D3-9C3A-216D5C2A5DC9}" dt="2025-09-04T00:54:25.814" v="3195" actId="20577"/>
          <ac:spMkLst>
            <pc:docMk/>
            <pc:sldMk cId="3130892026" sldId="284"/>
            <ac:spMk id="2" creationId="{CF6EF577-A047-E0AC-9A0B-98B0407FB192}"/>
          </ac:spMkLst>
        </pc:spChg>
        <pc:spChg chg="add mod">
          <ac:chgData name="Keith Peters" userId="c4a13cba-445d-4c8b-a237-8d92adffce26" providerId="ADAL" clId="{D00EEE38-E95B-46D3-9C3A-216D5C2A5DC9}" dt="2025-09-03T19:42:33.610" v="2837" actId="14100"/>
          <ac:spMkLst>
            <pc:docMk/>
            <pc:sldMk cId="3130892026" sldId="284"/>
            <ac:spMk id="4" creationId="{F1B56502-C110-F939-87E7-A51770C21435}"/>
          </ac:spMkLst>
        </pc:spChg>
        <pc:picChg chg="add mod">
          <ac:chgData name="Keith Peters" userId="c4a13cba-445d-4c8b-a237-8d92adffce26" providerId="ADAL" clId="{D00EEE38-E95B-46D3-9C3A-216D5C2A5DC9}" dt="2025-09-04T00:55:23.694" v="3201"/>
          <ac:picMkLst>
            <pc:docMk/>
            <pc:sldMk cId="3130892026" sldId="284"/>
            <ac:picMk id="3" creationId="{E7E5E5B5-2F62-5782-9895-20E5C72E10B4}"/>
          </ac:picMkLst>
        </pc:picChg>
      </pc:sldChg>
      <pc:sldChg chg="addSp modSp add mod modAnim">
        <pc:chgData name="Keith Peters" userId="c4a13cba-445d-4c8b-a237-8d92adffce26" providerId="ADAL" clId="{D00EEE38-E95B-46D3-9C3A-216D5C2A5DC9}" dt="2025-09-04T00:50:57.037" v="3074"/>
        <pc:sldMkLst>
          <pc:docMk/>
          <pc:sldMk cId="2438109834" sldId="285"/>
        </pc:sldMkLst>
        <pc:spChg chg="mod">
          <ac:chgData name="Keith Peters" userId="c4a13cba-445d-4c8b-a237-8d92adffce26" providerId="ADAL" clId="{D00EEE38-E95B-46D3-9C3A-216D5C2A5DC9}" dt="2025-09-04T00:50:43.236" v="3071" actId="20577"/>
          <ac:spMkLst>
            <pc:docMk/>
            <pc:sldMk cId="2438109834" sldId="285"/>
            <ac:spMk id="2" creationId="{35F070D7-347F-55FB-76E3-C1B6D5829D15}"/>
          </ac:spMkLst>
        </pc:spChg>
        <pc:spChg chg="add mod">
          <ac:chgData name="Keith Peters" userId="c4a13cba-445d-4c8b-a237-8d92adffce26" providerId="ADAL" clId="{D00EEE38-E95B-46D3-9C3A-216D5C2A5DC9}" dt="2025-09-03T19:22:23.470" v="2225" actId="1076"/>
          <ac:spMkLst>
            <pc:docMk/>
            <pc:sldMk cId="2438109834" sldId="285"/>
            <ac:spMk id="4" creationId="{6036B8BC-EB98-CC56-61B5-9A3CF9B84D26}"/>
          </ac:spMkLst>
        </pc:spChg>
        <pc:spChg chg="add mod">
          <ac:chgData name="Keith Peters" userId="c4a13cba-445d-4c8b-a237-8d92adffce26" providerId="ADAL" clId="{D00EEE38-E95B-46D3-9C3A-216D5C2A5DC9}" dt="2025-09-03T19:22:17.012" v="2223" actId="1076"/>
          <ac:spMkLst>
            <pc:docMk/>
            <pc:sldMk cId="2438109834" sldId="285"/>
            <ac:spMk id="5" creationId="{E9BAA615-FE68-C439-9284-DF38523BC982}"/>
          </ac:spMkLst>
        </pc:spChg>
        <pc:spChg chg="add mod">
          <ac:chgData name="Keith Peters" userId="c4a13cba-445d-4c8b-a237-8d92adffce26" providerId="ADAL" clId="{D00EEE38-E95B-46D3-9C3A-216D5C2A5DC9}" dt="2025-09-03T19:23:29.147" v="2272" actId="113"/>
          <ac:spMkLst>
            <pc:docMk/>
            <pc:sldMk cId="2438109834" sldId="285"/>
            <ac:spMk id="6" creationId="{9AB38191-A7A5-198D-7B5B-9C2D1CD51608}"/>
          </ac:spMkLst>
        </pc:spChg>
        <pc:picChg chg="add mod modCrop">
          <ac:chgData name="Keith Peters" userId="c4a13cba-445d-4c8b-a237-8d92adffce26" providerId="ADAL" clId="{D00EEE38-E95B-46D3-9C3A-216D5C2A5DC9}" dt="2025-09-03T19:22:10.123" v="2221" actId="1076"/>
          <ac:picMkLst>
            <pc:docMk/>
            <pc:sldMk cId="2438109834" sldId="285"/>
            <ac:picMk id="3" creationId="{66AEFA87-C44C-9821-73A1-3EE00CD0C904}"/>
          </ac:picMkLst>
        </pc:picChg>
        <pc:picChg chg="add mod">
          <ac:chgData name="Keith Peters" userId="c4a13cba-445d-4c8b-a237-8d92adffce26" providerId="ADAL" clId="{D00EEE38-E95B-46D3-9C3A-216D5C2A5DC9}" dt="2025-09-03T19:22:11.458" v="2222" actId="1076"/>
          <ac:picMkLst>
            <pc:docMk/>
            <pc:sldMk cId="2438109834" sldId="285"/>
            <ac:picMk id="3074" creationId="{FEAB1DDE-1893-B3C9-6FB4-290E58D0640B}"/>
          </ac:picMkLst>
        </pc:picChg>
      </pc:sldChg>
      <pc:sldChg chg="addSp delSp modSp add mod">
        <pc:chgData name="Keith Peters" userId="c4a13cba-445d-4c8b-a237-8d92adffce26" providerId="ADAL" clId="{D00EEE38-E95B-46D3-9C3A-216D5C2A5DC9}" dt="2025-09-03T19:36:10.267" v="2817" actId="1076"/>
        <pc:sldMkLst>
          <pc:docMk/>
          <pc:sldMk cId="1405407194" sldId="286"/>
        </pc:sldMkLst>
        <pc:spChg chg="mod">
          <ac:chgData name="Keith Peters" userId="c4a13cba-445d-4c8b-a237-8d92adffce26" providerId="ADAL" clId="{D00EEE38-E95B-46D3-9C3A-216D5C2A5DC9}" dt="2025-09-03T19:36:10.267" v="2817" actId="1076"/>
          <ac:spMkLst>
            <pc:docMk/>
            <pc:sldMk cId="1405407194" sldId="286"/>
            <ac:spMk id="5" creationId="{5AFF83FB-AFB9-652A-7F55-D9B21AAB93DC}"/>
          </ac:spMkLst>
        </pc:spChg>
        <pc:picChg chg="add mod">
          <ac:chgData name="Keith Peters" userId="c4a13cba-445d-4c8b-a237-8d92adffce26" providerId="ADAL" clId="{D00EEE38-E95B-46D3-9C3A-216D5C2A5DC9}" dt="2025-09-03T19:34:33.951" v="2766" actId="14100"/>
          <ac:picMkLst>
            <pc:docMk/>
            <pc:sldMk cId="1405407194" sldId="286"/>
            <ac:picMk id="4" creationId="{8A19EC66-E2E2-D7C9-2199-11F8332D6FAB}"/>
          </ac:picMkLst>
        </pc:picChg>
      </pc:sldChg>
      <pc:sldChg chg="addSp delSp modSp add mod">
        <pc:chgData name="Keith Peters" userId="c4a13cba-445d-4c8b-a237-8d92adffce26" providerId="ADAL" clId="{D00EEE38-E95B-46D3-9C3A-216D5C2A5DC9}" dt="2025-09-03T19:35:39.850" v="2803" actId="1076"/>
        <pc:sldMkLst>
          <pc:docMk/>
          <pc:sldMk cId="4126504806" sldId="287"/>
        </pc:sldMkLst>
        <pc:spChg chg="mod">
          <ac:chgData name="Keith Peters" userId="c4a13cba-445d-4c8b-a237-8d92adffce26" providerId="ADAL" clId="{D00EEE38-E95B-46D3-9C3A-216D5C2A5DC9}" dt="2025-09-03T19:35:39.850" v="2803" actId="1076"/>
          <ac:spMkLst>
            <pc:docMk/>
            <pc:sldMk cId="4126504806" sldId="287"/>
            <ac:spMk id="5" creationId="{A43D418B-22D0-F055-3EB4-A6B83996115E}"/>
          </ac:spMkLst>
        </pc:spChg>
        <pc:picChg chg="add mod">
          <ac:chgData name="Keith Peters" userId="c4a13cba-445d-4c8b-a237-8d92adffce26" providerId="ADAL" clId="{D00EEE38-E95B-46D3-9C3A-216D5C2A5DC9}" dt="2025-09-03T19:35:34.058" v="2801" actId="14100"/>
          <ac:picMkLst>
            <pc:docMk/>
            <pc:sldMk cId="4126504806" sldId="287"/>
            <ac:picMk id="2" creationId="{F53C58C4-3D11-69B8-7EBE-E2062BE57E22}"/>
          </ac:picMkLst>
        </pc:picChg>
      </pc:sldChg>
      <pc:sldChg chg="addSp delSp modSp add mod ord setBg">
        <pc:chgData name="Keith Peters" userId="c4a13cba-445d-4c8b-a237-8d92adffce26" providerId="ADAL" clId="{D00EEE38-E95B-46D3-9C3A-216D5C2A5DC9}" dt="2025-09-04T00:52:22.997" v="3103" actId="1076"/>
        <pc:sldMkLst>
          <pc:docMk/>
          <pc:sldMk cId="3040390775" sldId="288"/>
        </pc:sldMkLst>
        <pc:spChg chg="add mod">
          <ac:chgData name="Keith Peters" userId="c4a13cba-445d-4c8b-a237-8d92adffce26" providerId="ADAL" clId="{D00EEE38-E95B-46D3-9C3A-216D5C2A5DC9}" dt="2025-09-04T00:52:22.997" v="3103" actId="1076"/>
          <ac:spMkLst>
            <pc:docMk/>
            <pc:sldMk cId="3040390775" sldId="288"/>
            <ac:spMk id="3" creationId="{EBA19954-9449-9867-AA9D-E974D3C6B14B}"/>
          </ac:spMkLst>
        </pc:spChg>
        <pc:spChg chg="mod ord">
          <ac:chgData name="Keith Peters" userId="c4a13cba-445d-4c8b-a237-8d92adffce26" providerId="ADAL" clId="{D00EEE38-E95B-46D3-9C3A-216D5C2A5DC9}" dt="2025-09-04T00:52:12.107" v="3100" actId="21"/>
          <ac:spMkLst>
            <pc:docMk/>
            <pc:sldMk cId="3040390775" sldId="288"/>
            <ac:spMk id="5" creationId="{772F3463-FCF6-78C0-2855-03FCEB94C192}"/>
          </ac:spMkLst>
        </pc:spChg>
        <pc:spChg chg="add">
          <ac:chgData name="Keith Peters" userId="c4a13cba-445d-4c8b-a237-8d92adffce26" providerId="ADAL" clId="{D00EEE38-E95B-46D3-9C3A-216D5C2A5DC9}" dt="2025-09-03T19:38:31.302" v="2821" actId="26606"/>
          <ac:spMkLst>
            <pc:docMk/>
            <pc:sldMk cId="3040390775" sldId="288"/>
            <ac:spMk id="4103" creationId="{C1DD1A8A-57D5-4A81-AD04-532B043C5611}"/>
          </ac:spMkLst>
        </pc:spChg>
        <pc:spChg chg="add">
          <ac:chgData name="Keith Peters" userId="c4a13cba-445d-4c8b-a237-8d92adffce26" providerId="ADAL" clId="{D00EEE38-E95B-46D3-9C3A-216D5C2A5DC9}" dt="2025-09-03T19:38:31.302" v="2821" actId="26606"/>
          <ac:spMkLst>
            <pc:docMk/>
            <pc:sldMk cId="3040390775" sldId="288"/>
            <ac:spMk id="4105" creationId="{007891EC-4501-44ED-A8C8-B11B6DB767AB}"/>
          </ac:spMkLst>
        </pc:spChg>
        <pc:picChg chg="add mod">
          <ac:chgData name="Keith Peters" userId="c4a13cba-445d-4c8b-a237-8d92adffce26" providerId="ADAL" clId="{D00EEE38-E95B-46D3-9C3A-216D5C2A5DC9}" dt="2025-09-03T19:38:40.634" v="2823" actId="1076"/>
          <ac:picMkLst>
            <pc:docMk/>
            <pc:sldMk cId="3040390775" sldId="288"/>
            <ac:picMk id="4098" creationId="{AF01EB00-05C2-9D9D-A9E8-4A83818421CE}"/>
          </ac:picMkLst>
        </pc:picChg>
      </pc:sldChg>
      <pc:sldChg chg="addSp modSp new mod">
        <pc:chgData name="Keith Peters" userId="c4a13cba-445d-4c8b-a237-8d92adffce26" providerId="ADAL" clId="{D00EEE38-E95B-46D3-9C3A-216D5C2A5DC9}" dt="2025-09-04T00:52:02.673" v="3099"/>
        <pc:sldMkLst>
          <pc:docMk/>
          <pc:sldMk cId="1789340451" sldId="289"/>
        </pc:sldMkLst>
        <pc:spChg chg="add mod">
          <ac:chgData name="Keith Peters" userId="c4a13cba-445d-4c8b-a237-8d92adffce26" providerId="ADAL" clId="{D00EEE38-E95B-46D3-9C3A-216D5C2A5DC9}" dt="2025-09-04T00:52:02.673" v="3099"/>
          <ac:spMkLst>
            <pc:docMk/>
            <pc:sldMk cId="1789340451" sldId="289"/>
            <ac:spMk id="5" creationId="{089F92B7-6325-B4DD-3638-9AD85A8F4D5C}"/>
          </ac:spMkLst>
        </pc:spChg>
        <pc:picChg chg="add mod">
          <ac:chgData name="Keith Peters" userId="c4a13cba-445d-4c8b-a237-8d92adffce26" providerId="ADAL" clId="{D00EEE38-E95B-46D3-9C3A-216D5C2A5DC9}" dt="2025-09-03T19:41:17.797" v="2825"/>
          <ac:picMkLst>
            <pc:docMk/>
            <pc:sldMk cId="1789340451" sldId="289"/>
            <ac:picMk id="4" creationId="{A990BE1C-4EEA-0F27-E8DA-97202ED0EDB8}"/>
          </ac:picMkLst>
        </pc:picChg>
      </pc:sldChg>
      <pc:sldChg chg="addSp delSp modSp add mod modAnim">
        <pc:chgData name="Keith Peters" userId="c4a13cba-445d-4c8b-a237-8d92adffce26" providerId="ADAL" clId="{D00EEE38-E95B-46D3-9C3A-216D5C2A5DC9}" dt="2025-09-04T00:56:54.809" v="3214" actId="14100"/>
        <pc:sldMkLst>
          <pc:docMk/>
          <pc:sldMk cId="181499257" sldId="290"/>
        </pc:sldMkLst>
        <pc:spChg chg="mod">
          <ac:chgData name="Keith Peters" userId="c4a13cba-445d-4c8b-a237-8d92adffce26" providerId="ADAL" clId="{D00EEE38-E95B-46D3-9C3A-216D5C2A5DC9}" dt="2025-09-04T00:55:31.651" v="3203" actId="6549"/>
          <ac:spMkLst>
            <pc:docMk/>
            <pc:sldMk cId="181499257" sldId="290"/>
            <ac:spMk id="2" creationId="{E6F5512A-7526-CE36-0C0B-704AAB1ECB13}"/>
          </ac:spMkLst>
        </pc:spChg>
        <pc:spChg chg="del">
          <ac:chgData name="Keith Peters" userId="c4a13cba-445d-4c8b-a237-8d92adffce26" providerId="ADAL" clId="{D00EEE38-E95B-46D3-9C3A-216D5C2A5DC9}" dt="2025-09-04T00:55:34.094" v="3204" actId="478"/>
          <ac:spMkLst>
            <pc:docMk/>
            <pc:sldMk cId="181499257" sldId="290"/>
            <ac:spMk id="4" creationId="{03AFF483-0057-FFD4-0226-1ADB5F748430}"/>
          </ac:spMkLst>
        </pc:spChg>
        <pc:picChg chg="add del mod">
          <ac:chgData name="Keith Peters" userId="c4a13cba-445d-4c8b-a237-8d92adffce26" providerId="ADAL" clId="{D00EEE38-E95B-46D3-9C3A-216D5C2A5DC9}" dt="2025-09-04T00:56:14.701" v="3212" actId="478"/>
          <ac:picMkLst>
            <pc:docMk/>
            <pc:sldMk cId="181499257" sldId="290"/>
            <ac:picMk id="3" creationId="{195CD288-C6C1-96CC-5AC1-80F4E5DD39B2}"/>
          </ac:picMkLst>
        </pc:picChg>
        <pc:picChg chg="add mod">
          <ac:chgData name="Keith Peters" userId="c4a13cba-445d-4c8b-a237-8d92adffce26" providerId="ADAL" clId="{D00EEE38-E95B-46D3-9C3A-216D5C2A5DC9}" dt="2025-09-04T00:56:54.809" v="3214" actId="14100"/>
          <ac:picMkLst>
            <pc:docMk/>
            <pc:sldMk cId="181499257" sldId="290"/>
            <ac:picMk id="5" creationId="{7A0B340D-3B28-B4D5-87CB-401E0DBD82AF}"/>
          </ac:picMkLst>
        </pc:picChg>
      </pc:sldChg>
      <pc:sldChg chg="addSp delSp modSp add mod ord">
        <pc:chgData name="Keith Peters" userId="c4a13cba-445d-4c8b-a237-8d92adffce26" providerId="ADAL" clId="{D00EEE38-E95B-46D3-9C3A-216D5C2A5DC9}" dt="2025-09-04T01:00:12.481" v="3365" actId="122"/>
        <pc:sldMkLst>
          <pc:docMk/>
          <pc:sldMk cId="372028258" sldId="291"/>
        </pc:sldMkLst>
        <pc:spChg chg="mod">
          <ac:chgData name="Keith Peters" userId="c4a13cba-445d-4c8b-a237-8d92adffce26" providerId="ADAL" clId="{D00EEE38-E95B-46D3-9C3A-216D5C2A5DC9}" dt="2025-09-04T01:00:12.481" v="3365" actId="122"/>
          <ac:spMkLst>
            <pc:docMk/>
            <pc:sldMk cId="372028258" sldId="291"/>
            <ac:spMk id="2" creationId="{8FD735BF-B18E-1687-1A96-F7B2CE3C8B16}"/>
          </ac:spMkLst>
        </pc:spChg>
        <pc:picChg chg="add del mod">
          <ac:chgData name="Keith Peters" userId="c4a13cba-445d-4c8b-a237-8d92adffce26" providerId="ADAL" clId="{D00EEE38-E95B-46D3-9C3A-216D5C2A5DC9}" dt="2025-09-04T00:58:48.200" v="3247" actId="478"/>
          <ac:picMkLst>
            <pc:docMk/>
            <pc:sldMk cId="372028258" sldId="291"/>
            <ac:picMk id="3" creationId="{41587A46-0A81-18FE-B96A-101F36B6D3CE}"/>
          </ac:picMkLst>
        </pc:picChg>
        <pc:picChg chg="add mod">
          <ac:chgData name="Keith Peters" userId="c4a13cba-445d-4c8b-a237-8d92adffce26" providerId="ADAL" clId="{D00EEE38-E95B-46D3-9C3A-216D5C2A5DC9}" dt="2025-09-04T01:00:07.260" v="3364" actId="14100"/>
          <ac:picMkLst>
            <pc:docMk/>
            <pc:sldMk cId="372028258" sldId="291"/>
            <ac:picMk id="4" creationId="{2F4816DB-9CBA-77EB-7209-0964AD216FC2}"/>
          </ac:picMkLst>
        </pc:picChg>
        <pc:picChg chg="del">
          <ac:chgData name="Keith Peters" userId="c4a13cba-445d-4c8b-a237-8d92adffce26" providerId="ADAL" clId="{D00EEE38-E95B-46D3-9C3A-216D5C2A5DC9}" dt="2025-09-04T00:57:16.428" v="3227" actId="478"/>
          <ac:picMkLst>
            <pc:docMk/>
            <pc:sldMk cId="372028258" sldId="291"/>
            <ac:picMk id="5" creationId="{40A425F8-FCC5-9B14-819B-281943C6276D}"/>
          </ac:picMkLst>
        </pc:picChg>
      </pc:sldChg>
      <pc:sldChg chg="addSp delSp modSp add mod">
        <pc:chgData name="Keith Peters" userId="c4a13cba-445d-4c8b-a237-8d92adffce26" providerId="ADAL" clId="{D00EEE38-E95B-46D3-9C3A-216D5C2A5DC9}" dt="2025-09-04T00:58:05.192" v="3240" actId="14100"/>
        <pc:sldMkLst>
          <pc:docMk/>
          <pc:sldMk cId="3353180438" sldId="292"/>
        </pc:sldMkLst>
        <pc:picChg chg="del">
          <ac:chgData name="Keith Peters" userId="c4a13cba-445d-4c8b-a237-8d92adffce26" providerId="ADAL" clId="{D00EEE38-E95B-46D3-9C3A-216D5C2A5DC9}" dt="2025-09-04T00:57:39.933" v="3232" actId="478"/>
          <ac:picMkLst>
            <pc:docMk/>
            <pc:sldMk cId="3353180438" sldId="292"/>
            <ac:picMk id="3" creationId="{B6D3077B-BA4A-8C12-D168-54F63D4E4D9A}"/>
          </ac:picMkLst>
        </pc:picChg>
        <pc:picChg chg="add mod">
          <ac:chgData name="Keith Peters" userId="c4a13cba-445d-4c8b-a237-8d92adffce26" providerId="ADAL" clId="{D00EEE38-E95B-46D3-9C3A-216D5C2A5DC9}" dt="2025-09-04T00:57:58.815" v="3237" actId="14100"/>
          <ac:picMkLst>
            <pc:docMk/>
            <pc:sldMk cId="3353180438" sldId="292"/>
            <ac:picMk id="4" creationId="{57B12679-4BD6-797F-CD59-B9CDE2C2F295}"/>
          </ac:picMkLst>
        </pc:picChg>
        <pc:picChg chg="add mod">
          <ac:chgData name="Keith Peters" userId="c4a13cba-445d-4c8b-a237-8d92adffce26" providerId="ADAL" clId="{D00EEE38-E95B-46D3-9C3A-216D5C2A5DC9}" dt="2025-09-04T00:58:05.192" v="3240" actId="14100"/>
          <ac:picMkLst>
            <pc:docMk/>
            <pc:sldMk cId="3353180438" sldId="292"/>
            <ac:picMk id="5" creationId="{5B19C12A-D52C-EB29-4465-CFD066115D91}"/>
          </ac:picMkLst>
        </pc:picChg>
      </pc:sldChg>
      <pc:sldChg chg="addSp delSp modSp add mod">
        <pc:chgData name="Keith Peters" userId="c4a13cba-445d-4c8b-a237-8d92adffce26" providerId="ADAL" clId="{D00EEE38-E95B-46D3-9C3A-216D5C2A5DC9}" dt="2025-09-04T00:58:21.734" v="3245" actId="1076"/>
        <pc:sldMkLst>
          <pc:docMk/>
          <pc:sldMk cId="966913440" sldId="293"/>
        </pc:sldMkLst>
        <pc:picChg chg="add mod">
          <ac:chgData name="Keith Peters" userId="c4a13cba-445d-4c8b-a237-8d92adffce26" providerId="ADAL" clId="{D00EEE38-E95B-46D3-9C3A-216D5C2A5DC9}" dt="2025-09-04T00:58:21.734" v="3245" actId="1076"/>
          <ac:picMkLst>
            <pc:docMk/>
            <pc:sldMk cId="966913440" sldId="293"/>
            <ac:picMk id="3" creationId="{ADDFDE0C-31AE-4E64-7347-0886E6C982F6}"/>
          </ac:picMkLst>
        </pc:picChg>
        <pc:picChg chg="del">
          <ac:chgData name="Keith Peters" userId="c4a13cba-445d-4c8b-a237-8d92adffce26" providerId="ADAL" clId="{D00EEE38-E95B-46D3-9C3A-216D5C2A5DC9}" dt="2025-09-04T00:58:17.874" v="3242" actId="478"/>
          <ac:picMkLst>
            <pc:docMk/>
            <pc:sldMk cId="966913440" sldId="293"/>
            <ac:picMk id="4" creationId="{2EB83A79-20A6-1D4F-76FA-5A0D04F82895}"/>
          </ac:picMkLst>
        </pc:picChg>
        <pc:picChg chg="del">
          <ac:chgData name="Keith Peters" userId="c4a13cba-445d-4c8b-a237-8d92adffce26" providerId="ADAL" clId="{D00EEE38-E95B-46D3-9C3A-216D5C2A5DC9}" dt="2025-09-04T00:58:18.513" v="3243" actId="478"/>
          <ac:picMkLst>
            <pc:docMk/>
            <pc:sldMk cId="966913440" sldId="293"/>
            <ac:picMk id="5" creationId="{F9931224-1587-C3E4-17BE-B70F7E69844F}"/>
          </ac:picMkLst>
        </pc:picChg>
      </pc:sldChg>
      <pc:sldChg chg="addSp modSp add mod">
        <pc:chgData name="Keith Peters" userId="c4a13cba-445d-4c8b-a237-8d92adffce26" providerId="ADAL" clId="{D00EEE38-E95B-46D3-9C3A-216D5C2A5DC9}" dt="2025-09-04T01:11:46.589" v="3400" actId="14100"/>
        <pc:sldMkLst>
          <pc:docMk/>
          <pc:sldMk cId="3279899015" sldId="294"/>
        </pc:sldMkLst>
        <pc:spChg chg="mod">
          <ac:chgData name="Keith Peters" userId="c4a13cba-445d-4c8b-a237-8d92adffce26" providerId="ADAL" clId="{D00EEE38-E95B-46D3-9C3A-216D5C2A5DC9}" dt="2025-09-04T01:00:35.875" v="3393" actId="20577"/>
          <ac:spMkLst>
            <pc:docMk/>
            <pc:sldMk cId="3279899015" sldId="294"/>
            <ac:spMk id="2" creationId="{C9EB5872-AA38-E069-256B-AEA0EBFBC94D}"/>
          </ac:spMkLst>
        </pc:spChg>
        <pc:picChg chg="mod">
          <ac:chgData name="Keith Peters" userId="c4a13cba-445d-4c8b-a237-8d92adffce26" providerId="ADAL" clId="{D00EEE38-E95B-46D3-9C3A-216D5C2A5DC9}" dt="2025-09-04T01:11:46.589" v="3400" actId="14100"/>
          <ac:picMkLst>
            <pc:docMk/>
            <pc:sldMk cId="3279899015" sldId="294"/>
            <ac:picMk id="3" creationId="{7565BD89-B5AF-42CD-9DE2-023A923FF04A}"/>
          </ac:picMkLst>
        </pc:picChg>
        <pc:picChg chg="add mod">
          <ac:chgData name="Keith Peters" userId="c4a13cba-445d-4c8b-a237-8d92adffce26" providerId="ADAL" clId="{D00EEE38-E95B-46D3-9C3A-216D5C2A5DC9}" dt="2025-09-04T01:11:42.069" v="3398" actId="14100"/>
          <ac:picMkLst>
            <pc:docMk/>
            <pc:sldMk cId="3279899015" sldId="294"/>
            <ac:picMk id="1026" creationId="{769C01C2-06D1-371A-7152-8DE4CDDF552F}"/>
          </ac:picMkLst>
        </pc:picChg>
      </pc:sldChg>
      <pc:sldChg chg="modSp add modAnim">
        <pc:chgData name="Keith Peters" userId="c4a13cba-445d-4c8b-a237-8d92adffce26" providerId="ADAL" clId="{D00EEE38-E95B-46D3-9C3A-216D5C2A5DC9}" dt="2025-09-05T16:29:09.435" v="3701" actId="20577"/>
        <pc:sldMkLst>
          <pc:docMk/>
          <pc:sldMk cId="3464356306" sldId="303"/>
        </pc:sldMkLst>
        <pc:spChg chg="mod">
          <ac:chgData name="Keith Peters" userId="c4a13cba-445d-4c8b-a237-8d92adffce26" providerId="ADAL" clId="{D00EEE38-E95B-46D3-9C3A-216D5C2A5DC9}" dt="2025-09-05T16:29:09.435" v="3701" actId="20577"/>
          <ac:spMkLst>
            <pc:docMk/>
            <pc:sldMk cId="3464356306" sldId="303"/>
            <ac:spMk id="2" creationId="{5C10E3A2-34FB-2837-4E79-2D7C5E11CF3D}"/>
          </ac:spMkLst>
        </pc:spChg>
      </pc:sldChg>
      <pc:sldChg chg="add del">
        <pc:chgData name="Keith Peters" userId="c4a13cba-445d-4c8b-a237-8d92adffce26" providerId="ADAL" clId="{D00EEE38-E95B-46D3-9C3A-216D5C2A5DC9}" dt="2025-09-05T16:27:48.712" v="3675" actId="47"/>
        <pc:sldMkLst>
          <pc:docMk/>
          <pc:sldMk cId="1673365776" sldId="304"/>
        </pc:sldMkLst>
      </pc:sldChg>
      <pc:sldChg chg="modSp add modAnim">
        <pc:chgData name="Keith Peters" userId="c4a13cba-445d-4c8b-a237-8d92adffce26" providerId="ADAL" clId="{D00EEE38-E95B-46D3-9C3A-216D5C2A5DC9}" dt="2025-09-05T16:30:47.793" v="3736" actId="207"/>
        <pc:sldMkLst>
          <pc:docMk/>
          <pc:sldMk cId="4256773802" sldId="304"/>
        </pc:sldMkLst>
        <pc:spChg chg="mod">
          <ac:chgData name="Keith Peters" userId="c4a13cba-445d-4c8b-a237-8d92adffce26" providerId="ADAL" clId="{D00EEE38-E95B-46D3-9C3A-216D5C2A5DC9}" dt="2025-09-05T16:30:47.793" v="3736" actId="207"/>
          <ac:spMkLst>
            <pc:docMk/>
            <pc:sldMk cId="4256773802" sldId="304"/>
            <ac:spMk id="2" creationId="{19EAC059-9FCF-1C42-B705-4DC7EDDB02E0}"/>
          </ac:spMkLst>
        </pc:spChg>
      </pc:sldChg>
      <pc:sldChg chg="addSp modSp add mod modAnim">
        <pc:chgData name="Keith Peters" userId="c4a13cba-445d-4c8b-a237-8d92adffce26" providerId="ADAL" clId="{D00EEE38-E95B-46D3-9C3A-216D5C2A5DC9}" dt="2025-09-05T16:44:39.224" v="4062" actId="403"/>
        <pc:sldMkLst>
          <pc:docMk/>
          <pc:sldMk cId="3722828602" sldId="305"/>
        </pc:sldMkLst>
        <pc:spChg chg="mod">
          <ac:chgData name="Keith Peters" userId="c4a13cba-445d-4c8b-a237-8d92adffce26" providerId="ADAL" clId="{D00EEE38-E95B-46D3-9C3A-216D5C2A5DC9}" dt="2025-09-05T16:44:26.002" v="4059" actId="20577"/>
          <ac:spMkLst>
            <pc:docMk/>
            <pc:sldMk cId="3722828602" sldId="305"/>
            <ac:spMk id="2" creationId="{BBF3C38E-1509-E668-D448-70577305C596}"/>
          </ac:spMkLst>
        </pc:spChg>
        <pc:spChg chg="add mod">
          <ac:chgData name="Keith Peters" userId="c4a13cba-445d-4c8b-a237-8d92adffce26" providerId="ADAL" clId="{D00EEE38-E95B-46D3-9C3A-216D5C2A5DC9}" dt="2025-09-05T16:44:39.224" v="4062" actId="403"/>
          <ac:spMkLst>
            <pc:docMk/>
            <pc:sldMk cId="3722828602" sldId="305"/>
            <ac:spMk id="5" creationId="{FF9D0902-9BDD-4864-59FD-9C3A55A9EC82}"/>
          </ac:spMkLst>
        </pc:spChg>
        <pc:picChg chg="add mod">
          <ac:chgData name="Keith Peters" userId="c4a13cba-445d-4c8b-a237-8d92adffce26" providerId="ADAL" clId="{D00EEE38-E95B-46D3-9C3A-216D5C2A5DC9}" dt="2025-09-05T16:43:57.258" v="4049" actId="14100"/>
          <ac:picMkLst>
            <pc:docMk/>
            <pc:sldMk cId="3722828602" sldId="305"/>
            <ac:picMk id="3" creationId="{ACFB1F76-0A41-4F8F-EC83-4A9973A8EB6A}"/>
          </ac:picMkLst>
        </pc:picChg>
      </pc:sldChg>
      <pc:sldChg chg="addSp delSp modSp add mod ord delAnim modAnim">
        <pc:chgData name="Keith Peters" userId="c4a13cba-445d-4c8b-a237-8d92adffce26" providerId="ADAL" clId="{D00EEE38-E95B-46D3-9C3A-216D5C2A5DC9}" dt="2025-09-05T16:52:43.898" v="4527"/>
        <pc:sldMkLst>
          <pc:docMk/>
          <pc:sldMk cId="1780150794" sldId="306"/>
        </pc:sldMkLst>
        <pc:spChg chg="mod">
          <ac:chgData name="Keith Peters" userId="c4a13cba-445d-4c8b-a237-8d92adffce26" providerId="ADAL" clId="{D00EEE38-E95B-46D3-9C3A-216D5C2A5DC9}" dt="2025-09-05T16:42:17.783" v="4016" actId="115"/>
          <ac:spMkLst>
            <pc:docMk/>
            <pc:sldMk cId="1780150794" sldId="306"/>
            <ac:spMk id="2" creationId="{72740BF9-FA68-E336-8C69-D3900D9393E8}"/>
          </ac:spMkLst>
        </pc:spChg>
        <pc:spChg chg="del mod">
          <ac:chgData name="Keith Peters" userId="c4a13cba-445d-4c8b-a237-8d92adffce26" providerId="ADAL" clId="{D00EEE38-E95B-46D3-9C3A-216D5C2A5DC9}" dt="2025-09-05T16:36:35.498" v="3826" actId="478"/>
          <ac:spMkLst>
            <pc:docMk/>
            <pc:sldMk cId="1780150794" sldId="306"/>
            <ac:spMk id="4" creationId="{0BE05CE5-B2AC-57EF-5447-E38064FB3ED2}"/>
          </ac:spMkLst>
        </pc:spChg>
        <pc:spChg chg="del">
          <ac:chgData name="Keith Peters" userId="c4a13cba-445d-4c8b-a237-8d92adffce26" providerId="ADAL" clId="{D00EEE38-E95B-46D3-9C3A-216D5C2A5DC9}" dt="2025-09-05T16:37:47.081" v="3848" actId="478"/>
          <ac:spMkLst>
            <pc:docMk/>
            <pc:sldMk cId="1780150794" sldId="306"/>
            <ac:spMk id="6" creationId="{51CED549-2A54-FA24-C400-FB9EAC0C5B92}"/>
          </ac:spMkLst>
        </pc:spChg>
        <pc:spChg chg="add mod">
          <ac:chgData name="Keith Peters" userId="c4a13cba-445d-4c8b-a237-8d92adffce26" providerId="ADAL" clId="{D00EEE38-E95B-46D3-9C3A-216D5C2A5DC9}" dt="2025-09-05T16:52:09.743" v="4524" actId="1076"/>
          <ac:spMkLst>
            <pc:docMk/>
            <pc:sldMk cId="1780150794" sldId="306"/>
            <ac:spMk id="7" creationId="{94F5CF4A-5D48-C011-FFA3-BBC2B9B1EA54}"/>
          </ac:spMkLst>
        </pc:spChg>
        <pc:picChg chg="add mod">
          <ac:chgData name="Keith Peters" userId="c4a13cba-445d-4c8b-a237-8d92adffce26" providerId="ADAL" clId="{D00EEE38-E95B-46D3-9C3A-216D5C2A5DC9}" dt="2025-09-05T16:41:29.926" v="3969" actId="14100"/>
          <ac:picMkLst>
            <pc:docMk/>
            <pc:sldMk cId="1780150794" sldId="306"/>
            <ac:picMk id="3" creationId="{DDC9FAE2-6DDE-42B8-BCEB-D1E8C7A48998}"/>
          </ac:picMkLst>
        </pc:picChg>
        <pc:picChg chg="del mod">
          <ac:chgData name="Keith Peters" userId="c4a13cba-445d-4c8b-a237-8d92adffce26" providerId="ADAL" clId="{D00EEE38-E95B-46D3-9C3A-216D5C2A5DC9}" dt="2025-09-05T16:37:44.173" v="3847" actId="478"/>
          <ac:picMkLst>
            <pc:docMk/>
            <pc:sldMk cId="1780150794" sldId="306"/>
            <ac:picMk id="1026" creationId="{E8E4C31F-95DF-F49F-682A-B1B2C5A51F02}"/>
          </ac:picMkLst>
        </pc:picChg>
      </pc:sldChg>
      <pc:sldChg chg="delSp modSp add mod modAnim">
        <pc:chgData name="Keith Peters" userId="c4a13cba-445d-4c8b-a237-8d92adffce26" providerId="ADAL" clId="{D00EEE38-E95B-46D3-9C3A-216D5C2A5DC9}" dt="2025-09-05T16:51:54.928" v="4523" actId="114"/>
        <pc:sldMkLst>
          <pc:docMk/>
          <pc:sldMk cId="167837622" sldId="307"/>
        </pc:sldMkLst>
        <pc:spChg chg="mod">
          <ac:chgData name="Keith Peters" userId="c4a13cba-445d-4c8b-a237-8d92adffce26" providerId="ADAL" clId="{D00EEE38-E95B-46D3-9C3A-216D5C2A5DC9}" dt="2025-09-05T16:51:54.928" v="4523" actId="114"/>
          <ac:spMkLst>
            <pc:docMk/>
            <pc:sldMk cId="167837622" sldId="307"/>
            <ac:spMk id="2" creationId="{70C9971A-2C60-B3CB-B44A-9AE51D30D137}"/>
          </ac:spMkLst>
        </pc:spChg>
        <pc:spChg chg="del">
          <ac:chgData name="Keith Peters" userId="c4a13cba-445d-4c8b-a237-8d92adffce26" providerId="ADAL" clId="{D00EEE38-E95B-46D3-9C3A-216D5C2A5DC9}" dt="2025-09-05T16:45:40.044" v="4091" actId="478"/>
          <ac:spMkLst>
            <pc:docMk/>
            <pc:sldMk cId="167837622" sldId="307"/>
            <ac:spMk id="5" creationId="{FE80A945-6222-19C9-2D9F-2A00ECFFA68B}"/>
          </ac:spMkLst>
        </pc:spChg>
        <pc:picChg chg="del">
          <ac:chgData name="Keith Peters" userId="c4a13cba-445d-4c8b-a237-8d92adffce26" providerId="ADAL" clId="{D00EEE38-E95B-46D3-9C3A-216D5C2A5DC9}" dt="2025-09-05T16:45:14.500" v="4087" actId="478"/>
          <ac:picMkLst>
            <pc:docMk/>
            <pc:sldMk cId="167837622" sldId="307"/>
            <ac:picMk id="3" creationId="{222F5DF2-37F8-61B6-727D-4808CB8C442F}"/>
          </ac:picMkLst>
        </pc:picChg>
      </pc:sldChg>
    </pc:docChg>
  </pc:docChgLst>
  <pc:docChgLst>
    <pc:chgData name="Keith Peters" userId="c4a13cba-445d-4c8b-a237-8d92adffce26" providerId="ADAL" clId="{ABF0AF73-ABC1-412B-93A9-3F7A51F5E12D}"/>
    <pc:docChg chg="modSld sldOrd">
      <pc:chgData name="Keith Peters" userId="c4a13cba-445d-4c8b-a237-8d92adffce26" providerId="ADAL" clId="{ABF0AF73-ABC1-412B-93A9-3F7A51F5E12D}" dt="2025-09-04T21:40:31.634" v="878"/>
      <pc:docMkLst>
        <pc:docMk/>
      </pc:docMkLst>
      <pc:sldChg chg="modSp modAnim">
        <pc:chgData name="Keith Peters" userId="c4a13cba-445d-4c8b-a237-8d92adffce26" providerId="ADAL" clId="{ABF0AF73-ABC1-412B-93A9-3F7A51F5E12D}" dt="2025-09-04T20:12:15.372" v="7"/>
        <pc:sldMkLst>
          <pc:docMk/>
          <pc:sldMk cId="0" sldId="264"/>
        </pc:sldMkLst>
        <pc:spChg chg="mod">
          <ac:chgData name="Keith Peters" userId="c4a13cba-445d-4c8b-a237-8d92adffce26" providerId="ADAL" clId="{ABF0AF73-ABC1-412B-93A9-3F7A51F5E12D}" dt="2025-09-04T20:11:12.274" v="0" actId="114"/>
          <ac:spMkLst>
            <pc:docMk/>
            <pc:sldMk cId="0" sldId="264"/>
            <ac:spMk id="3" creationId="{A008EECA-42AA-1D20-1454-35D9233F25F5}"/>
          </ac:spMkLst>
        </pc:spChg>
      </pc:sldChg>
      <pc:sldChg chg="modSp">
        <pc:chgData name="Keith Peters" userId="c4a13cba-445d-4c8b-a237-8d92adffce26" providerId="ADAL" clId="{ABF0AF73-ABC1-412B-93A9-3F7A51F5E12D}" dt="2025-09-04T21:17:56.198" v="386" actId="14100"/>
        <pc:sldMkLst>
          <pc:docMk/>
          <pc:sldMk cId="0" sldId="266"/>
        </pc:sldMkLst>
        <pc:spChg chg="mod">
          <ac:chgData name="Keith Peters" userId="c4a13cba-445d-4c8b-a237-8d92adffce26" providerId="ADAL" clId="{ABF0AF73-ABC1-412B-93A9-3F7A51F5E12D}" dt="2025-09-04T21:17:56.198" v="386" actId="14100"/>
          <ac:spMkLst>
            <pc:docMk/>
            <pc:sldMk cId="0" sldId="266"/>
            <ac:spMk id="11265" creationId="{00000000-0000-0000-0000-000000000000}"/>
          </ac:spMkLst>
        </pc:spChg>
      </pc:sldChg>
      <pc:sldChg chg="addSp modSp">
        <pc:chgData name="Keith Peters" userId="c4a13cba-445d-4c8b-a237-8d92adffce26" providerId="ADAL" clId="{ABF0AF73-ABC1-412B-93A9-3F7A51F5E12D}" dt="2025-09-04T21:20:29.065" v="391"/>
        <pc:sldMkLst>
          <pc:docMk/>
          <pc:sldMk cId="3054243720" sldId="270"/>
        </pc:sldMkLst>
        <pc:picChg chg="add mod">
          <ac:chgData name="Keith Peters" userId="c4a13cba-445d-4c8b-a237-8d92adffce26" providerId="ADAL" clId="{ABF0AF73-ABC1-412B-93A9-3F7A51F5E12D}" dt="2025-09-04T21:20:29.065" v="391"/>
          <ac:picMkLst>
            <pc:docMk/>
            <pc:sldMk cId="3054243720" sldId="270"/>
            <ac:picMk id="2" creationId="{BFA132BF-DC89-97BD-4358-0735558FE982}"/>
          </ac:picMkLst>
        </pc:picChg>
      </pc:sldChg>
      <pc:sldChg chg="modSp ord">
        <pc:chgData name="Keith Peters" userId="c4a13cba-445d-4c8b-a237-8d92adffce26" providerId="ADAL" clId="{ABF0AF73-ABC1-412B-93A9-3F7A51F5E12D}" dt="2025-09-04T21:31:15.748" v="406" actId="403"/>
        <pc:sldMkLst>
          <pc:docMk/>
          <pc:sldMk cId="3954693706" sldId="276"/>
        </pc:sldMkLst>
        <pc:spChg chg="mod">
          <ac:chgData name="Keith Peters" userId="c4a13cba-445d-4c8b-a237-8d92adffce26" providerId="ADAL" clId="{ABF0AF73-ABC1-412B-93A9-3F7A51F5E12D}" dt="2025-09-04T21:31:15.748" v="406" actId="403"/>
          <ac:spMkLst>
            <pc:docMk/>
            <pc:sldMk cId="3954693706" sldId="276"/>
            <ac:spMk id="2" creationId="{C1E2379A-0F5E-DEC5-19C6-F6A05360907E}"/>
          </ac:spMkLst>
        </pc:spChg>
      </pc:sldChg>
      <pc:sldChg chg="modSp ord">
        <pc:chgData name="Keith Peters" userId="c4a13cba-445d-4c8b-a237-8d92adffce26" providerId="ADAL" clId="{ABF0AF73-ABC1-412B-93A9-3F7A51F5E12D}" dt="2025-09-04T21:20:45.921" v="392" actId="14100"/>
        <pc:sldMkLst>
          <pc:docMk/>
          <pc:sldMk cId="960296246" sldId="278"/>
        </pc:sldMkLst>
        <pc:spChg chg="mod">
          <ac:chgData name="Keith Peters" userId="c4a13cba-445d-4c8b-a237-8d92adffce26" providerId="ADAL" clId="{ABF0AF73-ABC1-412B-93A9-3F7A51F5E12D}" dt="2025-09-04T21:20:45.921" v="392" actId="14100"/>
          <ac:spMkLst>
            <pc:docMk/>
            <pc:sldMk cId="960296246" sldId="278"/>
            <ac:spMk id="9217" creationId="{773D4AA4-B089-D7BC-A476-22FC032C7337}"/>
          </ac:spMkLst>
        </pc:spChg>
      </pc:sldChg>
      <pc:sldChg chg="modSp">
        <pc:chgData name="Keith Peters" userId="c4a13cba-445d-4c8b-a237-8d92adffce26" providerId="ADAL" clId="{ABF0AF73-ABC1-412B-93A9-3F7A51F5E12D}" dt="2025-09-04T20:15:04.742" v="31" actId="20577"/>
        <pc:sldMkLst>
          <pc:docMk/>
          <pc:sldMk cId="1405240941" sldId="279"/>
        </pc:sldMkLst>
        <pc:spChg chg="mod">
          <ac:chgData name="Keith Peters" userId="c4a13cba-445d-4c8b-a237-8d92adffce26" providerId="ADAL" clId="{ABF0AF73-ABC1-412B-93A9-3F7A51F5E12D}" dt="2025-09-04T20:15:04.742" v="31" actId="20577"/>
          <ac:spMkLst>
            <pc:docMk/>
            <pc:sldMk cId="1405240941" sldId="279"/>
            <ac:spMk id="2" creationId="{F4F28A95-E694-D7B5-C5F5-B42F013520D6}"/>
          </ac:spMkLst>
        </pc:spChg>
      </pc:sldChg>
      <pc:sldChg chg="modSp modAnim">
        <pc:chgData name="Keith Peters" userId="c4a13cba-445d-4c8b-a237-8d92adffce26" providerId="ADAL" clId="{ABF0AF73-ABC1-412B-93A9-3F7A51F5E12D}" dt="2025-09-04T20:27:42.209" v="371" actId="20577"/>
        <pc:sldMkLst>
          <pc:docMk/>
          <pc:sldMk cId="3130892026" sldId="284"/>
        </pc:sldMkLst>
        <pc:spChg chg="mod">
          <ac:chgData name="Keith Peters" userId="c4a13cba-445d-4c8b-a237-8d92adffce26" providerId="ADAL" clId="{ABF0AF73-ABC1-412B-93A9-3F7A51F5E12D}" dt="2025-09-04T20:27:42.209" v="371" actId="20577"/>
          <ac:spMkLst>
            <pc:docMk/>
            <pc:sldMk cId="3130892026" sldId="284"/>
            <ac:spMk id="2" creationId="{CF6EF577-A047-E0AC-9A0B-98B0407FB192}"/>
          </ac:spMkLst>
        </pc:spChg>
      </pc:sldChg>
      <pc:sldChg chg="addSp modSp ord modAnim">
        <pc:chgData name="Keith Peters" userId="c4a13cba-445d-4c8b-a237-8d92adffce26" providerId="ADAL" clId="{ABF0AF73-ABC1-412B-93A9-3F7A51F5E12D}" dt="2025-09-04T20:25:34.363" v="267"/>
        <pc:sldMkLst>
          <pc:docMk/>
          <pc:sldMk cId="372028258" sldId="291"/>
        </pc:sldMkLst>
        <pc:spChg chg="add mod">
          <ac:chgData name="Keith Peters" userId="c4a13cba-445d-4c8b-a237-8d92adffce26" providerId="ADAL" clId="{ABF0AF73-ABC1-412B-93A9-3F7A51F5E12D}" dt="2025-09-04T20:19:22.093" v="34" actId="767"/>
          <ac:spMkLst>
            <pc:docMk/>
            <pc:sldMk cId="372028258" sldId="291"/>
            <ac:spMk id="3" creationId="{8BB8C719-8A24-69BD-1720-1802D3360E60}"/>
          </ac:spMkLst>
        </pc:spChg>
      </pc:sldChg>
      <pc:sldChg chg="addSp modSp">
        <pc:chgData name="Keith Peters" userId="c4a13cba-445d-4c8b-a237-8d92adffce26" providerId="ADAL" clId="{ABF0AF73-ABC1-412B-93A9-3F7A51F5E12D}" dt="2025-09-04T21:28:33.597" v="393"/>
        <pc:sldMkLst>
          <pc:docMk/>
          <pc:sldMk cId="966913440" sldId="293"/>
        </pc:sldMkLst>
        <pc:spChg chg="mod">
          <ac:chgData name="Keith Peters" userId="c4a13cba-445d-4c8b-a237-8d92adffce26" providerId="ADAL" clId="{ABF0AF73-ABC1-412B-93A9-3F7A51F5E12D}" dt="2025-09-04T21:28:33.597" v="393"/>
          <ac:spMkLst>
            <pc:docMk/>
            <pc:sldMk cId="966913440" sldId="293"/>
            <ac:spMk id="6" creationId="{14682A55-8216-13A9-46D0-40E1D2CEC290}"/>
          </ac:spMkLst>
        </pc:spChg>
        <pc:picChg chg="add mod">
          <ac:chgData name="Keith Peters" userId="c4a13cba-445d-4c8b-a237-8d92adffce26" providerId="ADAL" clId="{ABF0AF73-ABC1-412B-93A9-3F7A51F5E12D}" dt="2025-09-04T20:33:29.955" v="378"/>
          <ac:picMkLst>
            <pc:docMk/>
            <pc:sldMk cId="966913440" sldId="293"/>
            <ac:picMk id="4" creationId="{ADDFDE0C-31AE-4E64-7347-0886E6C982F6}"/>
          </ac:picMkLst>
        </pc:picChg>
      </pc:sldChg>
      <pc:sldChg chg="delSp">
        <pc:chgData name="Keith Peters" userId="c4a13cba-445d-4c8b-a237-8d92adffce26" providerId="ADAL" clId="{ABF0AF73-ABC1-412B-93A9-3F7A51F5E12D}" dt="2025-09-04T20:31:44.073" v="373" actId="21"/>
        <pc:sldMkLst>
          <pc:docMk/>
          <pc:sldMk cId="3279899015" sldId="294"/>
        </pc:sldMkLst>
        <pc:picChg chg="del">
          <ac:chgData name="Keith Peters" userId="c4a13cba-445d-4c8b-a237-8d92adffce26" providerId="ADAL" clId="{ABF0AF73-ABC1-412B-93A9-3F7A51F5E12D}" dt="2025-09-04T20:31:44.073" v="373" actId="21"/>
          <ac:picMkLst>
            <pc:docMk/>
            <pc:sldMk cId="3279899015" sldId="294"/>
            <ac:picMk id="1026" creationId="{769C01C2-06D1-371A-7152-8DE4CDDF552F}"/>
          </ac:picMkLst>
        </pc:picChg>
      </pc:sldChg>
      <pc:sldChg chg="delSp ord">
        <pc:chgData name="Keith Peters" userId="c4a13cba-445d-4c8b-a237-8d92adffce26" providerId="ADAL" clId="{ABF0AF73-ABC1-412B-93A9-3F7A51F5E12D}" dt="2025-09-04T20:18:59.747" v="33"/>
        <pc:sldMkLst>
          <pc:docMk/>
          <pc:sldMk cId="2361257478" sldId="295"/>
        </pc:sldMkLst>
        <pc:picChg chg="del">
          <ac:chgData name="Keith Peters" userId="c4a13cba-445d-4c8b-a237-8d92adffce26" providerId="ADAL" clId="{ABF0AF73-ABC1-412B-93A9-3F7A51F5E12D}" dt="2025-09-04T20:17:50.445" v="32" actId="478"/>
          <ac:picMkLst>
            <pc:docMk/>
            <pc:sldMk cId="2361257478" sldId="295"/>
            <ac:picMk id="1026" creationId="{DDBAABF9-04C1-464D-0DDD-501FAA6B92BA}"/>
          </ac:picMkLst>
        </pc:picChg>
      </pc:sldChg>
      <pc:sldChg chg="addSp modSp">
        <pc:chgData name="Keith Peters" userId="c4a13cba-445d-4c8b-a237-8d92adffce26" providerId="ADAL" clId="{ABF0AF73-ABC1-412B-93A9-3F7A51F5E12D}" dt="2025-09-04T20:32:13.423" v="377" actId="767"/>
        <pc:sldMkLst>
          <pc:docMk/>
          <pc:sldMk cId="3452104906" sldId="296"/>
        </pc:sldMkLst>
        <pc:spChg chg="add mod">
          <ac:chgData name="Keith Peters" userId="c4a13cba-445d-4c8b-a237-8d92adffce26" providerId="ADAL" clId="{ABF0AF73-ABC1-412B-93A9-3F7A51F5E12D}" dt="2025-09-04T20:32:13.423" v="377" actId="767"/>
          <ac:spMkLst>
            <pc:docMk/>
            <pc:sldMk cId="3452104906" sldId="296"/>
            <ac:spMk id="4" creationId="{2507FD83-D83E-2A6B-24C6-A867652617AA}"/>
          </ac:spMkLst>
        </pc:spChg>
        <pc:picChg chg="add mod">
          <ac:chgData name="Keith Peters" userId="c4a13cba-445d-4c8b-a237-8d92adffce26" providerId="ADAL" clId="{ABF0AF73-ABC1-412B-93A9-3F7A51F5E12D}" dt="2025-09-04T20:31:36.835" v="372"/>
          <ac:picMkLst>
            <pc:docMk/>
            <pc:sldMk cId="3452104906" sldId="296"/>
            <ac:picMk id="3" creationId="{7565BD89-B5AF-42CD-9DE2-023A923FF04A}"/>
          </ac:picMkLst>
        </pc:picChg>
        <pc:picChg chg="add mod">
          <ac:chgData name="Keith Peters" userId="c4a13cba-445d-4c8b-a237-8d92adffce26" providerId="ADAL" clId="{ABF0AF73-ABC1-412B-93A9-3F7A51F5E12D}" dt="2025-09-04T20:32:05.024" v="376" actId="14100"/>
          <ac:picMkLst>
            <pc:docMk/>
            <pc:sldMk cId="3452104906" sldId="296"/>
            <ac:picMk id="1026" creationId="{769C01C2-06D1-371A-7152-8DE4CDDF552F}"/>
          </ac:picMkLst>
        </pc:picChg>
      </pc:sldChg>
      <pc:sldChg chg="modSp modAnim">
        <pc:chgData name="Keith Peters" userId="c4a13cba-445d-4c8b-a237-8d92adffce26" providerId="ADAL" clId="{ABF0AF73-ABC1-412B-93A9-3F7A51F5E12D}" dt="2025-09-04T21:39:30.555" v="874"/>
        <pc:sldMkLst>
          <pc:docMk/>
          <pc:sldMk cId="1535074973" sldId="297"/>
        </pc:sldMkLst>
        <pc:spChg chg="mod">
          <ac:chgData name="Keith Peters" userId="c4a13cba-445d-4c8b-a237-8d92adffce26" providerId="ADAL" clId="{ABF0AF73-ABC1-412B-93A9-3F7A51F5E12D}" dt="2025-09-04T21:03:26.481" v="385"/>
          <ac:spMkLst>
            <pc:docMk/>
            <pc:sldMk cId="1535074973" sldId="297"/>
            <ac:spMk id="2" creationId="{796BBB0B-4B35-2E5E-F830-1A4F81EBA812}"/>
          </ac:spMkLst>
        </pc:spChg>
      </pc:sldChg>
      <pc:sldChg chg="modSp ord modAnim">
        <pc:chgData name="Keith Peters" userId="c4a13cba-445d-4c8b-a237-8d92adffce26" providerId="ADAL" clId="{ABF0AF73-ABC1-412B-93A9-3F7A51F5E12D}" dt="2025-09-04T21:29:08.287" v="400"/>
        <pc:sldMkLst>
          <pc:docMk/>
          <pc:sldMk cId="802923153" sldId="298"/>
        </pc:sldMkLst>
        <pc:spChg chg="mod">
          <ac:chgData name="Keith Peters" userId="c4a13cba-445d-4c8b-a237-8d92adffce26" providerId="ADAL" clId="{ABF0AF73-ABC1-412B-93A9-3F7A51F5E12D}" dt="2025-09-04T21:28:42.125" v="394"/>
          <ac:spMkLst>
            <pc:docMk/>
            <pc:sldMk cId="802923153" sldId="298"/>
            <ac:spMk id="2" creationId="{3B693961-876F-AE5F-FCD3-F0B0A66F879B}"/>
          </ac:spMkLst>
        </pc:spChg>
      </pc:sldChg>
      <pc:sldChg chg="modSp ord modAnim">
        <pc:chgData name="Keith Peters" userId="c4a13cba-445d-4c8b-a237-8d92adffce26" providerId="ADAL" clId="{ABF0AF73-ABC1-412B-93A9-3F7A51F5E12D}" dt="2025-09-04T21:32:00.518" v="411" actId="114"/>
        <pc:sldMkLst>
          <pc:docMk/>
          <pc:sldMk cId="670449543" sldId="299"/>
        </pc:sldMkLst>
        <pc:spChg chg="mod">
          <ac:chgData name="Keith Peters" userId="c4a13cba-445d-4c8b-a237-8d92adffce26" providerId="ADAL" clId="{ABF0AF73-ABC1-412B-93A9-3F7A51F5E12D}" dt="2025-09-04T21:32:00.518" v="411" actId="114"/>
          <ac:spMkLst>
            <pc:docMk/>
            <pc:sldMk cId="670449543" sldId="299"/>
            <ac:spMk id="2" creationId="{8678907E-EEBE-1732-BBC8-5E47E5CB4FFD}"/>
          </ac:spMkLst>
        </pc:spChg>
      </pc:sldChg>
      <pc:sldChg chg="modAnim">
        <pc:chgData name="Keith Peters" userId="c4a13cba-445d-4c8b-a237-8d92adffce26" providerId="ADAL" clId="{ABF0AF73-ABC1-412B-93A9-3F7A51F5E12D}" dt="2025-09-04T21:40:09.822" v="877"/>
        <pc:sldMkLst>
          <pc:docMk/>
          <pc:sldMk cId="3810578194" sldId="300"/>
        </pc:sldMkLst>
      </pc:sldChg>
      <pc:sldChg chg="modAnim">
        <pc:chgData name="Keith Peters" userId="c4a13cba-445d-4c8b-a237-8d92adffce26" providerId="ADAL" clId="{ABF0AF73-ABC1-412B-93A9-3F7A51F5E12D}" dt="2025-09-04T21:40:31.634" v="878"/>
        <pc:sldMkLst>
          <pc:docMk/>
          <pc:sldMk cId="2721254792" sldId="301"/>
        </pc:sldMkLst>
      </pc:sldChg>
      <pc:sldChg chg="modSp modAnim">
        <pc:chgData name="Keith Peters" userId="c4a13cba-445d-4c8b-a237-8d92adffce26" providerId="ADAL" clId="{ABF0AF73-ABC1-412B-93A9-3F7A51F5E12D}" dt="2025-09-04T21:39:03.457" v="870" actId="20577"/>
        <pc:sldMkLst>
          <pc:docMk/>
          <pc:sldMk cId="1195908877" sldId="302"/>
        </pc:sldMkLst>
        <pc:spChg chg="mod">
          <ac:chgData name="Keith Peters" userId="c4a13cba-445d-4c8b-a237-8d92adffce26" providerId="ADAL" clId="{ABF0AF73-ABC1-412B-93A9-3F7A51F5E12D}" dt="2025-09-04T21:39:03.457" v="870" actId="20577"/>
          <ac:spMkLst>
            <pc:docMk/>
            <pc:sldMk cId="1195908877" sldId="302"/>
            <ac:spMk id="2" creationId="{FBC13452-5DD1-3985-E346-F87D62E27554}"/>
          </ac:spMkLst>
        </pc:spChg>
      </pc:sldChg>
      <pc:sldChg chg="delSp ord modAnim">
        <pc:chgData name="Keith Peters" userId="c4a13cba-445d-4c8b-a237-8d92adffce26" providerId="ADAL" clId="{ABF0AF73-ABC1-412B-93A9-3F7A51F5E12D}" dt="2025-09-04T21:18:34.966" v="388" actId="478"/>
        <pc:sldMkLst>
          <pc:docMk/>
          <pc:sldMk cId="2381507457" sldId="302"/>
        </pc:sldMkLst>
        <pc:picChg chg="del">
          <ac:chgData name="Keith Peters" userId="c4a13cba-445d-4c8b-a237-8d92adffce26" providerId="ADAL" clId="{ABF0AF73-ABC1-412B-93A9-3F7A51F5E12D}" dt="2025-09-04T21:18:34.966" v="388" actId="478"/>
          <ac:picMkLst>
            <pc:docMk/>
            <pc:sldMk cId="2381507457" sldId="302"/>
            <ac:picMk id="2" creationId="{0A33DEE7-C720-5140-4EE9-CD1455D4EB0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BE2FD4C-4FB5-3CA8-5895-AF6363D7015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E43FD1-DB8E-84ED-1D72-E7852E5E5F6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B19693-D6BF-4E29-BB07-ECA98131DA79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FC1908-10D1-A0F6-D144-3552098232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4B038E-9E58-F2FD-CFF7-DCB5D03A19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C41371-A536-4566-9919-CA5DF317A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7514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7866D9-337F-4F26-9486-9FDEB8F9A1CB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1A518-8260-4926-82E2-E5CB47874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62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1A518-8260-4926-82E2-E5CB478745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87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1A518-8260-4926-82E2-E5CB4787459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72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BC79A-D0F3-A059-C456-CB44AC4F3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11AEA0-A9F5-D8A2-072A-2ED1ED2737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B5DDB1-4272-7BE3-C16F-85B4CE0B43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80F0DA-19F0-8C42-9B8D-BC426DB31F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1A518-8260-4926-82E2-E5CB4787459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46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9673" y="3030539"/>
            <a:ext cx="14740917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1464" y="5527676"/>
            <a:ext cx="12137337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609630" indent="0" algn="ctr">
              <a:buNone/>
              <a:defRPr/>
            </a:lvl2pPr>
            <a:lvl3pPr marL="1219261" indent="0" algn="ctr">
              <a:buNone/>
              <a:defRPr/>
            </a:lvl3pPr>
            <a:lvl4pPr marL="1828891" indent="0" algn="ctr">
              <a:buNone/>
              <a:defRPr/>
            </a:lvl4pPr>
            <a:lvl5pPr marL="2438522" indent="0" algn="ctr">
              <a:buNone/>
              <a:defRPr/>
            </a:lvl5pPr>
            <a:lvl6pPr marL="3048152" indent="0" algn="ctr">
              <a:buNone/>
              <a:defRPr/>
            </a:lvl6pPr>
            <a:lvl7pPr marL="3657783" indent="0" algn="ctr">
              <a:buNone/>
              <a:defRPr/>
            </a:lvl7pPr>
            <a:lvl8pPr marL="4267413" indent="0" algn="ctr">
              <a:buNone/>
              <a:defRPr/>
            </a:lvl8pPr>
            <a:lvl9pPr marL="48770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581479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7860" y="2276476"/>
            <a:ext cx="15604543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330973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73384" y="2276476"/>
            <a:ext cx="3903253" cy="643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3627" y="2276476"/>
            <a:ext cx="11506551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86727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9673" y="3030539"/>
            <a:ext cx="14740917" cy="20907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1464" y="5527676"/>
            <a:ext cx="121373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609630" indent="0" algn="ctr">
              <a:buNone/>
              <a:defRPr/>
            </a:lvl2pPr>
            <a:lvl3pPr marL="1219261" indent="0" algn="ctr">
              <a:buNone/>
              <a:defRPr/>
            </a:lvl3pPr>
            <a:lvl4pPr marL="1828891" indent="0" algn="ctr">
              <a:buNone/>
              <a:defRPr/>
            </a:lvl4pPr>
            <a:lvl5pPr marL="2438522" indent="0" algn="ctr">
              <a:buNone/>
              <a:defRPr/>
            </a:lvl5pPr>
            <a:lvl6pPr marL="3048152" indent="0" algn="ctr">
              <a:buNone/>
              <a:defRPr/>
            </a:lvl6pPr>
            <a:lvl7pPr marL="3657783" indent="0" algn="ctr">
              <a:buNone/>
              <a:defRPr/>
            </a:lvl7pPr>
            <a:lvl8pPr marL="4267413" indent="0" algn="ctr">
              <a:buNone/>
              <a:defRPr/>
            </a:lvl8pPr>
            <a:lvl9pPr marL="48770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1526284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0" y="390525"/>
            <a:ext cx="15604543" cy="162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65635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526" y="6267450"/>
            <a:ext cx="14738800" cy="1936750"/>
          </a:xfrm>
          <a:prstGeom prst="rect">
            <a:avLst/>
          </a:prstGeom>
        </p:spPr>
        <p:txBody>
          <a:bodyPr anchor="t"/>
          <a:lstStyle>
            <a:lvl1pPr algn="l">
              <a:defRPr sz="533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9526" y="4133850"/>
            <a:ext cx="14738800" cy="2133600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630" indent="0">
              <a:buNone/>
              <a:defRPr sz="2400"/>
            </a:lvl2pPr>
            <a:lvl3pPr marL="1219261" indent="0">
              <a:buNone/>
              <a:defRPr sz="2133"/>
            </a:lvl3pPr>
            <a:lvl4pPr marL="1828891" indent="0">
              <a:buNone/>
              <a:defRPr sz="1867"/>
            </a:lvl4pPr>
            <a:lvl5pPr marL="2438522" indent="0">
              <a:buNone/>
              <a:defRPr sz="1867"/>
            </a:lvl5pPr>
            <a:lvl6pPr marL="3048152" indent="0">
              <a:buNone/>
              <a:defRPr sz="1867"/>
            </a:lvl6pPr>
            <a:lvl7pPr marL="3657783" indent="0">
              <a:buNone/>
              <a:defRPr sz="1867"/>
            </a:lvl7pPr>
            <a:lvl8pPr marL="4267413" indent="0">
              <a:buNone/>
              <a:defRPr sz="1867"/>
            </a:lvl8pPr>
            <a:lvl9pPr marL="4877044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277966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0" y="390525"/>
            <a:ext cx="15604543" cy="162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9377" y="1028700"/>
            <a:ext cx="7129151" cy="7683500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71735" y="1028700"/>
            <a:ext cx="7129151" cy="7683500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697590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0" y="390525"/>
            <a:ext cx="15604543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861" y="2182814"/>
            <a:ext cx="7660451" cy="90963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861" y="3092450"/>
            <a:ext cx="7660451" cy="561975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07721" y="2182814"/>
            <a:ext cx="7664683" cy="90963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07721" y="3092450"/>
            <a:ext cx="7664683" cy="561975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385126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0" y="390525"/>
            <a:ext cx="15604543" cy="162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0447328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76647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0" y="388939"/>
            <a:ext cx="5704592" cy="1652587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9891" y="388938"/>
            <a:ext cx="9692512" cy="8323262"/>
          </a:xfrm>
        </p:spPr>
        <p:txBody>
          <a:bodyPr/>
          <a:lstStyle>
            <a:lvl1pPr>
              <a:defRPr sz="4267"/>
            </a:lvl1pPr>
            <a:lvl2pPr>
              <a:defRPr sz="3734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7860" y="2041526"/>
            <a:ext cx="5704592" cy="6670675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275605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7860" y="2276476"/>
            <a:ext cx="15604543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71522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9471" y="6827838"/>
            <a:ext cx="10403735" cy="806450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99471" y="871539"/>
            <a:ext cx="10403735" cy="5851525"/>
          </a:xfrm>
        </p:spPr>
        <p:txBody>
          <a:bodyPr/>
          <a:lstStyle>
            <a:lvl1pPr marL="0" indent="0">
              <a:buNone/>
              <a:defRPr sz="4267"/>
            </a:lvl1pPr>
            <a:lvl2pPr marL="609630" indent="0">
              <a:buNone/>
              <a:defRPr sz="3734"/>
            </a:lvl2pPr>
            <a:lvl3pPr marL="1219261" indent="0">
              <a:buNone/>
              <a:defRPr sz="3200"/>
            </a:lvl3pPr>
            <a:lvl4pPr marL="1828891" indent="0">
              <a:buNone/>
              <a:defRPr sz="2667"/>
            </a:lvl4pPr>
            <a:lvl5pPr marL="2438522" indent="0">
              <a:buNone/>
              <a:defRPr sz="2667"/>
            </a:lvl5pPr>
            <a:lvl6pPr marL="3048152" indent="0">
              <a:buNone/>
              <a:defRPr sz="2667"/>
            </a:lvl6pPr>
            <a:lvl7pPr marL="3657783" indent="0">
              <a:buNone/>
              <a:defRPr sz="2667"/>
            </a:lvl7pPr>
            <a:lvl8pPr marL="4267413" indent="0">
              <a:buNone/>
              <a:defRPr sz="2667"/>
            </a:lvl8pPr>
            <a:lvl9pPr marL="4877044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99471" y="7634288"/>
            <a:ext cx="10403735" cy="1144587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595541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0" y="390525"/>
            <a:ext cx="15604543" cy="162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296844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71268" y="390526"/>
            <a:ext cx="3901135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7860" y="390526"/>
            <a:ext cx="11500202" cy="8321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219159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686CA-32F4-4E3F-9ACA-B0DA979D2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2DD57-148F-4DCA-B83C-D3070EC79F64}" type="datetimeFigureOut">
              <a:rPr lang="en-US"/>
              <a:pPr>
                <a:defRPr/>
              </a:pPr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1440F2-AA46-422B-855A-D2F4B86D4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86432-DA57-4869-B100-8A6ABBBD8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E0FBB-70D2-41A1-8ABC-43E66546A9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09723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34277"/>
            <a:ext cx="12754998" cy="392451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9281" y="6035691"/>
            <a:ext cx="4376465" cy="3938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1" y="3683667"/>
            <a:ext cx="12754999" cy="236136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2959280" y="3683667"/>
            <a:ext cx="4376466" cy="23613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7599" y="3887942"/>
            <a:ext cx="11583122" cy="1952811"/>
          </a:xfrm>
        </p:spPr>
        <p:txBody>
          <a:bodyPr anchor="b">
            <a:noAutofit/>
          </a:bodyPr>
          <a:lstStyle>
            <a:lvl1pPr algn="r"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7599" y="6249301"/>
            <a:ext cx="11583122" cy="1589599"/>
          </a:xfrm>
        </p:spPr>
        <p:txBody>
          <a:bodyPr>
            <a:normAutofit/>
          </a:bodyPr>
          <a:lstStyle>
            <a:lvl1pPr marL="0" indent="0" algn="r">
              <a:buNone/>
              <a:defRPr sz="2844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D72CB-C571-498C-9223-0E236DBA9E7A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63561" y="3911590"/>
            <a:ext cx="1666736" cy="1929162"/>
          </a:xfrm>
        </p:spPr>
        <p:txBody>
          <a:bodyPr/>
          <a:lstStyle/>
          <a:p>
            <a:fld id="{3263E356-3587-4FA4-A6C1-92E9E1334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33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526" y="6267450"/>
            <a:ext cx="14738800" cy="1936750"/>
          </a:xfrm>
        </p:spPr>
        <p:txBody>
          <a:bodyPr anchor="t"/>
          <a:lstStyle>
            <a:lvl1pPr algn="l">
              <a:defRPr sz="533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9526" y="4133850"/>
            <a:ext cx="14738800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/>
            </a:lvl1pPr>
            <a:lvl2pPr marL="609630" indent="0">
              <a:buNone/>
              <a:defRPr sz="2400"/>
            </a:lvl2pPr>
            <a:lvl3pPr marL="1219261" indent="0">
              <a:buNone/>
              <a:defRPr sz="2133"/>
            </a:lvl3pPr>
            <a:lvl4pPr marL="1828891" indent="0">
              <a:buNone/>
              <a:defRPr sz="1867"/>
            </a:lvl4pPr>
            <a:lvl5pPr marL="2438522" indent="0">
              <a:buNone/>
              <a:defRPr sz="1867"/>
            </a:lvl5pPr>
            <a:lvl6pPr marL="3048152" indent="0">
              <a:buNone/>
              <a:defRPr sz="1867"/>
            </a:lvl6pPr>
            <a:lvl7pPr marL="3657783" indent="0">
              <a:buNone/>
              <a:defRPr sz="1867"/>
            </a:lvl7pPr>
            <a:lvl8pPr marL="4267413" indent="0">
              <a:buNone/>
              <a:defRPr sz="1867"/>
            </a:lvl8pPr>
            <a:lvl9pPr marL="4877044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75913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7860" y="2276476"/>
            <a:ext cx="7700669" cy="6435725"/>
          </a:xfrm>
          <a:prstGeom prst="rect">
            <a:avLst/>
          </a:prstGeo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71735" y="2276476"/>
            <a:ext cx="7700669" cy="6435725"/>
          </a:xfrm>
          <a:prstGeom prst="rect">
            <a:avLst/>
          </a:prstGeo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623501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0" y="390525"/>
            <a:ext cx="1560454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861" y="2182814"/>
            <a:ext cx="7660451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861" y="3092450"/>
            <a:ext cx="7660451" cy="56197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07721" y="2182814"/>
            <a:ext cx="766468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07721" y="3092450"/>
            <a:ext cx="7664683" cy="56197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46632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226069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91551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0" y="388939"/>
            <a:ext cx="5704592" cy="1652587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9891" y="388938"/>
            <a:ext cx="9692512" cy="8323262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4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7860" y="2041526"/>
            <a:ext cx="5704592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790113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9471" y="6827838"/>
            <a:ext cx="10403735" cy="80645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99471" y="871539"/>
            <a:ext cx="10403735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630" indent="0">
              <a:buNone/>
              <a:defRPr sz="3734"/>
            </a:lvl2pPr>
            <a:lvl3pPr marL="1219261" indent="0">
              <a:buNone/>
              <a:defRPr sz="3200"/>
            </a:lvl3pPr>
            <a:lvl4pPr marL="1828891" indent="0">
              <a:buNone/>
              <a:defRPr sz="2667"/>
            </a:lvl4pPr>
            <a:lvl5pPr marL="2438522" indent="0">
              <a:buNone/>
              <a:defRPr sz="2667"/>
            </a:lvl5pPr>
            <a:lvl6pPr marL="3048152" indent="0">
              <a:buNone/>
              <a:defRPr sz="2667"/>
            </a:lvl6pPr>
            <a:lvl7pPr marL="3657783" indent="0">
              <a:buNone/>
              <a:defRPr sz="2667"/>
            </a:lvl7pPr>
            <a:lvl8pPr marL="4267413" indent="0">
              <a:buNone/>
              <a:defRPr sz="2667"/>
            </a:lvl8pPr>
            <a:lvl9pPr marL="4877044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99471" y="7634288"/>
            <a:ext cx="10403735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349810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63627" y="3644901"/>
            <a:ext cx="15613010" cy="244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57795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709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334" b="1" i="1">
          <a:solidFill>
            <a:srgbClr val="FAF9F5"/>
          </a:solidFill>
          <a:latin typeface="+mj-lt"/>
          <a:ea typeface="+mj-ea"/>
          <a:cs typeface="+mj-cs"/>
          <a:sym typeface="Arial" charset="0"/>
        </a:defRPr>
      </a:lvl1pPr>
      <a:lvl2pPr algn="ctr" rtl="0" fontAlgn="base">
        <a:spcBef>
          <a:spcPct val="0"/>
        </a:spcBef>
        <a:spcAft>
          <a:spcPct val="0"/>
        </a:spcAft>
        <a:defRPr sz="7334" b="1" i="1">
          <a:solidFill>
            <a:srgbClr val="FAF9F5"/>
          </a:solidFill>
          <a:latin typeface="Arial" charset="0"/>
          <a:ea typeface="ヒラギノ角ゴ ProN W6" pitchFamily="-128" charset="-128"/>
          <a:sym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7334" b="1" i="1">
          <a:solidFill>
            <a:srgbClr val="FAF9F5"/>
          </a:solidFill>
          <a:latin typeface="Arial" charset="0"/>
          <a:ea typeface="ヒラギノ角ゴ ProN W6" pitchFamily="-128" charset="-128"/>
          <a:sym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7334" b="1" i="1">
          <a:solidFill>
            <a:srgbClr val="FAF9F5"/>
          </a:solidFill>
          <a:latin typeface="Arial" charset="0"/>
          <a:ea typeface="ヒラギノ角ゴ ProN W6" pitchFamily="-128" charset="-128"/>
          <a:sym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7334" b="1" i="1">
          <a:solidFill>
            <a:srgbClr val="FAF9F5"/>
          </a:solidFill>
          <a:latin typeface="Arial" charset="0"/>
          <a:ea typeface="ヒラギノ角ゴ ProN W6" pitchFamily="-128" charset="-128"/>
          <a:sym typeface="Arial" charset="0"/>
        </a:defRPr>
      </a:lvl5pPr>
      <a:lvl6pPr marL="609630" algn="ctr" rtl="0" fontAlgn="base">
        <a:spcBef>
          <a:spcPct val="0"/>
        </a:spcBef>
        <a:spcAft>
          <a:spcPct val="0"/>
        </a:spcAft>
        <a:defRPr sz="7334" b="1" i="1">
          <a:solidFill>
            <a:srgbClr val="FAF9F5"/>
          </a:solidFill>
          <a:latin typeface="Arial" charset="0"/>
          <a:ea typeface="ヒラギノ角ゴ ProN W6" pitchFamily="-128" charset="-128"/>
          <a:sym typeface="Arial" charset="0"/>
        </a:defRPr>
      </a:lvl6pPr>
      <a:lvl7pPr marL="1219261" algn="ctr" rtl="0" fontAlgn="base">
        <a:spcBef>
          <a:spcPct val="0"/>
        </a:spcBef>
        <a:spcAft>
          <a:spcPct val="0"/>
        </a:spcAft>
        <a:defRPr sz="7334" b="1" i="1">
          <a:solidFill>
            <a:srgbClr val="FAF9F5"/>
          </a:solidFill>
          <a:latin typeface="Arial" charset="0"/>
          <a:ea typeface="ヒラギノ角ゴ ProN W6" pitchFamily="-128" charset="-128"/>
          <a:sym typeface="Arial" charset="0"/>
        </a:defRPr>
      </a:lvl7pPr>
      <a:lvl8pPr marL="1828891" algn="ctr" rtl="0" fontAlgn="base">
        <a:spcBef>
          <a:spcPct val="0"/>
        </a:spcBef>
        <a:spcAft>
          <a:spcPct val="0"/>
        </a:spcAft>
        <a:defRPr sz="7334" b="1" i="1">
          <a:solidFill>
            <a:srgbClr val="FAF9F5"/>
          </a:solidFill>
          <a:latin typeface="Arial" charset="0"/>
          <a:ea typeface="ヒラギノ角ゴ ProN W6" pitchFamily="-128" charset="-128"/>
          <a:sym typeface="Arial" charset="0"/>
        </a:defRPr>
      </a:lvl8pPr>
      <a:lvl9pPr marL="2438522" algn="ctr" rtl="0" fontAlgn="base">
        <a:spcBef>
          <a:spcPct val="0"/>
        </a:spcBef>
        <a:spcAft>
          <a:spcPct val="0"/>
        </a:spcAft>
        <a:defRPr sz="7334" b="1" i="1">
          <a:solidFill>
            <a:srgbClr val="FAF9F5"/>
          </a:solidFill>
          <a:latin typeface="Arial" charset="0"/>
          <a:ea typeface="ヒラギノ角ゴ ProN W6" pitchFamily="-128" charset="-128"/>
          <a:sym typeface="Arial" charset="0"/>
        </a:defRPr>
      </a:lvl9pPr>
    </p:titleStyle>
    <p:bodyStyle>
      <a:lvl1pPr marL="647732" indent="-641383" algn="l" rtl="0" fontAlgn="base">
        <a:spcBef>
          <a:spcPts val="1467"/>
        </a:spcBef>
        <a:spcAft>
          <a:spcPct val="0"/>
        </a:spcAft>
        <a:buSzPct val="100000"/>
        <a:buFont typeface="Lucida Grande" pitchFamily="-128" charset="0"/>
        <a:buChar char="•"/>
        <a:defRPr sz="5867">
          <a:solidFill>
            <a:srgbClr val="575550"/>
          </a:solidFill>
          <a:latin typeface="+mn-lt"/>
          <a:ea typeface="+mn-ea"/>
          <a:cs typeface="+mn-cs"/>
          <a:sym typeface="Arial" charset="0"/>
        </a:defRPr>
      </a:lvl1pPr>
      <a:lvl2pPr marL="1397070" indent="-522843" algn="l" rtl="0" fontAlgn="base">
        <a:spcBef>
          <a:spcPts val="1200"/>
        </a:spcBef>
        <a:spcAft>
          <a:spcPct val="0"/>
        </a:spcAft>
        <a:buSzPct val="100000"/>
        <a:buFont typeface="Lucida Grande" pitchFamily="-128" charset="0"/>
        <a:buChar char="–"/>
        <a:defRPr sz="5067">
          <a:solidFill>
            <a:srgbClr val="575550"/>
          </a:solidFill>
          <a:latin typeface="+mn-lt"/>
          <a:ea typeface="+mn-ea"/>
          <a:sym typeface="Arial" charset="0"/>
        </a:defRPr>
      </a:lvl2pPr>
      <a:lvl3pPr marL="2173926" indent="-433939" algn="l" rtl="0" fontAlgn="base">
        <a:spcBef>
          <a:spcPts val="1067"/>
        </a:spcBef>
        <a:spcAft>
          <a:spcPct val="0"/>
        </a:spcAft>
        <a:buSzPct val="100000"/>
        <a:buFont typeface="Lucida Grande" pitchFamily="-128" charset="0"/>
        <a:buChar char="•"/>
        <a:defRPr sz="4534">
          <a:solidFill>
            <a:srgbClr val="575550"/>
          </a:solidFill>
          <a:latin typeface="+mn-lt"/>
          <a:ea typeface="+mn-ea"/>
          <a:sym typeface="Arial" charset="0"/>
        </a:defRPr>
      </a:lvl3pPr>
      <a:lvl4pPr marL="3037569" indent="-429705" algn="l" rtl="0" fontAlgn="base">
        <a:spcBef>
          <a:spcPts val="933"/>
        </a:spcBef>
        <a:spcAft>
          <a:spcPct val="0"/>
        </a:spcAft>
        <a:buSzPct val="100000"/>
        <a:buFont typeface="Lucida Grande" pitchFamily="-128" charset="0"/>
        <a:buChar char="–"/>
        <a:defRPr sz="3734">
          <a:solidFill>
            <a:srgbClr val="575550"/>
          </a:solidFill>
          <a:latin typeface="+mn-lt"/>
          <a:ea typeface="+mn-ea"/>
          <a:sym typeface="Arial" charset="0"/>
        </a:defRPr>
      </a:lvl4pPr>
      <a:lvl5pPr marL="3903328" indent="-431822" algn="l" rtl="0" fontAlgn="base">
        <a:spcBef>
          <a:spcPts val="933"/>
        </a:spcBef>
        <a:spcAft>
          <a:spcPct val="0"/>
        </a:spcAft>
        <a:buSzPct val="100000"/>
        <a:buFont typeface="Lucida Grande" pitchFamily="-128" charset="0"/>
        <a:buChar char="»"/>
        <a:defRPr sz="3734">
          <a:solidFill>
            <a:srgbClr val="575550"/>
          </a:solidFill>
          <a:latin typeface="+mn-lt"/>
          <a:ea typeface="+mn-ea"/>
          <a:sym typeface="Arial" charset="0"/>
        </a:defRPr>
      </a:lvl5pPr>
      <a:lvl6pPr marL="4512959" indent="-431822" algn="l" rtl="0" fontAlgn="base">
        <a:spcBef>
          <a:spcPts val="933"/>
        </a:spcBef>
        <a:spcAft>
          <a:spcPct val="0"/>
        </a:spcAft>
        <a:buSzPct val="100000"/>
        <a:buFont typeface="Lucida Grande" pitchFamily="-128" charset="0"/>
        <a:buChar char="»"/>
        <a:defRPr sz="3734">
          <a:solidFill>
            <a:srgbClr val="575550"/>
          </a:solidFill>
          <a:latin typeface="+mn-lt"/>
          <a:ea typeface="+mn-ea"/>
          <a:sym typeface="Arial" charset="0"/>
        </a:defRPr>
      </a:lvl6pPr>
      <a:lvl7pPr marL="5122589" indent="-431822" algn="l" rtl="0" fontAlgn="base">
        <a:spcBef>
          <a:spcPts val="933"/>
        </a:spcBef>
        <a:spcAft>
          <a:spcPct val="0"/>
        </a:spcAft>
        <a:buSzPct val="100000"/>
        <a:buFont typeface="Lucida Grande" pitchFamily="-128" charset="0"/>
        <a:buChar char="»"/>
        <a:defRPr sz="3734">
          <a:solidFill>
            <a:srgbClr val="575550"/>
          </a:solidFill>
          <a:latin typeface="+mn-lt"/>
          <a:ea typeface="+mn-ea"/>
          <a:sym typeface="Arial" charset="0"/>
        </a:defRPr>
      </a:lvl7pPr>
      <a:lvl8pPr marL="5732220" indent="-431822" algn="l" rtl="0" fontAlgn="base">
        <a:spcBef>
          <a:spcPts val="933"/>
        </a:spcBef>
        <a:spcAft>
          <a:spcPct val="0"/>
        </a:spcAft>
        <a:buSzPct val="100000"/>
        <a:buFont typeface="Lucida Grande" pitchFamily="-128" charset="0"/>
        <a:buChar char="»"/>
        <a:defRPr sz="3734">
          <a:solidFill>
            <a:srgbClr val="575550"/>
          </a:solidFill>
          <a:latin typeface="+mn-lt"/>
          <a:ea typeface="+mn-ea"/>
          <a:sym typeface="Arial" charset="0"/>
        </a:defRPr>
      </a:lvl8pPr>
      <a:lvl9pPr marL="6341850" indent="-431822" algn="l" rtl="0" fontAlgn="base">
        <a:spcBef>
          <a:spcPts val="933"/>
        </a:spcBef>
        <a:spcAft>
          <a:spcPct val="0"/>
        </a:spcAft>
        <a:buSzPct val="100000"/>
        <a:buFont typeface="Lucida Grande" pitchFamily="-128" charset="0"/>
        <a:buChar char="»"/>
        <a:defRPr sz="3734">
          <a:solidFill>
            <a:srgbClr val="575550"/>
          </a:solidFill>
          <a:latin typeface="+mn-lt"/>
          <a:ea typeface="+mn-ea"/>
          <a:sym typeface="Arial" charset="0"/>
        </a:defRPr>
      </a:lvl9pPr>
    </p:bodyStyle>
    <p:otherStyle>
      <a:defPPr>
        <a:defRPr lang="en-US"/>
      </a:defPPr>
      <a:lvl1pPr marL="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39378" y="1028700"/>
            <a:ext cx="14461508" cy="768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180838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Arial" charset="0"/>
              </a:rPr>
              <a:t>Second level</a:t>
            </a:r>
          </a:p>
          <a:p>
            <a:pPr lvl="2"/>
            <a:r>
              <a:rPr lang="en-US" altLang="en-US">
                <a:sym typeface="Arial" charset="0"/>
              </a:rPr>
              <a:t>Third level</a:t>
            </a:r>
          </a:p>
          <a:p>
            <a:pPr lvl="3"/>
            <a:r>
              <a:rPr lang="en-US" altLang="en-US">
                <a:sym typeface="Arial" charset="0"/>
              </a:rPr>
              <a:t>Fourth level</a:t>
            </a:r>
          </a:p>
          <a:p>
            <a:pPr lvl="4"/>
            <a:r>
              <a:rPr lang="en-US" altLang="en-US">
                <a:sym typeface="Arial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334" b="1" i="1">
          <a:solidFill>
            <a:srgbClr val="575550"/>
          </a:solidFill>
          <a:latin typeface="+mj-lt"/>
          <a:ea typeface="+mj-ea"/>
          <a:cs typeface="+mj-cs"/>
          <a:sym typeface="Arial" charset="0"/>
        </a:defRPr>
      </a:lvl1pPr>
      <a:lvl2pPr algn="ctr" rtl="0" fontAlgn="base">
        <a:spcBef>
          <a:spcPct val="0"/>
        </a:spcBef>
        <a:spcAft>
          <a:spcPct val="0"/>
        </a:spcAft>
        <a:defRPr sz="7334" b="1" i="1">
          <a:solidFill>
            <a:srgbClr val="575550"/>
          </a:solidFill>
          <a:latin typeface="Arial" charset="0"/>
          <a:ea typeface="ヒラギノ角ゴ ProN W6" pitchFamily="-128" charset="-128"/>
          <a:sym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7334" b="1" i="1">
          <a:solidFill>
            <a:srgbClr val="575550"/>
          </a:solidFill>
          <a:latin typeface="Arial" charset="0"/>
          <a:ea typeface="ヒラギノ角ゴ ProN W6" pitchFamily="-128" charset="-128"/>
          <a:sym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7334" b="1" i="1">
          <a:solidFill>
            <a:srgbClr val="575550"/>
          </a:solidFill>
          <a:latin typeface="Arial" charset="0"/>
          <a:ea typeface="ヒラギノ角ゴ ProN W6" pitchFamily="-128" charset="-128"/>
          <a:sym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7334" b="1" i="1">
          <a:solidFill>
            <a:srgbClr val="575550"/>
          </a:solidFill>
          <a:latin typeface="Arial" charset="0"/>
          <a:ea typeface="ヒラギノ角ゴ ProN W6" pitchFamily="-128" charset="-128"/>
          <a:sym typeface="Arial" charset="0"/>
        </a:defRPr>
      </a:lvl5pPr>
      <a:lvl6pPr marL="609630" algn="ctr" rtl="0" fontAlgn="base">
        <a:spcBef>
          <a:spcPct val="0"/>
        </a:spcBef>
        <a:spcAft>
          <a:spcPct val="0"/>
        </a:spcAft>
        <a:defRPr sz="7334" b="1" i="1">
          <a:solidFill>
            <a:srgbClr val="575550"/>
          </a:solidFill>
          <a:latin typeface="Arial" charset="0"/>
          <a:ea typeface="ヒラギノ角ゴ ProN W6" pitchFamily="-128" charset="-128"/>
          <a:sym typeface="Arial" charset="0"/>
        </a:defRPr>
      </a:lvl6pPr>
      <a:lvl7pPr marL="1219261" algn="ctr" rtl="0" fontAlgn="base">
        <a:spcBef>
          <a:spcPct val="0"/>
        </a:spcBef>
        <a:spcAft>
          <a:spcPct val="0"/>
        </a:spcAft>
        <a:defRPr sz="7334" b="1" i="1">
          <a:solidFill>
            <a:srgbClr val="575550"/>
          </a:solidFill>
          <a:latin typeface="Arial" charset="0"/>
          <a:ea typeface="ヒラギノ角ゴ ProN W6" pitchFamily="-128" charset="-128"/>
          <a:sym typeface="Arial" charset="0"/>
        </a:defRPr>
      </a:lvl7pPr>
      <a:lvl8pPr marL="1828891" algn="ctr" rtl="0" fontAlgn="base">
        <a:spcBef>
          <a:spcPct val="0"/>
        </a:spcBef>
        <a:spcAft>
          <a:spcPct val="0"/>
        </a:spcAft>
        <a:defRPr sz="7334" b="1" i="1">
          <a:solidFill>
            <a:srgbClr val="575550"/>
          </a:solidFill>
          <a:latin typeface="Arial" charset="0"/>
          <a:ea typeface="ヒラギノ角ゴ ProN W6" pitchFamily="-128" charset="-128"/>
          <a:sym typeface="Arial" charset="0"/>
        </a:defRPr>
      </a:lvl8pPr>
      <a:lvl9pPr marL="2438522" algn="ctr" rtl="0" fontAlgn="base">
        <a:spcBef>
          <a:spcPct val="0"/>
        </a:spcBef>
        <a:spcAft>
          <a:spcPct val="0"/>
        </a:spcAft>
        <a:defRPr sz="7334" b="1" i="1">
          <a:solidFill>
            <a:srgbClr val="575550"/>
          </a:solidFill>
          <a:latin typeface="Arial" charset="0"/>
          <a:ea typeface="ヒラギノ角ゴ ProN W6" pitchFamily="-128" charset="-128"/>
          <a:sym typeface="Arial" charset="0"/>
        </a:defRPr>
      </a:lvl9pPr>
    </p:titleStyle>
    <p:bodyStyle>
      <a:lvl1pPr marL="647732" indent="-641383" algn="l" rtl="0" fontAlgn="base">
        <a:spcBef>
          <a:spcPts val="1467"/>
        </a:spcBef>
        <a:spcAft>
          <a:spcPct val="0"/>
        </a:spcAft>
        <a:buSzPct val="100000"/>
        <a:buFont typeface="Lucida Grande" pitchFamily="-128" charset="0"/>
        <a:buChar char="•"/>
        <a:defRPr sz="5867">
          <a:solidFill>
            <a:srgbClr val="FAF9F5"/>
          </a:solidFill>
          <a:latin typeface="+mn-lt"/>
          <a:ea typeface="+mn-ea"/>
          <a:cs typeface="+mn-cs"/>
          <a:sym typeface="Arial" charset="0"/>
        </a:defRPr>
      </a:lvl1pPr>
      <a:lvl2pPr marL="1329333" indent="-522843" algn="l" rtl="0" fontAlgn="base">
        <a:spcBef>
          <a:spcPts val="1200"/>
        </a:spcBef>
        <a:spcAft>
          <a:spcPct val="0"/>
        </a:spcAft>
        <a:buSzPct val="100000"/>
        <a:buFont typeface="Lucida Grande" pitchFamily="-128" charset="0"/>
        <a:buChar char="–"/>
        <a:defRPr sz="5067">
          <a:solidFill>
            <a:srgbClr val="FAF9F5"/>
          </a:solidFill>
          <a:latin typeface="+mn-lt"/>
          <a:ea typeface="+mn-ea"/>
          <a:sym typeface="Arial" charset="0"/>
        </a:defRPr>
      </a:lvl2pPr>
      <a:lvl3pPr marL="2106189" indent="-433939" algn="l" rtl="0" fontAlgn="base">
        <a:spcBef>
          <a:spcPts val="1067"/>
        </a:spcBef>
        <a:spcAft>
          <a:spcPct val="0"/>
        </a:spcAft>
        <a:buSzPct val="100000"/>
        <a:buFont typeface="Lucida Grande" pitchFamily="-128" charset="0"/>
        <a:buChar char="•"/>
        <a:defRPr sz="4534">
          <a:solidFill>
            <a:srgbClr val="FAF9F5"/>
          </a:solidFill>
          <a:latin typeface="+mn-lt"/>
          <a:ea typeface="+mn-ea"/>
          <a:sym typeface="Arial" charset="0"/>
        </a:defRPr>
      </a:lvl3pPr>
      <a:lvl4pPr marL="2969832" indent="-429705" algn="l" rtl="0" fontAlgn="base">
        <a:spcBef>
          <a:spcPts val="933"/>
        </a:spcBef>
        <a:spcAft>
          <a:spcPct val="0"/>
        </a:spcAft>
        <a:buSzPct val="100000"/>
        <a:buFont typeface="Lucida Grande" pitchFamily="-128" charset="0"/>
        <a:buChar char="–"/>
        <a:defRPr sz="3734">
          <a:solidFill>
            <a:srgbClr val="FAF9F5"/>
          </a:solidFill>
          <a:latin typeface="+mn-lt"/>
          <a:ea typeface="+mn-ea"/>
          <a:sym typeface="Arial" charset="0"/>
        </a:defRPr>
      </a:lvl4pPr>
      <a:lvl5pPr marL="3835592" indent="-431822" algn="l" rtl="0" fontAlgn="base">
        <a:spcBef>
          <a:spcPts val="933"/>
        </a:spcBef>
        <a:spcAft>
          <a:spcPct val="0"/>
        </a:spcAft>
        <a:buSzPct val="100000"/>
        <a:buFont typeface="Lucida Grande" pitchFamily="-128" charset="0"/>
        <a:buChar char="»"/>
        <a:defRPr sz="3734">
          <a:solidFill>
            <a:srgbClr val="FAF9F5"/>
          </a:solidFill>
          <a:latin typeface="+mn-lt"/>
          <a:ea typeface="+mn-ea"/>
          <a:sym typeface="Arial" charset="0"/>
        </a:defRPr>
      </a:lvl5pPr>
      <a:lvl6pPr marL="4445222" indent="-431822" algn="l" rtl="0" fontAlgn="base">
        <a:spcBef>
          <a:spcPts val="933"/>
        </a:spcBef>
        <a:spcAft>
          <a:spcPct val="0"/>
        </a:spcAft>
        <a:buSzPct val="100000"/>
        <a:buFont typeface="Lucida Grande" pitchFamily="-128" charset="0"/>
        <a:buChar char="»"/>
        <a:defRPr sz="3734">
          <a:solidFill>
            <a:srgbClr val="FAF9F5"/>
          </a:solidFill>
          <a:latin typeface="+mn-lt"/>
          <a:ea typeface="+mn-ea"/>
          <a:sym typeface="Arial" charset="0"/>
        </a:defRPr>
      </a:lvl6pPr>
      <a:lvl7pPr marL="5054853" indent="-431822" algn="l" rtl="0" fontAlgn="base">
        <a:spcBef>
          <a:spcPts val="933"/>
        </a:spcBef>
        <a:spcAft>
          <a:spcPct val="0"/>
        </a:spcAft>
        <a:buSzPct val="100000"/>
        <a:buFont typeface="Lucida Grande" pitchFamily="-128" charset="0"/>
        <a:buChar char="»"/>
        <a:defRPr sz="3734">
          <a:solidFill>
            <a:srgbClr val="FAF9F5"/>
          </a:solidFill>
          <a:latin typeface="+mn-lt"/>
          <a:ea typeface="+mn-ea"/>
          <a:sym typeface="Arial" charset="0"/>
        </a:defRPr>
      </a:lvl7pPr>
      <a:lvl8pPr marL="5664483" indent="-431822" algn="l" rtl="0" fontAlgn="base">
        <a:spcBef>
          <a:spcPts val="933"/>
        </a:spcBef>
        <a:spcAft>
          <a:spcPct val="0"/>
        </a:spcAft>
        <a:buSzPct val="100000"/>
        <a:buFont typeface="Lucida Grande" pitchFamily="-128" charset="0"/>
        <a:buChar char="»"/>
        <a:defRPr sz="3734">
          <a:solidFill>
            <a:srgbClr val="FAF9F5"/>
          </a:solidFill>
          <a:latin typeface="+mn-lt"/>
          <a:ea typeface="+mn-ea"/>
          <a:sym typeface="Arial" charset="0"/>
        </a:defRPr>
      </a:lvl8pPr>
      <a:lvl9pPr marL="6274114" indent="-431822" algn="l" rtl="0" fontAlgn="base">
        <a:spcBef>
          <a:spcPts val="933"/>
        </a:spcBef>
        <a:spcAft>
          <a:spcPct val="0"/>
        </a:spcAft>
        <a:buSzPct val="100000"/>
        <a:buFont typeface="Lucida Grande" pitchFamily="-128" charset="0"/>
        <a:buChar char="»"/>
        <a:defRPr sz="3734">
          <a:solidFill>
            <a:srgbClr val="FAF9F5"/>
          </a:solidFill>
          <a:latin typeface="+mn-lt"/>
          <a:ea typeface="+mn-ea"/>
          <a:sym typeface="Arial" charset="0"/>
        </a:defRPr>
      </a:lvl9pPr>
    </p:bodyStyle>
    <p:otherStyle>
      <a:defPPr>
        <a:defRPr lang="en-US"/>
      </a:defPPr>
      <a:lvl1pPr marL="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8EB0A0A-CD2F-4B87-B80D-5540BA0E1F6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67013" y="391348"/>
            <a:ext cx="15606237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F3CA115-4D9A-42D3-8E71-E2D03E67204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67013" y="2275841"/>
            <a:ext cx="15606237" cy="643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D04BF-6AC5-48FC-B880-0F4239AA8D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7013" y="9040144"/>
            <a:ext cx="4046061" cy="5207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2276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82705A-EAA8-4BDD-B9A2-E04FF10BFB0D}" type="datetimeFigureOut">
              <a:rPr lang="en-US"/>
              <a:pPr>
                <a:defRPr/>
              </a:pPr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45F78-24C8-48D7-B0A0-E3CCD2CAA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24590" y="9040144"/>
            <a:ext cx="5491083" cy="5207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2276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C6F79-20ED-49E3-A00E-4AFEA5F3BC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27189" y="9040144"/>
            <a:ext cx="4046061" cy="52079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2276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217DF57A-562A-486E-9D5A-BA8898AE1E5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0263" cy="97536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7598" y="1071258"/>
            <a:ext cx="13673464" cy="1537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7598" y="3323553"/>
            <a:ext cx="13673464" cy="5119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39501" y="8442578"/>
            <a:ext cx="390155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9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D72CB-C571-498C-9223-0E236DBA9E7A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7597" y="8442579"/>
            <a:ext cx="9771904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9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60136" y="1071257"/>
            <a:ext cx="1641509" cy="15513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1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3E356-3587-4FA4-A6C1-92E9E1334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5280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2.jpeg"/><Relationship Id="rId4" Type="http://schemas.openxmlformats.org/officeDocument/2006/relationships/image" Target="cid:e6dcfdab-e1b0-4646-8465-9ab5316b68ee@namprd14.prod.outlook.com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Relationship Id="rId6" Type="http://schemas.openxmlformats.org/officeDocument/2006/relationships/image" Target="cid:feb44ef3-6817-4f07-b248-b65a71f95bbb@namprd14.prod.outlook.com" TargetMode="External"/><Relationship Id="rId5" Type="http://schemas.openxmlformats.org/officeDocument/2006/relationships/image" Target="../media/image23.jpeg"/><Relationship Id="rId4" Type="http://schemas.openxmlformats.org/officeDocument/2006/relationships/image" Target="cid:0faa9bfa-1f10-4f07-8449-6f4f7b9b06e3@namprd14.prod.outlook.com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Relationship Id="rId4" Type="http://schemas.openxmlformats.org/officeDocument/2006/relationships/image" Target="cid:b02e5aa2-d72c-4f3a-b2fd-99475aad60fe@namprd14.prod.outlook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's feet in water&#10;&#10;AI-generated content may be incorrect.">
            <a:extLst>
              <a:ext uri="{FF2B5EF4-FFF2-40B4-BE49-F238E27FC236}">
                <a16:creationId xmlns:a16="http://schemas.microsoft.com/office/drawing/2014/main" id="{745DEA14-2510-E50A-83E9-F53B22E5C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0679"/>
          <a:stretch>
            <a:fillRect/>
          </a:stretch>
        </p:blipFill>
        <p:spPr>
          <a:xfrm>
            <a:off x="-4252" y="15"/>
            <a:ext cx="17339733" cy="975358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1704883-D088-4683-A1FD-AEE53B33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65" y="6043792"/>
            <a:ext cx="12754610" cy="2361361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23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64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E20155-FEB7-D1D4-87CE-6B26903940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7833" y="6261571"/>
            <a:ext cx="11567613" cy="1337230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23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267"/>
              <a:t>Trusting the God Who Walks on the Storms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78D0DA-4866-6AE4-D983-FBF609CD03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7833" y="7597941"/>
            <a:ext cx="11567613" cy="578227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23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60" dirty="0"/>
              <a:t>Last week’s message by Pastor Daniel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C04EC1-26B9-40BD-84A6-B2C0A913D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959149" y="6043792"/>
            <a:ext cx="4376333" cy="23613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23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641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BAB74E2-5A82-47FD-BBB4-BFD47779F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5" y="8394402"/>
            <a:ext cx="12754610" cy="39245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23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641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C4FFB60-A034-4994-8F55-E38D4F31C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959148" y="8394402"/>
            <a:ext cx="4380850" cy="39245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23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64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A85C3E-8112-1667-6627-6B65CA0E31C4}"/>
              </a:ext>
            </a:extLst>
          </p:cNvPr>
          <p:cNvSpPr txBox="1"/>
          <p:nvPr/>
        </p:nvSpPr>
        <p:spPr>
          <a:xfrm>
            <a:off x="-1083469" y="8449930"/>
            <a:ext cx="18592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Recent messages have focused on Faith, </a:t>
            </a:r>
          </a:p>
        </p:txBody>
      </p:sp>
    </p:spTree>
    <p:extLst>
      <p:ext uri="{BB962C8B-B14F-4D97-AF65-F5344CB8AC3E}">
        <p14:creationId xmlns:p14="http://schemas.microsoft.com/office/powerpoint/2010/main" val="398984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8490B-C956-FCEC-48E8-6FD8A2170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27D89-4A8F-7E80-2394-0AAC69ABB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himney Rock and Lake Lure, NC destroyed by flooding. See photos and video">
            <a:extLst>
              <a:ext uri="{FF2B5EF4-FFF2-40B4-BE49-F238E27FC236}">
                <a16:creationId xmlns:a16="http://schemas.microsoft.com/office/drawing/2014/main" id="{A990BE1C-4EEA-0F27-E8DA-97202ED0E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r="1" b="1"/>
          <a:stretch>
            <a:fillRect/>
          </a:stretch>
        </p:blipFill>
        <p:spPr bwMode="auto">
          <a:xfrm>
            <a:off x="20" y="1823"/>
            <a:ext cx="17340242" cy="9751777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9F92B7-6325-B4DD-3638-9AD85A8F4D5C}"/>
              </a:ext>
            </a:extLst>
          </p:cNvPr>
          <p:cNvSpPr txBox="1"/>
          <p:nvPr/>
        </p:nvSpPr>
        <p:spPr>
          <a:xfrm>
            <a:off x="973931" y="609600"/>
            <a:ext cx="1600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Lake Lure During Helene</a:t>
            </a:r>
          </a:p>
        </p:txBody>
      </p:sp>
    </p:spTree>
    <p:extLst>
      <p:ext uri="{BB962C8B-B14F-4D97-AF65-F5344CB8AC3E}">
        <p14:creationId xmlns:p14="http://schemas.microsoft.com/office/powerpoint/2010/main" val="1789340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21E60D-62AB-09F1-38A7-18B1E18B5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AFF83FB-AFB9-652A-7F55-D9B21AAB93DC}"/>
              </a:ext>
            </a:extLst>
          </p:cNvPr>
          <p:cNvSpPr txBox="1"/>
          <p:nvPr/>
        </p:nvSpPr>
        <p:spPr>
          <a:xfrm>
            <a:off x="1659731" y="-10550"/>
            <a:ext cx="1784604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Lake Lure immediately after Helene</a:t>
            </a:r>
            <a:endParaRPr lang="en-US" dirty="0"/>
          </a:p>
        </p:txBody>
      </p:sp>
      <p:pic>
        <p:nvPicPr>
          <p:cNvPr id="4" name="Picture 3" descr="Hurricane Helene: Death toll rises, US southeast faces daunting clean ...">
            <a:extLst>
              <a:ext uri="{FF2B5EF4-FFF2-40B4-BE49-F238E27FC236}">
                <a16:creationId xmlns:a16="http://schemas.microsoft.com/office/drawing/2014/main" id="{8A19EC66-E2E2-D7C9-2199-11F8332D6F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0" y="1097446"/>
            <a:ext cx="17487181" cy="86561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5407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ADA872-794E-3DC7-90F8-E93FDDE6B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43D418B-22D0-F055-3EB4-A6B83996115E}"/>
              </a:ext>
            </a:extLst>
          </p:cNvPr>
          <p:cNvSpPr txBox="1"/>
          <p:nvPr/>
        </p:nvSpPr>
        <p:spPr>
          <a:xfrm>
            <a:off x="-1540669" y="-10552"/>
            <a:ext cx="1723644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                Lake Lure immediately after Helene</a:t>
            </a:r>
            <a:endParaRPr lang="en-US" dirty="0"/>
          </a:p>
        </p:txBody>
      </p:sp>
      <p:pic>
        <p:nvPicPr>
          <p:cNvPr id="2" name="Picture 1" descr="In a year of election surprises, are there any more left? | KSL.com">
            <a:extLst>
              <a:ext uri="{FF2B5EF4-FFF2-40B4-BE49-F238E27FC236}">
                <a16:creationId xmlns:a16="http://schemas.microsoft.com/office/drawing/2014/main" id="{F53C58C4-3D11-69B8-7EBE-E2062BE57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2" y="1097444"/>
            <a:ext cx="16840200" cy="8503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6504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2D2E52-9727-081A-8FCA-5622D48AB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D735BF-B18E-1687-1A96-F7B2CE3C8B16}"/>
              </a:ext>
            </a:extLst>
          </p:cNvPr>
          <p:cNvSpPr txBox="1"/>
          <p:nvPr/>
        </p:nvSpPr>
        <p:spPr>
          <a:xfrm>
            <a:off x="170325" y="152400"/>
            <a:ext cx="171699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dam was beginning to fail so they intentionally had to relieve the pressure. flood </a:t>
            </a:r>
            <a:endParaRPr lang="en-US" sz="6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Hurricane Helene Summary Memo | Lake Lure North Carolina">
            <a:extLst>
              <a:ext uri="{FF2B5EF4-FFF2-40B4-BE49-F238E27FC236}">
                <a16:creationId xmlns:a16="http://schemas.microsoft.com/office/drawing/2014/main" id="{2F4816DB-9CBA-77EB-7209-0964AD216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2" y="2342223"/>
            <a:ext cx="17169937" cy="74734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B8C719-8A24-69BD-1720-1802D3360E60}"/>
              </a:ext>
            </a:extLst>
          </p:cNvPr>
          <p:cNvSpPr txBox="1"/>
          <p:nvPr/>
        </p:nvSpPr>
        <p:spPr>
          <a:xfrm>
            <a:off x="288131" y="7086600"/>
            <a:ext cx="7848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Creating more flooding and damage!</a:t>
            </a:r>
          </a:p>
        </p:txBody>
      </p:sp>
    </p:spTree>
    <p:extLst>
      <p:ext uri="{BB962C8B-B14F-4D97-AF65-F5344CB8AC3E}">
        <p14:creationId xmlns:p14="http://schemas.microsoft.com/office/powerpoint/2010/main" val="37202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D9BAEA-7651-CBA2-93FC-E746288CE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6EF577-A047-E0AC-9A0B-98B0407FB192}"/>
              </a:ext>
            </a:extLst>
          </p:cNvPr>
          <p:cNvSpPr txBox="1"/>
          <p:nvPr/>
        </p:nvSpPr>
        <p:spPr>
          <a:xfrm>
            <a:off x="170325" y="152400"/>
            <a:ext cx="17169938" cy="9971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6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Storms require clean up efforts that challenge </a:t>
            </a:r>
          </a:p>
          <a:p>
            <a:pPr lvl="0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our resources, patience and commitment.</a:t>
            </a:r>
          </a:p>
          <a:p>
            <a: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Initial Cleanup costs! 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(2 ½ months after the storm) </a:t>
            </a:r>
          </a:p>
          <a:p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1) Over 33,000 cubic yards of debris were removed </a:t>
            </a:r>
          </a:p>
          <a:p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from the lake area/roads.</a:t>
            </a:r>
          </a:p>
          <a:p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2) Over 18,331 tons of sediment and silt were </a:t>
            </a:r>
          </a:p>
          <a:p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removed from the Town of 1390 people.</a:t>
            </a:r>
          </a:p>
          <a:p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3) Total initial costs:  &gt; $300 million! </a:t>
            </a:r>
          </a:p>
          <a:p>
            <a:r>
              <a:rPr lang="en-US" sz="9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That was just the beginning!</a:t>
            </a:r>
          </a:p>
          <a:p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B56502-C110-F939-87E7-A51770C21435}"/>
              </a:ext>
            </a:extLst>
          </p:cNvPr>
          <p:cNvSpPr txBox="1"/>
          <p:nvPr/>
        </p:nvSpPr>
        <p:spPr>
          <a:xfrm>
            <a:off x="592931" y="8763000"/>
            <a:ext cx="16306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chemeClr val="tx1"/>
                </a:solidFill>
              </a:rPr>
              <a:t>ttps://www.townoflakelure.com/community/page/lake-lure-storm-recovery-updates-122024</a:t>
            </a:r>
          </a:p>
        </p:txBody>
      </p:sp>
    </p:spTree>
    <p:extLst>
      <p:ext uri="{BB962C8B-B14F-4D97-AF65-F5344CB8AC3E}">
        <p14:creationId xmlns:p14="http://schemas.microsoft.com/office/powerpoint/2010/main" val="313089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0B5837-39BC-E609-BBBC-94B164B00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F5512A-7526-CE36-0C0B-704AAB1ECB13}"/>
              </a:ext>
            </a:extLst>
          </p:cNvPr>
          <p:cNvSpPr txBox="1"/>
          <p:nvPr/>
        </p:nvSpPr>
        <p:spPr>
          <a:xfrm>
            <a:off x="170325" y="152400"/>
            <a:ext cx="171699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of 12/19/24: (2 ½ months later) </a:t>
            </a:r>
          </a:p>
          <a:p>
            <a:pPr marL="857250" indent="-857250">
              <a:buFont typeface="Wingdings" panose="05000000000000000000" pitchFamily="2" charset="2"/>
              <a:buChar char="Ø"/>
            </a:pPr>
            <a:endParaRPr lang="en-US" sz="6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leanup efforts continue at Lake Lure and Chimney Rock after Helene">
            <a:extLst>
              <a:ext uri="{FF2B5EF4-FFF2-40B4-BE49-F238E27FC236}">
                <a16:creationId xmlns:a16="http://schemas.microsoft.com/office/drawing/2014/main" id="{7A0B340D-3B28-B4D5-87CB-401E0DBD82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" y="1524000"/>
            <a:ext cx="17323865" cy="84296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499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27D5BC-2910-EC5E-2A63-0AC5702DD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7C368D-814D-A518-0AE8-83F450C8D261}"/>
              </a:ext>
            </a:extLst>
          </p:cNvPr>
          <p:cNvSpPr txBox="1"/>
          <p:nvPr/>
        </p:nvSpPr>
        <p:spPr>
          <a:xfrm>
            <a:off x="170325" y="152400"/>
            <a:ext cx="17169938" cy="941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4.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Storms require clean up efforts that challenge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    our resources, patience and commitment.</a:t>
            </a:r>
          </a:p>
          <a:p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B. Eventual clean up costs/ efforts. </a:t>
            </a:r>
          </a:p>
          <a:p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1)  After the initial cleanup, they realize that much     </a:t>
            </a:r>
          </a:p>
          <a:p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of the debris had sunk to the bottom of the lake.</a:t>
            </a:r>
          </a:p>
          <a:p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a) The longer the initial clean up took, </a:t>
            </a:r>
          </a:p>
          <a:p>
            <a:pPr algn="ctr"/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more debris “settled” beyond sight.  </a:t>
            </a:r>
          </a:p>
          <a:p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2) They decided </a:t>
            </a:r>
            <a:r>
              <a:rPr lang="en-US" sz="4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(due to the safety hazard of hidden debris) </a:t>
            </a:r>
          </a:p>
          <a:p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to partially drain the lake to enable a “deep </a:t>
            </a:r>
          </a:p>
          <a:p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cleaning.” </a:t>
            </a:r>
            <a:endParaRPr lang="en-US" sz="6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25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28291D-C594-A546-02D6-918C82DA6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A73549-64AE-EA0E-1BB3-CCAD64850CD8}"/>
              </a:ext>
            </a:extLst>
          </p:cNvPr>
          <p:cNvSpPr txBox="1"/>
          <p:nvPr/>
        </p:nvSpPr>
        <p:spPr>
          <a:xfrm>
            <a:off x="143702" y="-152400"/>
            <a:ext cx="171699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Eventual clean up efforts. </a:t>
            </a:r>
          </a:p>
          <a:p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3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This deep cleaning will continue throughout 2026, </a:t>
            </a:r>
          </a:p>
          <a:p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with significant cost and inconvenience.  </a:t>
            </a:r>
          </a:p>
          <a:p>
            <a:endParaRPr lang="en-US" sz="6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65BD89-B5AF-42CD-9DE2-023A923FF04A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47" y="2743201"/>
            <a:ext cx="8548777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69C01C2-06D1-371A-7152-8DE4CDDF5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003" y="2743201"/>
            <a:ext cx="898326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07FD83-D83E-2A6B-24C6-A867652617AA}"/>
              </a:ext>
            </a:extLst>
          </p:cNvPr>
          <p:cNvSpPr txBox="1"/>
          <p:nvPr/>
        </p:nvSpPr>
        <p:spPr>
          <a:xfrm>
            <a:off x="170325" y="3124200"/>
            <a:ext cx="169996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11 months after the initial storm.</a:t>
            </a:r>
          </a:p>
        </p:txBody>
      </p:sp>
    </p:spTree>
    <p:extLst>
      <p:ext uri="{BB962C8B-B14F-4D97-AF65-F5344CB8AC3E}">
        <p14:creationId xmlns:p14="http://schemas.microsoft.com/office/powerpoint/2010/main" val="3452104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AF1C2E-2284-B69C-6D93-BD68C8C28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800BA9-76A3-761E-6A22-DD9D72733770}"/>
              </a:ext>
            </a:extLst>
          </p:cNvPr>
          <p:cNvSpPr txBox="1"/>
          <p:nvPr/>
        </p:nvSpPr>
        <p:spPr>
          <a:xfrm>
            <a:off x="170325" y="152400"/>
            <a:ext cx="17169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Aug 2025  </a:t>
            </a:r>
            <a:endParaRPr lang="en-US" sz="6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B12679-4BD6-797F-CD59-B9CDE2C2F295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5" r="15555"/>
          <a:stretch>
            <a:fillRect/>
          </a:stretch>
        </p:blipFill>
        <p:spPr bwMode="auto">
          <a:xfrm>
            <a:off x="-30687" y="3130073"/>
            <a:ext cx="9767618" cy="6605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19C12A-D52C-EB29-4465-CFD066115D91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3" t="16788"/>
          <a:stretch>
            <a:fillRect/>
          </a:stretch>
        </p:blipFill>
        <p:spPr bwMode="auto">
          <a:xfrm>
            <a:off x="8365332" y="457200"/>
            <a:ext cx="8786274" cy="9278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3180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00E1FB-E79A-1468-CF29-222E08482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4DCEB4-0469-C189-145B-519AF2BB0212}"/>
              </a:ext>
            </a:extLst>
          </p:cNvPr>
          <p:cNvSpPr txBox="1"/>
          <p:nvPr/>
        </p:nvSpPr>
        <p:spPr>
          <a:xfrm>
            <a:off x="170325" y="152400"/>
            <a:ext cx="17169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Aug 2025  </a:t>
            </a:r>
            <a:endParaRPr lang="en-US" sz="6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DFDE0C-31AE-4E64-7347-0886E6C982F6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90" y="152400"/>
            <a:ext cx="17169937" cy="940480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682A55-8216-13A9-46D0-40E1D2CEC290}"/>
              </a:ext>
            </a:extLst>
          </p:cNvPr>
          <p:cNvSpPr txBox="1"/>
          <p:nvPr/>
        </p:nvSpPr>
        <p:spPr>
          <a:xfrm>
            <a:off x="12480131" y="723256"/>
            <a:ext cx="88204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Aug 2025 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ヒラギノ角ゴ ProN W3" pitchFamily="-128" charset="-128"/>
              <a:cs typeface="Times New Roman" panose="02020603050405020304" pitchFamily="18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913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B03DA0-1EA8-80E1-5A75-C580962AF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wave in the ocean&#10;&#10;AI-generated content may be incorrect.">
            <a:extLst>
              <a:ext uri="{FF2B5EF4-FFF2-40B4-BE49-F238E27FC236}">
                <a16:creationId xmlns:a16="http://schemas.microsoft.com/office/drawing/2014/main" id="{032A340D-CE6E-DB11-8A82-E06DDE7E5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58"/>
            <a:ext cx="17340263" cy="97348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5F4986-A08C-2065-30CC-6E3A4FDC4761}"/>
              </a:ext>
            </a:extLst>
          </p:cNvPr>
          <p:cNvSpPr txBox="1"/>
          <p:nvPr/>
        </p:nvSpPr>
        <p:spPr>
          <a:xfrm>
            <a:off x="-169069" y="4419600"/>
            <a:ext cx="169759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Particularly during the stormy seasons of life. </a:t>
            </a:r>
            <a:endParaRPr lang="en-US" sz="8800" i="1" dirty="0"/>
          </a:p>
        </p:txBody>
      </p:sp>
    </p:spTree>
    <p:extLst>
      <p:ext uri="{BB962C8B-B14F-4D97-AF65-F5344CB8AC3E}">
        <p14:creationId xmlns:p14="http://schemas.microsoft.com/office/powerpoint/2010/main" val="28394065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07124F-32A4-F84E-2CBA-5A23788B7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693961-876F-AE5F-FCD3-F0B0A66F879B}"/>
              </a:ext>
            </a:extLst>
          </p:cNvPr>
          <p:cNvSpPr txBox="1"/>
          <p:nvPr/>
        </p:nvSpPr>
        <p:spPr>
          <a:xfrm>
            <a:off x="170325" y="-24618"/>
            <a:ext cx="17169938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Conclusions: </a:t>
            </a:r>
          </a:p>
          <a:p>
            <a:pPr marL="1143000" indent="-1143000">
              <a:buAutoNum type="arabicParenR"/>
            </a:pPr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Storms are inevitable and uncontrollable.</a:t>
            </a:r>
          </a:p>
          <a:p>
            <a:pPr marL="1143000" indent="-1143000">
              <a:buAutoNum type="arabicParenR"/>
            </a:pPr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There are always clean up costs.</a:t>
            </a:r>
          </a:p>
          <a:p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6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(Financial, Emotional, Relational, Spiritual)</a:t>
            </a:r>
          </a:p>
          <a:p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3) They usually leave or reveal debris </a:t>
            </a:r>
            <a:r>
              <a:rPr lang="en-US" sz="6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(sin, </a:t>
            </a:r>
          </a:p>
          <a:p>
            <a:r>
              <a:rPr lang="en-US" sz="6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selfishness, attitudes, </a:t>
            </a:r>
            <a:r>
              <a:rPr lang="en-US" sz="6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US" sz="6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that we must clean up.</a:t>
            </a:r>
          </a:p>
          <a:p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4) The longer we delay dealing with the debris, </a:t>
            </a:r>
          </a:p>
          <a:p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the &gt; chance it will “sink” into our soul. </a:t>
            </a:r>
          </a:p>
          <a:p>
            <a:r>
              <a:rPr lang="en-US" sz="6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5) These often surface later to damage us/others.</a:t>
            </a:r>
            <a:endParaRPr lang="en-US" sz="6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92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F36B68-C8FC-D151-BCEE-22B032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E2379A-0F5E-DEC5-19C6-F6A05360907E}"/>
              </a:ext>
            </a:extLst>
          </p:cNvPr>
          <p:cNvSpPr txBox="1"/>
          <p:nvPr/>
        </p:nvSpPr>
        <p:spPr>
          <a:xfrm>
            <a:off x="250031" y="0"/>
            <a:ext cx="16840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tx1"/>
                </a:solidFill>
              </a:rPr>
              <a:t>6) Regardless of the source of the storm:</a:t>
            </a:r>
          </a:p>
          <a:p>
            <a:pPr algn="ctr"/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 LORD hath </a:t>
            </a:r>
            <a:r>
              <a:rPr lang="en-US" sz="60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 way </a:t>
            </a:r>
            <a:r>
              <a:rPr lang="en-US" sz="5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derek</a:t>
            </a:r>
            <a:r>
              <a:rPr lang="en-US" sz="5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direction, manner)</a:t>
            </a:r>
          </a:p>
          <a:p>
            <a:pPr algn="ctr"/>
            <a:r>
              <a:rPr 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</a:t>
            </a:r>
            <a:r>
              <a:rPr lang="en-US" sz="6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whirlwind  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b="1" dirty="0" err="1">
                <a:solidFill>
                  <a:srgbClr val="000099"/>
                </a:solidFill>
              </a:rPr>
              <a:t>sûp̄â</a:t>
            </a:r>
            <a:r>
              <a:rPr lang="en-US" sz="4400" b="1" dirty="0">
                <a:solidFill>
                  <a:srgbClr val="000099"/>
                </a:solidFill>
              </a:rPr>
              <a:t>: hurricane</a:t>
            </a:r>
            <a:r>
              <a:rPr lang="en-US" sz="4000" b="1" dirty="0">
                <a:solidFill>
                  <a:srgbClr val="000099"/>
                </a:solidFill>
              </a:rPr>
              <a:t>: from sup: to consume)</a:t>
            </a:r>
            <a:endParaRPr lang="en-US" sz="4800" b="1" dirty="0">
              <a:solidFill>
                <a:srgbClr val="000099"/>
              </a:solidFill>
            </a:endParaRPr>
          </a:p>
        </p:txBody>
      </p:sp>
      <p:pic>
        <p:nvPicPr>
          <p:cNvPr id="1026" name="Picture 2" descr="Does God control weather? | Wisdomforlife">
            <a:extLst>
              <a:ext uri="{FF2B5EF4-FFF2-40B4-BE49-F238E27FC236}">
                <a16:creationId xmlns:a16="http://schemas.microsoft.com/office/drawing/2014/main" id="{D2DE113E-AD42-E399-BB9B-80F7E38AF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794" y="3073337"/>
            <a:ext cx="9127332" cy="7047648"/>
          </a:xfrm>
          <a:prstGeom prst="rect">
            <a:avLst/>
          </a:prstGeom>
          <a:noFill/>
          <a:effectLst>
            <a:softEdge rad="508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400788-9BBD-36B7-37D6-ADE1B25F4852}"/>
              </a:ext>
            </a:extLst>
          </p:cNvPr>
          <p:cNvSpPr txBox="1"/>
          <p:nvPr/>
        </p:nvSpPr>
        <p:spPr>
          <a:xfrm>
            <a:off x="0" y="3073336"/>
            <a:ext cx="8128782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and in the </a:t>
            </a:r>
            <a:r>
              <a:rPr kumimoji="0" lang="en-US" sz="72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storm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(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śᵊʿārâ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’:  tempest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 from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śaʿar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to frighten)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and the clouds are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the dust of his feet.”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DB4E2B-F28F-059E-BE2F-558462C609AF}"/>
              </a:ext>
            </a:extLst>
          </p:cNvPr>
          <p:cNvSpPr txBox="1"/>
          <p:nvPr/>
        </p:nvSpPr>
        <p:spPr>
          <a:xfrm>
            <a:off x="9127331" y="8915400"/>
            <a:ext cx="88281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/>
              <a:t>Nahum 1:3 </a:t>
            </a:r>
          </a:p>
        </p:txBody>
      </p:sp>
    </p:spTree>
    <p:extLst>
      <p:ext uri="{BB962C8B-B14F-4D97-AF65-F5344CB8AC3E}">
        <p14:creationId xmlns:p14="http://schemas.microsoft.com/office/powerpoint/2010/main" val="395469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9BFA9D-67EA-6DB7-0C22-E06FC898E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78907E-EEBE-1732-BBC8-5E47E5CB4FFD}"/>
              </a:ext>
            </a:extLst>
          </p:cNvPr>
          <p:cNvSpPr txBox="1"/>
          <p:nvPr/>
        </p:nvSpPr>
        <p:spPr>
          <a:xfrm>
            <a:off x="170325" y="-12895"/>
            <a:ext cx="17169938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Application: </a:t>
            </a:r>
          </a:p>
          <a:p>
            <a:pPr algn="ctr"/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What’s the “Lord’s Way” (direction) in the storm?</a:t>
            </a:r>
          </a:p>
          <a:p>
            <a:pPr marL="1143000" indent="-1143000">
              <a:buAutoNum type="arabicParenR"/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reveal that which was rotten, or shallow </a:t>
            </a:r>
          </a:p>
          <a:p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but ignored through ignorance or indifference</a:t>
            </a: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Ps. 19:12a </a:t>
            </a: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“Who can understand his </a:t>
            </a:r>
            <a:r>
              <a:rPr lang="en-US" sz="6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errors?</a:t>
            </a:r>
          </a:p>
          <a:p>
            <a:r>
              <a:rPr lang="en-US" sz="5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6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0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šāḡâ</a:t>
            </a:r>
            <a:r>
              <a:rPr lang="en-US" sz="6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ravaged or led astray by ignorance)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12b </a:t>
            </a:r>
            <a:r>
              <a:rPr kumimoji="0" lang="en-US" sz="6600" b="1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 …</a:t>
            </a:r>
            <a:r>
              <a:rPr kumimoji="0" lang="en-US" sz="66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secret faults.”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(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sāṯar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: concealed)</a:t>
            </a:r>
          </a:p>
        </p:txBody>
      </p:sp>
    </p:spTree>
    <p:extLst>
      <p:ext uri="{BB962C8B-B14F-4D97-AF65-F5344CB8AC3E}">
        <p14:creationId xmlns:p14="http://schemas.microsoft.com/office/powerpoint/2010/main" val="67044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8707B3-C763-2806-E6CA-320A8063C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C13452-5DD1-3985-E346-F87D62E27554}"/>
              </a:ext>
            </a:extLst>
          </p:cNvPr>
          <p:cNvSpPr txBox="1"/>
          <p:nvPr/>
        </p:nvSpPr>
        <p:spPr>
          <a:xfrm>
            <a:off x="170325" y="0"/>
            <a:ext cx="17169938" cy="907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What’s the “Lord’s Way” (direction) in the storm?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2)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To unite us together with others for mutual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accountability,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 perspective and support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.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6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a) </a:t>
            </a: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Our “secret faults” </a:t>
            </a:r>
            <a:r>
              <a:rPr lang="en-US" sz="6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may not be secret to them</a:t>
            </a: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  b) We need others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 to help and challenge us to: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ヒラギノ角ゴ ProN W3" pitchFamily="-128" charset="-128"/>
              <a:cs typeface="Times New Roman" panose="02020603050405020304" pitchFamily="18" charset="0"/>
              <a:sym typeface="Arial" charset="0"/>
            </a:endParaRPr>
          </a:p>
          <a:p>
            <a:pPr lvl="0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Wingdings" panose="05000000000000000000" pitchFamily="2" charset="2"/>
              </a:rPr>
              <a:t> Recognize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what’s hidden to us. (</a:t>
            </a: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Heb. 3:12,13)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Repent of them.  (10:23-25)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 Restore us to blessed fellowship.  (Gal. 6:1-5)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ヒラギノ角ゴ ProN W3" pitchFamily="-128" charset="-128"/>
              <a:cs typeface="Times New Roman" panose="02020603050405020304" pitchFamily="18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90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288441-B90D-FEF1-7EF5-F0B8866CF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6BBB0B-4B35-2E5E-F830-1A4F81EBA812}"/>
              </a:ext>
            </a:extLst>
          </p:cNvPr>
          <p:cNvSpPr txBox="1"/>
          <p:nvPr/>
        </p:nvSpPr>
        <p:spPr>
          <a:xfrm>
            <a:off x="170325" y="-24618"/>
            <a:ext cx="17169938" cy="951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3) To bring us to clarity, conviction and cleansing.  </a:t>
            </a: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Ps. 19:12b  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cleanse me 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sz="6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secret faults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sāṯar</a:t>
            </a:r>
            <a: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concealed)</a:t>
            </a:r>
            <a:endParaRPr lang="en-US" sz="6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Keep back thy servant also from </a:t>
            </a:r>
            <a:r>
              <a:rPr lang="en-US" sz="6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presumptuous sins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6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(</a:t>
            </a:r>
            <a:r>
              <a:rPr lang="en-US" sz="60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zēḏ</a:t>
            </a:r>
            <a:r>
              <a:rPr lang="en-US" sz="6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arrogance, insolence, pride)</a:t>
            </a:r>
          </a:p>
          <a:p>
            <a:pPr algn="ctr"/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we know has been rotten and wrong, </a:t>
            </a:r>
          </a:p>
          <a:p>
            <a:pPr algn="ctr"/>
            <a:r>
              <a:rPr lang="en-US" sz="72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but have rationalized it.</a:t>
            </a:r>
          </a:p>
          <a:p>
            <a:pPr algn="ctr"/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Until our “secret faults and presumptuous sins” have been recognized, repented of and confessed, they will:</a:t>
            </a:r>
          </a:p>
          <a:p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“have </a:t>
            </a:r>
            <a:r>
              <a:rPr lang="en-US" sz="7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dominion </a:t>
            </a:r>
            <a:r>
              <a:rPr lang="en-US" sz="6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0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māšal</a:t>
            </a:r>
            <a:r>
              <a:rPr lang="en-US" sz="6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rule) </a:t>
            </a:r>
            <a:r>
              <a:rPr lang="en-US" sz="7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over me:”</a:t>
            </a:r>
            <a:r>
              <a:rPr lang="en-US" sz="7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vs 13b</a:t>
            </a:r>
          </a:p>
          <a:p>
            <a:pPr algn="ctr"/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(See 1 John 1:5-10)</a:t>
            </a:r>
            <a:endParaRPr lang="en-US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07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B23F1F-6A33-486B-ABF3-839987140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06AA16-7339-BCA0-CCD1-BE9537F48551}"/>
              </a:ext>
            </a:extLst>
          </p:cNvPr>
          <p:cNvSpPr txBox="1"/>
          <p:nvPr/>
        </p:nvSpPr>
        <p:spPr>
          <a:xfrm>
            <a:off x="170325" y="-24618"/>
            <a:ext cx="17169938" cy="923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What’s the “Lord’s Way” (purpose) in the storm?</a:t>
            </a:r>
          </a:p>
          <a:p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4) To grow us in and by His grace. 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Ps. 19:13b  </a:t>
            </a:r>
          </a:p>
          <a:p>
            <a:pPr algn="ctr"/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“cleanse thou me 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(from secret faults and presumptuous sins) </a:t>
            </a:r>
            <a:r>
              <a:rPr lang="en-US" sz="6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then shall I be upright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0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tāmam</a:t>
            </a:r>
            <a:r>
              <a:rPr lang="en-US" sz="6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clean, complete) </a:t>
            </a:r>
          </a:p>
          <a:p>
            <a:pPr algn="ctr"/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I shall be innocent </a:t>
            </a:r>
            <a:r>
              <a:rPr lang="en-US" sz="6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0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nāqâ</a:t>
            </a:r>
            <a:r>
              <a:rPr lang="en-US" sz="6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acquitted, cleared)</a:t>
            </a:r>
          </a:p>
          <a:p>
            <a:pPr algn="ctr"/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from the </a:t>
            </a:r>
            <a:r>
              <a:rPr lang="en-US" sz="6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great transgression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r>
              <a:rPr lang="en-US" sz="5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pešaʿ</a:t>
            </a:r>
            <a:r>
              <a:rPr lang="en-US" sz="5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rebellion, revolt)</a:t>
            </a:r>
          </a:p>
          <a:p>
            <a:pPr algn="ctr"/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If the greatest commandment is to love God preeminently</a:t>
            </a:r>
          </a:p>
          <a:p>
            <a:pPr algn="ctr"/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(Dt. 6:4,5; Mt. 22:36-38)</a:t>
            </a:r>
          </a:p>
          <a:p>
            <a:pPr algn="ctr"/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Then the greatest transgression / rebellion </a:t>
            </a:r>
          </a:p>
          <a:p>
            <a:pPr algn="ctr"/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 to love ourselves more!   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(Gen. 3:5; Ex. 20:3; 1 Sam 15:23)</a:t>
            </a:r>
            <a:endParaRPr lang="en-US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57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BF781C-EBA8-E43C-785B-5AEB66F94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34181D-CABC-DFA3-7B1E-31191BECF539}"/>
              </a:ext>
            </a:extLst>
          </p:cNvPr>
          <p:cNvSpPr txBox="1"/>
          <p:nvPr/>
        </p:nvSpPr>
        <p:spPr>
          <a:xfrm>
            <a:off x="170325" y="-24618"/>
            <a:ext cx="17169938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What’s the “Lord’s Way” (purpose) in the storm?</a:t>
            </a:r>
          </a:p>
          <a:p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5) </a:t>
            </a:r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give us confidence and clarity in our </a:t>
            </a:r>
          </a:p>
          <a:p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relationship with God (and others)</a:t>
            </a:r>
          </a:p>
          <a:p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Ps. 19:14   </a:t>
            </a:r>
            <a:r>
              <a:rPr lang="en-US" sz="8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“Let the </a:t>
            </a:r>
            <a:r>
              <a:rPr lang="en-US" sz="8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words of my mouth</a:t>
            </a:r>
            <a:r>
              <a:rPr lang="en-US" sz="8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8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8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meditation of my heart</a:t>
            </a:r>
            <a:r>
              <a:rPr lang="en-US" sz="8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8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 acceptable in thy sight, O LORD, </a:t>
            </a:r>
          </a:p>
          <a:p>
            <a:pPr algn="ctr"/>
            <a:r>
              <a:rPr lang="en-US" sz="8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my strength, and my redeemer.”</a:t>
            </a:r>
            <a:endParaRPr lang="en-US" sz="8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25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B0E265-9846-8BB4-E9AF-B144C105E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740BF9-FA68-E336-8C69-D3900D9393E8}"/>
              </a:ext>
            </a:extLst>
          </p:cNvPr>
          <p:cNvSpPr txBox="1"/>
          <p:nvPr/>
        </p:nvSpPr>
        <p:spPr>
          <a:xfrm>
            <a:off x="250031" y="0"/>
            <a:ext cx="168402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7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LORD hath his way in the whirlwind</a:t>
            </a:r>
          </a:p>
          <a:p>
            <a:pPr algn="ctr"/>
            <a:r>
              <a:rPr lang="en-US" sz="8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in the storm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Nahum 1:3</a:t>
            </a:r>
          </a:p>
        </p:txBody>
      </p:sp>
      <p:pic>
        <p:nvPicPr>
          <p:cNvPr id="3" name="Picture 2" descr="Does God control weather? | Wisdomforlife">
            <a:extLst>
              <a:ext uri="{FF2B5EF4-FFF2-40B4-BE49-F238E27FC236}">
                <a16:creationId xmlns:a16="http://schemas.microsoft.com/office/drawing/2014/main" id="{DDC9FAE2-6DDE-42B8-BCEB-D1E8C7A48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924" y="2215991"/>
            <a:ext cx="9456201" cy="7904994"/>
          </a:xfrm>
          <a:prstGeom prst="rect">
            <a:avLst/>
          </a:prstGeom>
          <a:noFill/>
          <a:effectLst>
            <a:softEdge rad="508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F5CF4A-5D48-C011-FFA3-BBC2B9B1EA54}"/>
              </a:ext>
            </a:extLst>
          </p:cNvPr>
          <p:cNvSpPr txBox="1"/>
          <p:nvPr/>
        </p:nvSpPr>
        <p:spPr>
          <a:xfrm>
            <a:off x="-169069" y="2438400"/>
            <a:ext cx="8672732" cy="6647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Nahum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(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naḥûm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’: comfortable)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From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nāḥam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’: to sigh,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be sorry, repent.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root of true comfort is repentance!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(Change o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ur</a:t>
            </a: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thinking!)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15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A6F980-3BFF-13CC-C616-320C44B4F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10E3A2-34FB-2837-4E79-2D7C5E11CF3D}"/>
              </a:ext>
            </a:extLst>
          </p:cNvPr>
          <p:cNvSpPr txBox="1"/>
          <p:nvPr/>
        </p:nvSpPr>
        <p:spPr>
          <a:xfrm>
            <a:off x="170325" y="-24618"/>
            <a:ext cx="17169938" cy="941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Few have faced Storms as destructive as Job; </a:t>
            </a:r>
          </a:p>
          <a:p>
            <a:pPr algn="ctr"/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throughout (and after) the storms he felt isolated from his family and friends;</a:t>
            </a:r>
          </a:p>
          <a:p>
            <a:pPr algn="ctr"/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even his God!  Job 23:8-10</a:t>
            </a:r>
          </a:p>
          <a:p>
            <a:pPr algn="ctr"/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“Behold, I go forward, but he is not there; and backward, 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but I cannot perceive him:  On the left hand,</a:t>
            </a:r>
          </a:p>
          <a:p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6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where he doth work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sz="5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hideth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himself on the right hand, that I cannot see him:</a:t>
            </a:r>
          </a:p>
          <a:p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But he </a:t>
            </a:r>
            <a:r>
              <a:rPr lang="en-US" sz="6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knoweth</a:t>
            </a: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the way that I take: when he    </a:t>
            </a:r>
          </a:p>
          <a:p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hath tried me, 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835514-F68F-0561-8F8A-22D7CDD3EF7C}"/>
              </a:ext>
            </a:extLst>
          </p:cNvPr>
          <p:cNvSpPr txBox="1"/>
          <p:nvPr/>
        </p:nvSpPr>
        <p:spPr>
          <a:xfrm>
            <a:off x="6460331" y="8193016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I shall come forth as gold.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CC4234-D690-6DC2-A09C-FD2C97D17E0E}"/>
              </a:ext>
            </a:extLst>
          </p:cNvPr>
          <p:cNvSpPr txBox="1"/>
          <p:nvPr/>
        </p:nvSpPr>
        <p:spPr>
          <a:xfrm>
            <a:off x="6964424" y="5486400"/>
            <a:ext cx="88978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but I can’t behold him: </a:t>
            </a:r>
          </a:p>
        </p:txBody>
      </p:sp>
    </p:spTree>
    <p:extLst>
      <p:ext uri="{BB962C8B-B14F-4D97-AF65-F5344CB8AC3E}">
        <p14:creationId xmlns:p14="http://schemas.microsoft.com/office/powerpoint/2010/main" val="346435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CAA245-D4A8-3920-27C0-4ED749B31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EAC059-9FCF-1C42-B705-4DC7EDDB02E0}"/>
              </a:ext>
            </a:extLst>
          </p:cNvPr>
          <p:cNvSpPr txBox="1"/>
          <p:nvPr/>
        </p:nvSpPr>
        <p:spPr>
          <a:xfrm>
            <a:off x="170325" y="-24618"/>
            <a:ext cx="17169938" cy="10802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Job 23:11-14</a:t>
            </a:r>
          </a:p>
          <a:p>
            <a:pPr algn="ctr"/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My foot hath held his steps, his way have I kept, and not declined.  Neither have I gone back from the commandment of his lips;</a:t>
            </a:r>
          </a:p>
          <a:p>
            <a:pPr algn="ctr"/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have esteemed the words of his mouth</a:t>
            </a:r>
          </a:p>
          <a:p>
            <a:pPr algn="ctr"/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more than my necessary food.</a:t>
            </a:r>
          </a:p>
          <a:p>
            <a:pPr algn="ctr"/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But he is in one mind, and who can turn him? </a:t>
            </a:r>
          </a:p>
          <a:p>
            <a:pPr algn="ctr"/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what his soul </a:t>
            </a:r>
            <a:r>
              <a:rPr lang="en-US" sz="6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desireth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even that he doeth.</a:t>
            </a:r>
          </a:p>
          <a:p>
            <a:pPr algn="ctr"/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he </a:t>
            </a:r>
            <a:r>
              <a:rPr lang="en-US" sz="6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performeth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the thing that is appointed for me: </a:t>
            </a:r>
          </a:p>
          <a:p>
            <a:pPr algn="ctr"/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many such things are with him.”</a:t>
            </a:r>
          </a:p>
          <a:p>
            <a:pPr algn="ctr"/>
            <a:endParaRPr lang="en-US" sz="7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77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211929" y="89655"/>
            <a:ext cx="16916399" cy="2449513"/>
          </a:xfrm>
          <a:ln/>
        </p:spPr>
        <p:txBody>
          <a:bodyPr vert="horz" wrap="square" lIns="0" tIns="0" rIns="154125" bIns="0" numCol="1" anchor="ctr" anchorCtr="0" compatLnSpc="1">
            <a:prstTxWarp prst="textNoShape">
              <a:avLst/>
            </a:prstTxWarp>
          </a:bodyPr>
          <a:lstStyle/>
          <a:p>
            <a:pPr marL="76204" indent="-76204"/>
            <a:r>
              <a:rPr lang="en-US" altLang="en-US" sz="8000" i="0" dirty="0">
                <a:latin typeface="Georgia" panose="02040502050405020303" pitchFamily="18" charset="0"/>
              </a:rPr>
              <a:t>How can we Praise God </a:t>
            </a:r>
            <a:br>
              <a:rPr lang="en-US" altLang="en-US" sz="8000" i="0" dirty="0">
                <a:latin typeface="Georgia" panose="02040502050405020303" pitchFamily="18" charset="0"/>
              </a:rPr>
            </a:br>
            <a:r>
              <a:rPr lang="en-US" altLang="en-US" sz="8000" i="0" dirty="0">
                <a:latin typeface="Georgia" panose="02040502050405020303" pitchFamily="18" charset="0"/>
              </a:rPr>
              <a:t>in the storm?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59673E-C6AC-9CA5-BDC6-DC3C172E98B9}"/>
              </a:ext>
            </a:extLst>
          </p:cNvPr>
          <p:cNvSpPr txBox="1"/>
          <p:nvPr/>
        </p:nvSpPr>
        <p:spPr>
          <a:xfrm>
            <a:off x="537777" y="2539168"/>
            <a:ext cx="1626470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8000" b="1" i="1" u="none" strike="noStrike" kern="0" cap="none" spc="0" normalizeH="0" baseline="0" noProof="0" dirty="0">
                <a:ln>
                  <a:noFill/>
                </a:ln>
                <a:solidFill>
                  <a:srgbClr val="FAF9F5"/>
                </a:solidFill>
                <a:effectLst/>
                <a:uLnTx/>
                <a:uFillTx/>
                <a:latin typeface="Georgia" panose="02040502050405020303" pitchFamily="18" charset="0"/>
                <a:cs typeface="+mj-cs"/>
                <a:sym typeface="Arial" charset="0"/>
              </a:rPr>
              <a:t>How can we partner with him after the storm?</a:t>
            </a:r>
            <a:endParaRPr lang="en-US" sz="1050" dirty="0"/>
          </a:p>
        </p:txBody>
      </p:sp>
      <p:pic>
        <p:nvPicPr>
          <p:cNvPr id="2" name="Picture 2" descr="Long time BSF group leader and professional artist Tom Foty brings Jesus  walking on the water to stunning life in this painting. Tom says, “As an  artist I love trying to capture">
            <a:extLst>
              <a:ext uri="{FF2B5EF4-FFF2-40B4-BE49-F238E27FC236}">
                <a16:creationId xmlns:a16="http://schemas.microsoft.com/office/drawing/2014/main" id="{0AAE4296-714D-AE7D-B520-861EF6A5F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354" y="5334000"/>
            <a:ext cx="5635249" cy="4432468"/>
          </a:xfrm>
          <a:prstGeom prst="rect">
            <a:avLst/>
          </a:prstGeom>
          <a:noFill/>
          <a:effectLst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08EECA-42AA-1D20-1454-35D9233F25F5}"/>
              </a:ext>
            </a:extLst>
          </p:cNvPr>
          <p:cNvSpPr txBox="1"/>
          <p:nvPr/>
        </p:nvSpPr>
        <p:spPr>
          <a:xfrm>
            <a:off x="0" y="5574077"/>
            <a:ext cx="12262658" cy="4154984"/>
          </a:xfrm>
          <a:prstGeom prst="rect">
            <a:avLst/>
          </a:prstGeom>
          <a:solidFill>
            <a:schemeClr val="bg1">
              <a:alpha val="50000"/>
            </a:schemeClr>
          </a:solidFill>
          <a:effectLst>
            <a:softEdge rad="571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answer to both questions is the same!</a:t>
            </a:r>
          </a:p>
          <a:p>
            <a:pPr algn="ctr"/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Mt 8:26; 14:31; Is. 41:8</a:t>
            </a:r>
            <a:endParaRPr lang="en-US" sz="105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91504F-4161-ED9E-915B-13CFF5180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F3C38E-1509-E668-D448-70577305C596}"/>
              </a:ext>
            </a:extLst>
          </p:cNvPr>
          <p:cNvSpPr txBox="1"/>
          <p:nvPr/>
        </p:nvSpPr>
        <p:spPr>
          <a:xfrm>
            <a:off x="170325" y="-24618"/>
            <a:ext cx="17169938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Job 23:15-16</a:t>
            </a:r>
          </a:p>
          <a:p>
            <a:pPr algn="ctr"/>
            <a:r>
              <a:rPr lang="en-US" sz="8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Therefore am I troubled </a:t>
            </a:r>
            <a:r>
              <a:rPr lang="en-US" sz="6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0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bāhal</a:t>
            </a:r>
            <a:r>
              <a:rPr lang="en-US" sz="6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’: vexed, agitated)</a:t>
            </a:r>
          </a:p>
          <a:p>
            <a:pPr algn="ctr"/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 his presence: </a:t>
            </a:r>
          </a:p>
          <a:p>
            <a:pPr algn="ctr"/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when I consider, I am afraid of him.</a:t>
            </a:r>
          </a:p>
        </p:txBody>
      </p:sp>
      <p:pic>
        <p:nvPicPr>
          <p:cNvPr id="3" name="Picture 2" descr="grandmawoman1">
            <a:extLst>
              <a:ext uri="{FF2B5EF4-FFF2-40B4-BE49-F238E27FC236}">
                <a16:creationId xmlns:a16="http://schemas.microsoft.com/office/drawing/2014/main" id="{ACFB1F76-0A41-4F8F-EC83-4A9973A8E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731" y="5137323"/>
            <a:ext cx="6155533" cy="46162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9D0902-9BDD-4864-59FD-9C3A55A9EC82}"/>
              </a:ext>
            </a:extLst>
          </p:cNvPr>
          <p:cNvSpPr txBox="1"/>
          <p:nvPr/>
        </p:nvSpPr>
        <p:spPr>
          <a:xfrm>
            <a:off x="170325" y="5104498"/>
            <a:ext cx="9024424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 </a:t>
            </a:r>
            <a:r>
              <a:rPr kumimoji="0" 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For God maketh </a:t>
            </a:r>
            <a:r>
              <a:rPr kumimoji="0" lang="en-US" sz="80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my heart soft</a:t>
            </a:r>
            <a:r>
              <a:rPr kumimoji="0" 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(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rāḵaḵ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’: tender)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ヒラギノ角ゴ ProN W3" pitchFamily="-128" charset="-128"/>
              <a:cs typeface="Times New Roman" panose="02020603050405020304" pitchFamily="18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82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657147-DC8E-065E-B90C-A89D1A710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9971A-2C60-B3CB-B44A-9AE51D30D137}"/>
              </a:ext>
            </a:extLst>
          </p:cNvPr>
          <p:cNvSpPr txBox="1"/>
          <p:nvPr/>
        </p:nvSpPr>
        <p:spPr>
          <a:xfrm>
            <a:off x="139801" y="0"/>
            <a:ext cx="17169938" cy="10187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Job 38 God showed up with no explanations, and 4 chapters of questions Job couldn’t answer,</a:t>
            </a:r>
          </a:p>
          <a:p>
            <a:pPr algn="ctr"/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that Job finally understood.   Job 42:5,6</a:t>
            </a:r>
          </a:p>
          <a:p>
            <a:pPr algn="ctr"/>
            <a:r>
              <a:rPr lang="en-US" sz="8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have heard of thee by the hearing of the ear: but now mine eye </a:t>
            </a:r>
            <a:r>
              <a:rPr lang="en-US" sz="6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seeth</a:t>
            </a: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(recognizes, perceives) </a:t>
            </a: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thee.</a:t>
            </a:r>
          </a:p>
          <a:p>
            <a:pPr algn="ctr"/>
            <a:r>
              <a:rPr lang="en-US" sz="6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Wherefore </a:t>
            </a: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abhor </a:t>
            </a:r>
            <a:r>
              <a:rPr lang="en-US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(maas’: reject) </a:t>
            </a: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myself, </a:t>
            </a:r>
            <a:r>
              <a:rPr 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(his reasoning)</a:t>
            </a:r>
            <a:endParaRPr lang="en-US" sz="66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6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repent </a:t>
            </a: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dust and ashes.”</a:t>
            </a:r>
          </a:p>
          <a:p>
            <a:pPr algn="ctr"/>
            <a:r>
              <a:rPr lang="en-US" sz="66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Nāḥam</a:t>
            </a:r>
            <a:r>
              <a:rPr lang="en-US" sz="6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 (sigh, repent {47x}, comfort)</a:t>
            </a:r>
          </a:p>
          <a:p>
            <a:pPr algn="ctr"/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Repentance and trust precedes comfort!</a:t>
            </a:r>
          </a:p>
          <a:p>
            <a:pPr algn="ctr"/>
            <a:endParaRPr lang="en-US" sz="6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3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A09D66-BA36-E76B-FC67-9091EBC9C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773D4AA4-B089-D7BC-A476-22FC032C73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8131" y="304800"/>
            <a:ext cx="17052131" cy="2449513"/>
          </a:xfrm>
          <a:ln/>
        </p:spPr>
        <p:txBody>
          <a:bodyPr vert="horz" wrap="square" lIns="0" tIns="0" rIns="154125" bIns="0" numCol="1" anchor="ctr" anchorCtr="0" compatLnSpc="1">
            <a:prstTxWarp prst="textNoShape">
              <a:avLst/>
            </a:prstTxWarp>
          </a:bodyPr>
          <a:lstStyle/>
          <a:p>
            <a:pPr marL="76204" indent="-76204"/>
            <a:r>
              <a:rPr lang="en-US" altLang="en-US" sz="8800" dirty="0">
                <a:latin typeface="Georgia" panose="02040502050405020303" pitchFamily="18" charset="0"/>
              </a:rPr>
              <a:t>Will you Purpose to Trust </a:t>
            </a:r>
            <a:br>
              <a:rPr lang="en-US" altLang="en-US" sz="8800" dirty="0">
                <a:latin typeface="Georgia" panose="02040502050405020303" pitchFamily="18" charset="0"/>
              </a:rPr>
            </a:br>
            <a:r>
              <a:rPr lang="en-US" altLang="en-US" sz="8800" dirty="0">
                <a:latin typeface="Georgia" panose="02040502050405020303" pitchFamily="18" charset="0"/>
              </a:rPr>
              <a:t>&amp;  Praise God in the Storm?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44B56B-5071-6E15-CB7B-4ED47D822E41}"/>
              </a:ext>
            </a:extLst>
          </p:cNvPr>
          <p:cNvSpPr txBox="1"/>
          <p:nvPr/>
        </p:nvSpPr>
        <p:spPr>
          <a:xfrm>
            <a:off x="2650331" y="8525470"/>
            <a:ext cx="162647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6000" b="1" i="1" u="none" strike="noStrike" kern="0" cap="none" spc="0" normalizeH="0" baseline="0" noProof="0" dirty="0">
                <a:ln>
                  <a:noFill/>
                </a:ln>
                <a:solidFill>
                  <a:srgbClr val="FAF9F5"/>
                </a:solidFill>
                <a:effectLst/>
                <a:uLnTx/>
                <a:uFillTx/>
                <a:latin typeface="Georgia" panose="02040502050405020303" pitchFamily="18" charset="0"/>
                <a:cs typeface="+mj-cs"/>
                <a:sym typeface="Arial" charset="0"/>
              </a:rPr>
              <a:t>Romans 8:28,29; James 1:2-5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960296246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AC0DB-00CC-B558-ADD9-130809638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F8CA9B6-8043-9FCC-B127-CEAD28AFD802}"/>
              </a:ext>
            </a:extLst>
          </p:cNvPr>
          <p:cNvSpPr txBox="1"/>
          <p:nvPr/>
        </p:nvSpPr>
        <p:spPr>
          <a:xfrm>
            <a:off x="440531" y="12940"/>
            <a:ext cx="16611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i="1" dirty="0">
                <a:latin typeface="Georgia" panose="02040502050405020303" pitchFamily="18" charset="0"/>
              </a:rPr>
              <a:t>Will You Purpose to Partner with Him after the storm?</a:t>
            </a:r>
          </a:p>
        </p:txBody>
      </p:sp>
      <p:pic>
        <p:nvPicPr>
          <p:cNvPr id="2" name="Picture 1" descr="Hurricane Helene: Death toll rises, US southeast faces daunting clean ...">
            <a:extLst>
              <a:ext uri="{FF2B5EF4-FFF2-40B4-BE49-F238E27FC236}">
                <a16:creationId xmlns:a16="http://schemas.microsoft.com/office/drawing/2014/main" id="{BFA132BF-DC89-97BD-4358-0735558FE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0" y="2813706"/>
            <a:ext cx="17487181" cy="69398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424372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E0AF5C-31A6-93B6-B94D-2FE8409D2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F28A95-E694-D7B5-C5F5-B42F013520D6}"/>
              </a:ext>
            </a:extLst>
          </p:cNvPr>
          <p:cNvSpPr txBox="1"/>
          <p:nvPr/>
        </p:nvSpPr>
        <p:spPr>
          <a:xfrm>
            <a:off x="34593" y="152400"/>
            <a:ext cx="17169938" cy="10556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8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There are many types of storms.</a:t>
            </a:r>
          </a:p>
          <a:p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A. Natural, physical storms: </a:t>
            </a:r>
            <a:r>
              <a:rPr lang="en-US" sz="6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“Acts of God”</a:t>
            </a:r>
          </a:p>
          <a:p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Jonah 2;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Mt. 14; </a:t>
            </a: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Acts 28  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Euroclydon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>
              <a:spcBef>
                <a:spcPts val="2400"/>
              </a:spcBef>
            </a:pPr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B. Emotional, relational, financial, health, etc. </a:t>
            </a:r>
          </a:p>
          <a:p>
            <a:pPr>
              <a:spcBef>
                <a:spcPts val="0"/>
              </a:spcBef>
            </a:pPr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storms. 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Acts 15:36-41;  James 1:3-5; 2 Cor 1:3,4)</a:t>
            </a:r>
            <a:endParaRPr lang="en-US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400"/>
              </a:spcBef>
            </a:pPr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Spiritual storms  </a:t>
            </a:r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Cor 4:7-10; 16-18</a:t>
            </a:r>
          </a:p>
          <a:p>
            <a:pPr algn="ctr">
              <a:spcBef>
                <a:spcPts val="0"/>
              </a:spcBef>
            </a:pPr>
            <a:r>
              <a:rPr lang="en-US" sz="8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Often a combination of all three! </a:t>
            </a:r>
          </a:p>
          <a:p>
            <a:pPr algn="ctr">
              <a:spcBef>
                <a:spcPts val="0"/>
              </a:spcBef>
            </a:pPr>
            <a:r>
              <a:rPr lang="en-US" sz="8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(Mt 8:23-27)</a:t>
            </a:r>
          </a:p>
          <a:p>
            <a:pPr>
              <a:spcBef>
                <a:spcPts val="1200"/>
              </a:spcBef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6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24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64749D-FFD3-6E36-D2FC-A29C90FDD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C3FBED-FD48-10D1-78A5-89FF9F365F15}"/>
              </a:ext>
            </a:extLst>
          </p:cNvPr>
          <p:cNvSpPr txBox="1"/>
          <p:nvPr/>
        </p:nvSpPr>
        <p:spPr>
          <a:xfrm>
            <a:off x="170325" y="152400"/>
            <a:ext cx="17169938" cy="10125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Storms have many blessings/purposes</a:t>
            </a:r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A. Natural, physical storms: </a:t>
            </a:r>
            <a:r>
              <a:rPr lang="en-US" sz="6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“Acts of God”</a:t>
            </a:r>
          </a:p>
          <a:p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1)  Purification (removing pollutants from the air </a:t>
            </a:r>
          </a:p>
          <a:p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land and water.</a:t>
            </a:r>
          </a:p>
          <a:p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(Break up HAB {harmful algae </a:t>
            </a:r>
          </a:p>
          <a:p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bloom} that produces “red tide”) </a:t>
            </a:r>
          </a:p>
          <a:p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2) Soften the soil so Nutrients are absorbed. </a:t>
            </a:r>
          </a:p>
          <a:p>
            <a:pPr>
              <a:spcBef>
                <a:spcPts val="1800"/>
              </a:spcBef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3) Equalize temp/pressure in the atmosphere</a:t>
            </a:r>
          </a:p>
          <a:p>
            <a:pPr>
              <a:spcBef>
                <a:spcPts val="1800"/>
              </a:spcBef>
            </a:pPr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6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Red Tide - For Educators">
            <a:extLst>
              <a:ext uri="{FF2B5EF4-FFF2-40B4-BE49-F238E27FC236}">
                <a16:creationId xmlns:a16="http://schemas.microsoft.com/office/drawing/2014/main" id="{EDE2371A-C4C7-B271-3CB9-5B5A380ABC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" b="13381"/>
          <a:stretch>
            <a:fillRect/>
          </a:stretch>
        </p:blipFill>
        <p:spPr bwMode="auto">
          <a:xfrm>
            <a:off x="12022931" y="3254486"/>
            <a:ext cx="5195234" cy="3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28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58475A-E5DD-9C1F-0378-20579B84C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2534D7-3059-FED3-07D4-BA80D12F92C8}"/>
              </a:ext>
            </a:extLst>
          </p:cNvPr>
          <p:cNvSpPr txBox="1"/>
          <p:nvPr/>
        </p:nvSpPr>
        <p:spPr>
          <a:xfrm>
            <a:off x="170325" y="152400"/>
            <a:ext cx="17169938" cy="92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Storms have many purposes. (Blessings)</a:t>
            </a:r>
          </a:p>
          <a:p>
            <a:r>
              <a:rPr lang="en-US" sz="6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B. Emotional, relational storms. 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Acts 15:36-41</a:t>
            </a:r>
            <a:endParaRPr lang="en-US" sz="6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Expose Carnality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Cor 3; 1 Cor 11:18,19)</a:t>
            </a:r>
          </a:p>
          <a:p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Facilitate maturity and growth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(Eph. 4:15)</a:t>
            </a:r>
          </a:p>
          <a:p>
            <a:pPr>
              <a:spcBef>
                <a:spcPts val="1200"/>
              </a:spcBef>
            </a:pPr>
            <a:r>
              <a:rPr lang="en-US" sz="6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Spiritual storms  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Develop faith/dependence. (Is. 41:10; 43:1-3; </a:t>
            </a:r>
          </a:p>
          <a:p>
            <a:pPr>
              <a:spcBef>
                <a:spcPts val="0"/>
              </a:spcBef>
            </a:pP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Job 13:15)</a:t>
            </a:r>
          </a:p>
          <a:p>
            <a:pPr>
              <a:spcBef>
                <a:spcPts val="0"/>
              </a:spcBef>
            </a:pP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Songs “Through it all”   Laura Story’s “Blessings” </a:t>
            </a:r>
          </a:p>
          <a:p>
            <a:pPr>
              <a:spcBef>
                <a:spcPts val="0"/>
              </a:spcBef>
            </a:pP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Casting Crowns “I’ll praise you in the storm”</a:t>
            </a:r>
            <a:endParaRPr lang="en-US" sz="6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64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6F6B94-DA5A-4D83-E378-2AEC6087C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F070D7-347F-55FB-76E3-C1B6D5829D15}"/>
              </a:ext>
            </a:extLst>
          </p:cNvPr>
          <p:cNvSpPr txBox="1"/>
          <p:nvPr/>
        </p:nvSpPr>
        <p:spPr>
          <a:xfrm>
            <a:off x="170325" y="152400"/>
            <a:ext cx="17169938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Storms often reveal what would </a:t>
            </a:r>
          </a:p>
          <a:p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otherwise would remain hidden.</a:t>
            </a:r>
          </a:p>
          <a:p>
            <a:r>
              <a:rPr lang="en-US" sz="6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endParaRPr lang="en-US" sz="6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6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AEFA87-C44C-9821-73A1-3EE00CD0C9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3978"/>
          <a:stretch>
            <a:fillRect/>
          </a:stretch>
        </p:blipFill>
        <p:spPr>
          <a:xfrm>
            <a:off x="24895" y="2590800"/>
            <a:ext cx="8143219" cy="5029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36B8BC-EB98-CC56-61B5-9A3CF9B84D26}"/>
              </a:ext>
            </a:extLst>
          </p:cNvPr>
          <p:cNvSpPr txBox="1"/>
          <p:nvPr/>
        </p:nvSpPr>
        <p:spPr>
          <a:xfrm>
            <a:off x="799800" y="6659281"/>
            <a:ext cx="6593408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1) Shallow Roots</a:t>
            </a:r>
          </a:p>
        </p:txBody>
      </p:sp>
      <p:pic>
        <p:nvPicPr>
          <p:cNvPr id="3074" name="Picture 2" descr="Iowa DNR urges caution as residents clean up from storm damage - ABC 6 News  - kaaltv.com">
            <a:extLst>
              <a:ext uri="{FF2B5EF4-FFF2-40B4-BE49-F238E27FC236}">
                <a16:creationId xmlns:a16="http://schemas.microsoft.com/office/drawing/2014/main" id="{FEAB1DDE-1893-B3C9-6FB4-290E58D06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189" y="2590800"/>
            <a:ext cx="8941074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BAA615-FE68-C439-9284-DF38523BC982}"/>
              </a:ext>
            </a:extLst>
          </p:cNvPr>
          <p:cNvSpPr txBox="1"/>
          <p:nvPr/>
        </p:nvSpPr>
        <p:spPr>
          <a:xfrm>
            <a:off x="11794331" y="6696670"/>
            <a:ext cx="2885417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6000" b="1" dirty="0"/>
              <a:t>2) Rot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B38191-A7A5-198D-7B5B-9C2D1CD51608}"/>
              </a:ext>
            </a:extLst>
          </p:cNvPr>
          <p:cNvSpPr txBox="1"/>
          <p:nvPr/>
        </p:nvSpPr>
        <p:spPr>
          <a:xfrm>
            <a:off x="2193131" y="7924800"/>
            <a:ext cx="1409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tx1"/>
                </a:solidFill>
              </a:rPr>
              <a:t>Remember Matthew 7:24-27</a:t>
            </a:r>
            <a:r>
              <a:rPr lang="en-US" b="1">
                <a:solidFill>
                  <a:schemeClr val="tx1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3810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71ABBB-E4D5-3DC2-69C5-EAFE12769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357853-3F9A-B729-258A-F3BBE0C170D8}"/>
              </a:ext>
            </a:extLst>
          </p:cNvPr>
          <p:cNvSpPr txBox="1"/>
          <p:nvPr/>
        </p:nvSpPr>
        <p:spPr>
          <a:xfrm>
            <a:off x="170325" y="152400"/>
            <a:ext cx="17169938" cy="10325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Storms may have long range and long </a:t>
            </a:r>
          </a:p>
          <a:p>
            <a: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term effects/consequences.</a:t>
            </a:r>
          </a:p>
          <a:p>
            <a: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A. They affect weather for great distances      </a:t>
            </a:r>
          </a:p>
          <a:p>
            <a: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1) Hurricane Helene made landfall in Fl,</a:t>
            </a:r>
          </a:p>
          <a:p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but devastated many surrounding states.</a:t>
            </a:r>
          </a:p>
          <a:p>
            <a:pPr>
              <a:spcBef>
                <a:spcPts val="600"/>
              </a:spcBef>
            </a:pPr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B. Many leave a trail of destruction.</a:t>
            </a:r>
          </a:p>
          <a:p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1) Helene caused 250 deaths, $78 billion in damage, long term power outages, triggered floods, tornadoes and landslides. (2000 in NC alone)</a:t>
            </a:r>
            <a:endParaRPr lang="en-US" sz="6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88010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AE9D95-909A-D0EC-B295-0F9A0BE8D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D97D0F-7D4C-4750-184C-1567BC23249B}"/>
              </a:ext>
            </a:extLst>
          </p:cNvPr>
          <p:cNvSpPr txBox="1"/>
          <p:nvPr/>
        </p:nvSpPr>
        <p:spPr>
          <a:xfrm>
            <a:off x="170325" y="152400"/>
            <a:ext cx="1716993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Storms require clean up efforts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 that challenge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our resources, patience and commitment.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ヒラギノ角ゴ ProN W3" pitchFamily="-128" charset="-128"/>
              <a:cs typeface="Times New Roman" panose="02020603050405020304" pitchFamily="18" charset="0"/>
              <a:sym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9A1F9C-2E29-DC04-B63A-B5483870F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44" y="2057400"/>
            <a:ext cx="16972393" cy="7467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440B4B-CE05-6285-9EA5-A829EB64283A}"/>
              </a:ext>
            </a:extLst>
          </p:cNvPr>
          <p:cNvSpPr txBox="1"/>
          <p:nvPr/>
        </p:nvSpPr>
        <p:spPr>
          <a:xfrm>
            <a:off x="4326731" y="2229892"/>
            <a:ext cx="1140642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N W3" pitchFamily="-128" charset="-128"/>
                <a:cs typeface="Times New Roman" panose="02020603050405020304" pitchFamily="18" charset="0"/>
                <a:sym typeface="Arial" charset="0"/>
              </a:rPr>
              <a:t>Lake Lure, NC Before Helene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9662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988C81"/>
      </a:accent1>
      <a:accent2>
        <a:srgbClr val="333399"/>
      </a:accent2>
      <a:accent3>
        <a:srgbClr val="AAAAAA"/>
      </a:accent3>
      <a:accent4>
        <a:srgbClr val="DADADA"/>
      </a:accent4>
      <a:accent5>
        <a:srgbClr val="CAC5C1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ヒラギノ角ゴ ProN W6"/>
        <a:cs typeface=""/>
      </a:majorFont>
      <a:minorFont>
        <a:latin typeface="Arial"/>
        <a:ea typeface="ヒラギノ角ゴ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88C81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charset="0"/>
            <a:ea typeface="ヒラギノ角ゴ ProN W3" pitchFamily="-128" charset="-128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88C81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charset="0"/>
            <a:ea typeface="ヒラギノ角ゴ ProN W3" pitchFamily="-128" charset="-128"/>
            <a:sym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988C81"/>
      </a:accent1>
      <a:accent2>
        <a:srgbClr val="333399"/>
      </a:accent2>
      <a:accent3>
        <a:srgbClr val="AAAAAA"/>
      </a:accent3>
      <a:accent4>
        <a:srgbClr val="DADADA"/>
      </a:accent4>
      <a:accent5>
        <a:srgbClr val="CAC5C1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ヒラギノ角ゴ ProN W6"/>
        <a:cs typeface=""/>
      </a:majorFont>
      <a:minorFont>
        <a:latin typeface="Arial"/>
        <a:ea typeface="ヒラギノ角ゴ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88C81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charset="0"/>
            <a:ea typeface="ヒラギノ角ゴ ProN W3" pitchFamily="-128" charset="-128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88C81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charset="0"/>
            <a:ea typeface="ヒラギノ角ゴ ProN W3" pitchFamily="-128" charset="-128"/>
            <a:sym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Storm</Template>
  <TotalTime>1929</TotalTime>
  <Pages>0</Pages>
  <Words>1752</Words>
  <Characters>0</Characters>
  <Application>Microsoft Office PowerPoint</Application>
  <PresentationFormat>Custom</PresentationFormat>
  <Lines>0</Lines>
  <Paragraphs>192</Paragraphs>
  <Slides>33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Aptos</vt:lpstr>
      <vt:lpstr>Arial</vt:lpstr>
      <vt:lpstr>Calibri</vt:lpstr>
      <vt:lpstr>Georgia</vt:lpstr>
      <vt:lpstr>Lucida Grande</vt:lpstr>
      <vt:lpstr>Times New Roman</vt:lpstr>
      <vt:lpstr>Trebuchet MS</vt:lpstr>
      <vt:lpstr>Wingdings</vt:lpstr>
      <vt:lpstr>Office Theme</vt:lpstr>
      <vt:lpstr>Office Theme</vt:lpstr>
      <vt:lpstr>Office Theme</vt:lpstr>
      <vt:lpstr>Berlin</vt:lpstr>
      <vt:lpstr>Trusting the God Who Walks on the Storms</vt:lpstr>
      <vt:lpstr>PowerPoint Presentation</vt:lpstr>
      <vt:lpstr>How can we Praise God  in the storm?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Will you Purpose to Trust  &amp;  Praise God in the Storm?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Pastor</dc:creator>
  <cp:lastModifiedBy>Keith Peters</cp:lastModifiedBy>
  <cp:revision>8</cp:revision>
  <dcterms:created xsi:type="dcterms:W3CDTF">2014-12-08T16:32:14Z</dcterms:created>
  <dcterms:modified xsi:type="dcterms:W3CDTF">2025-09-06T23:22:33Z</dcterms:modified>
</cp:coreProperties>
</file>