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9" r:id="rId2"/>
    <p:sldId id="490" r:id="rId3"/>
    <p:sldId id="353" r:id="rId4"/>
    <p:sldId id="488" r:id="rId5"/>
    <p:sldId id="474" r:id="rId6"/>
    <p:sldId id="501" r:id="rId7"/>
    <p:sldId id="476" r:id="rId8"/>
    <p:sldId id="497" r:id="rId9"/>
    <p:sldId id="430" r:id="rId10"/>
    <p:sldId id="479" r:id="rId11"/>
    <p:sldId id="480" r:id="rId12"/>
    <p:sldId id="481" r:id="rId13"/>
    <p:sldId id="492" r:id="rId14"/>
    <p:sldId id="483" r:id="rId15"/>
    <p:sldId id="493" r:id="rId16"/>
    <p:sldId id="494" r:id="rId17"/>
    <p:sldId id="484" r:id="rId18"/>
    <p:sldId id="482" r:id="rId19"/>
    <p:sldId id="502" r:id="rId20"/>
    <p:sldId id="485" r:id="rId21"/>
    <p:sldId id="486" r:id="rId22"/>
    <p:sldId id="496" r:id="rId23"/>
    <p:sldId id="500" r:id="rId24"/>
    <p:sldId id="503" r:id="rId25"/>
    <p:sldId id="487" r:id="rId26"/>
    <p:sldId id="498" r:id="rId27"/>
    <p:sldId id="499" r:id="rId28"/>
    <p:sldId id="491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8" autoAdjust="0"/>
  </p:normalViewPr>
  <p:slideViewPr>
    <p:cSldViewPr>
      <p:cViewPr varScale="1">
        <p:scale>
          <a:sx n="138" d="100"/>
          <a:sy n="138" d="100"/>
        </p:scale>
        <p:origin x="114" y="48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FD69-99C9-42B3-9D23-EC3B7B148FE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6B94-D40F-4181-ACC1-2B1BF3CB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2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9EFF-36BD-4EF4-9FE3-D7FED4A05CF5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0C13-943B-40D4-89BD-1D90176C40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A picture containing tree, outdoor, man&#10;&#10;Description generated with very high confidence">
            <a:extLst>
              <a:ext uri="{FF2B5EF4-FFF2-40B4-BE49-F238E27FC236}">
                <a16:creationId xmlns:a16="http://schemas.microsoft.com/office/drawing/2014/main" id="{FA35125D-E6A6-4BB6-B64D-07CE3D85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93"/>
            <a:ext cx="91440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58AC64-A42D-4D2C-A60B-6D875ADE6106}"/>
              </a:ext>
            </a:extLst>
          </p:cNvPr>
          <p:cNvSpPr/>
          <p:nvPr/>
        </p:nvSpPr>
        <p:spPr>
          <a:xfrm>
            <a:off x="7894093" y="4582500"/>
            <a:ext cx="1146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Luke 11:1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E9FEAD-5367-402D-8D08-67EE276C362D}"/>
              </a:ext>
            </a:extLst>
          </p:cNvPr>
          <p:cNvSpPr/>
          <p:nvPr/>
        </p:nvSpPr>
        <p:spPr>
          <a:xfrm>
            <a:off x="76200" y="0"/>
            <a:ext cx="9067800" cy="1015663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“Lord, teach us to pray.”</a:t>
            </a:r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3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190500" y="742950"/>
            <a:ext cx="8953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“Who art In heaven”  </a:t>
            </a: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Is. 55:6-9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ways are not your ways,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 heavens are higher than the earth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are my ways higher than your ways,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my thoughts than your thoughts.”</a:t>
            </a:r>
          </a:p>
          <a:p>
            <a:pPr>
              <a:spcBef>
                <a:spcPts val="0"/>
              </a:spcBef>
            </a:pP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995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39491" y="52710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“Hallowed by thy name” </a:t>
            </a:r>
          </a:p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(He’s)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(Awe-</a:t>
            </a:r>
            <a:r>
              <a:rPr lang="en-US" sz="4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18:14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“Is any thing too hard for the LORD?”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3:20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unto him that is able to do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exceeding abundantly above all that we ask or think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power that worketh in us”</a:t>
            </a:r>
            <a:endParaRPr lang="en-U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168283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996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-76200" y="742950"/>
            <a:ext cx="9220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Kingdom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Come”</a:t>
            </a:r>
          </a:p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Partisan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24:15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it seem evil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(worthless)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you to serve the Lord, choose you this day whom ye will serve;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as for me and my house,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will serve the LORD.” </a:t>
            </a:r>
          </a:p>
          <a:p>
            <a:pPr algn="ctr">
              <a:spcBef>
                <a:spcPts val="0"/>
              </a:spcBef>
            </a:pP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810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103909" y="-195928"/>
            <a:ext cx="9067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“Thy Kingdom Come”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Partisan!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2EB0C1-6352-46AE-ACF3-DCE2747756B5}"/>
              </a:ext>
            </a:extLst>
          </p:cNvPr>
          <p:cNvSpPr/>
          <p:nvPr/>
        </p:nvSpPr>
        <p:spPr>
          <a:xfrm>
            <a:off x="27709" y="549354"/>
            <a:ext cx="9220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 Kings 18:21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“How long halt ye between two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opinions?”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sâʿîph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remain divided)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B02AF-1999-4517-8582-F155A9EEFC15}"/>
              </a:ext>
            </a:extLst>
          </p:cNvPr>
          <p:cNvSpPr/>
          <p:nvPr/>
        </p:nvSpPr>
        <p:spPr>
          <a:xfrm>
            <a:off x="-13854" y="1817830"/>
            <a:ext cx="906779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1:8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minded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dip’sychos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two souled!)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is unstable in all his ways.”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Laodicea? (Rev. 3:16)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Jms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1:7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not that man think that he shall receive anything of the Lord.”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kyrios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76200" y="742950"/>
            <a:ext cx="9067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Will be done”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8:29,29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things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together for good to them that love God… to those who are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according to His purpose”</a:t>
            </a:r>
          </a:p>
          <a:p>
            <a:pPr algn="ctr">
              <a:spcBef>
                <a:spcPts val="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Klētos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invited and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appointed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Cor. 5:20)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007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55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38100" y="-95250"/>
            <a:ext cx="906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Will…”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29:11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I know the thoughts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(plans)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think toward you, saith the LORD, thoughts of peace,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(shalom: completed)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of evil,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(ra: wrong, harm, hurt)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give you an expected end.”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tiqwâ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Hope,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thing that I long for!”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6:8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Who’s the “I” here?  (Ps. 37:3-5)</a:t>
            </a:r>
          </a:p>
        </p:txBody>
      </p:sp>
    </p:spTree>
    <p:extLst>
      <p:ext uri="{BB962C8B-B14F-4D97-AF65-F5344CB8AC3E}">
        <p14:creationId xmlns:p14="http://schemas.microsoft.com/office/powerpoint/2010/main" val="26423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55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38100" y="-95250"/>
            <a:ext cx="9067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“Thy Will…”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Purposeful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/>
              <a:t>Jer</a:t>
            </a:r>
            <a:r>
              <a:rPr lang="en-US" sz="3200" b="1" dirty="0"/>
              <a:t> 29:12-14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shall ye call upon me, and ye shall go and pray unto me,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will hearken unto you.  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seek me, and find me, when ye shall search for 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your heart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I will be found of you…”</a:t>
            </a:r>
          </a:p>
        </p:txBody>
      </p:sp>
    </p:spTree>
    <p:extLst>
      <p:ext uri="{BB962C8B-B14F-4D97-AF65-F5344CB8AC3E}">
        <p14:creationId xmlns:p14="http://schemas.microsoft.com/office/powerpoint/2010/main" val="4697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76200" y="742950"/>
            <a:ext cx="9067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us…our daily bread”    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It’s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6:30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“consider the birds…the lilies,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 God so clothe the grass of the field,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…shall he not much more clothe you,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 ye of little faith? “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03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76200" y="742950"/>
            <a:ext cx="9067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“Forgive us …as we forgive” </a:t>
            </a:r>
          </a:p>
          <a:p>
            <a:pPr>
              <a:spcBef>
                <a:spcPts val="0"/>
              </a:spcBef>
            </a:pP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It’s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Purifying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1:6-9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if we walk in the light, as he is in the light, we have fellowship…,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blood of Jesus Christ his Son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cleanseth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 from all sin.”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0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76200" y="43913"/>
            <a:ext cx="9067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It’s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Purifying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5:16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“Confess your faults one to another,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pray one for another,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healed.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effectual fervent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prayer of a righteous man</a:t>
            </a:r>
          </a:p>
          <a:p>
            <a:pPr algn="ctr">
              <a:spcBef>
                <a:spcPts val="0"/>
              </a:spcBef>
            </a:pP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availeth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much.”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2A876-36E4-4F4C-9EFC-E7193DD7B300}"/>
              </a:ext>
            </a:extLst>
          </p:cNvPr>
          <p:cNvSpPr/>
          <p:nvPr/>
        </p:nvSpPr>
        <p:spPr>
          <a:xfrm>
            <a:off x="5181600" y="2952750"/>
            <a:ext cx="2954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energeo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8" y="497032"/>
            <a:ext cx="8356351" cy="48179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926195" y="-36142"/>
            <a:ext cx="8217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don’t see life as it is,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as we are!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34A4-164A-42BF-97A4-4AB68E5245FB}"/>
              </a:ext>
            </a:extLst>
          </p:cNvPr>
          <p:cNvSpPr/>
          <p:nvPr/>
        </p:nvSpPr>
        <p:spPr>
          <a:xfrm>
            <a:off x="946975" y="1237644"/>
            <a:ext cx="8210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process what we see through our past experiences and understanding.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2BAF7-8E27-4BAD-824D-B61459D632B3}"/>
              </a:ext>
            </a:extLst>
          </p:cNvPr>
          <p:cNvSpPr/>
          <p:nvPr/>
        </p:nvSpPr>
        <p:spPr>
          <a:xfrm>
            <a:off x="1733690" y="2275929"/>
            <a:ext cx="6759030" cy="144655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affect our perception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perspective!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0BE4610-482F-4F79-8EC9-35BCB3391F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0" t="493" r="840" b="17994"/>
          <a:stretch/>
        </p:blipFill>
        <p:spPr>
          <a:xfrm>
            <a:off x="1007720" y="3056053"/>
            <a:ext cx="4044694" cy="209237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568AAD-0CBC-4615-9B2D-EA7B987FD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56053"/>
            <a:ext cx="4100220" cy="20934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578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0" y="742950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“Lead us not into temptation…”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Persevering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1:2-4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trying of your faith worketh patience.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let patience have her perfect work,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perfect and entire,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wanting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(lacking)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nothing.”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769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76200" y="742950"/>
            <a:ext cx="9067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“Deliver us from Evil”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Protective </a:t>
            </a:r>
            <a:r>
              <a:rPr lang="en-US" sz="5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Jude 24-25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unto him that is able to keep you from falling, and to present you faultless before the presence of his glory with exceeding joy,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only wise God, be glory and majesty, dominion and power, now and forever.”  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507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8" y="497032"/>
            <a:ext cx="8356351" cy="48179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88F7-EAE5-463D-944C-BD59313206AF}"/>
              </a:ext>
            </a:extLst>
          </p:cNvPr>
          <p:cNvSpPr/>
          <p:nvPr/>
        </p:nvSpPr>
        <p:spPr>
          <a:xfrm>
            <a:off x="1060244" y="157731"/>
            <a:ext cx="81159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Instead of our perspectives/ priorities influencing our prayers,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Praying should influence our perspectives and priorities!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DD8A6A-3EBF-452A-A3B6-75CCA58F5BE2}"/>
              </a:ext>
            </a:extLst>
          </p:cNvPr>
          <p:cNvSpPr/>
          <p:nvPr/>
        </p:nvSpPr>
        <p:spPr>
          <a:xfrm>
            <a:off x="885726" y="3657135"/>
            <a:ext cx="8290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4:17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“Repent: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(reconsider)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kingdom of heaven is at hand.”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8" y="497032"/>
            <a:ext cx="8356351" cy="48179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88F7-EAE5-463D-944C-BD59313206AF}"/>
              </a:ext>
            </a:extLst>
          </p:cNvPr>
          <p:cNvSpPr/>
          <p:nvPr/>
        </p:nvSpPr>
        <p:spPr>
          <a:xfrm>
            <a:off x="787650" y="-15157"/>
            <a:ext cx="83563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37:3-4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“Trust in the LORD, and do good…and verily thou shalt be fed.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 thyself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LORD;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Anag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soft and pliable!  (Is. 64:8)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he shall give thee the desires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thine heart. </a:t>
            </a:r>
          </a:p>
        </p:txBody>
      </p:sp>
      <p:pic>
        <p:nvPicPr>
          <p:cNvPr id="2052" name="Picture 4" descr="Image result for god shaping us">
            <a:extLst>
              <a:ext uri="{FF2B5EF4-FFF2-40B4-BE49-F238E27FC236}">
                <a16:creationId xmlns:a16="http://schemas.microsoft.com/office/drawing/2014/main" id="{292E4987-2948-4974-B18E-48B208E0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694"/>
            <a:ext cx="8153400" cy="51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8" y="497032"/>
            <a:ext cx="8356351" cy="48179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88F7-EAE5-463D-944C-BD59313206AF}"/>
              </a:ext>
            </a:extLst>
          </p:cNvPr>
          <p:cNvSpPr/>
          <p:nvPr/>
        </p:nvSpPr>
        <p:spPr>
          <a:xfrm>
            <a:off x="787650" y="-15157"/>
            <a:ext cx="83563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37:5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thy way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LORD;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Galal: roll in on Him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also in him; 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Bāṭah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̣’: put confidence in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bring it to pass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701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0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56733" y="29575"/>
            <a:ext cx="9067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6:13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thine is the kingdom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Basileia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rule, royalty, realm)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power,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dyn’amis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power, ability)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glory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(doxa: honor, worship)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Forever.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aeon: into perpetuity)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Amen!” 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(Surely, it will be!)</a:t>
            </a:r>
          </a:p>
        </p:txBody>
      </p:sp>
    </p:spTree>
    <p:extLst>
      <p:ext uri="{BB962C8B-B14F-4D97-AF65-F5344CB8AC3E}">
        <p14:creationId xmlns:p14="http://schemas.microsoft.com/office/powerpoint/2010/main" val="9913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13CD44-095A-467A-8278-B03D38E08F81}"/>
              </a:ext>
            </a:extLst>
          </p:cNvPr>
          <p:cNvSpPr/>
          <p:nvPr/>
        </p:nvSpPr>
        <p:spPr>
          <a:xfrm>
            <a:off x="762000" y="209550"/>
            <a:ext cx="838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6:24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man can serve two masters: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(Kyrios: Supreme authority!)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either he will hate the one, and love the other; or else he will hold to the one, and despise the other.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cannot serve God and mammon.” </a:t>
            </a:r>
          </a:p>
          <a:p>
            <a:pPr>
              <a:spcBef>
                <a:spcPts val="0"/>
              </a:spcBef>
            </a:pP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9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4F5B17-9FA4-417E-8A69-0B6BA4AD36CB}"/>
              </a:ext>
            </a:extLst>
          </p:cNvPr>
          <p:cNvSpPr/>
          <p:nvPr/>
        </p:nvSpPr>
        <p:spPr>
          <a:xfrm>
            <a:off x="533400" y="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24:15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“Choose ye this day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ye will serve…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for me and my house, </a:t>
            </a:r>
          </a:p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will serve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___________!”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tatue of a person&#10;&#10;Description automatically generated">
            <a:extLst>
              <a:ext uri="{FF2B5EF4-FFF2-40B4-BE49-F238E27FC236}">
                <a16:creationId xmlns:a16="http://schemas.microsoft.com/office/drawing/2014/main" id="{0D3D699E-90CF-49CF-A8F1-FC4C334BF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31161"/>
            <a:ext cx="4648200" cy="3712339"/>
          </a:xfrm>
          <a:prstGeom prst="rect">
            <a:avLst/>
          </a:prstGeom>
        </p:spPr>
      </p:pic>
      <p:pic>
        <p:nvPicPr>
          <p:cNvPr id="1026" name="Picture 2" descr="Image result for self serving">
            <a:extLst>
              <a:ext uri="{FF2B5EF4-FFF2-40B4-BE49-F238E27FC236}">
                <a16:creationId xmlns:a16="http://schemas.microsoft.com/office/drawing/2014/main" id="{48262152-AD2B-4DD7-AE9A-27200A386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161"/>
            <a:ext cx="4538038" cy="36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13CD44-095A-467A-8278-B03D38E08F81}"/>
              </a:ext>
            </a:extLst>
          </p:cNvPr>
          <p:cNvSpPr/>
          <p:nvPr/>
        </p:nvSpPr>
        <p:spPr>
          <a:xfrm>
            <a:off x="1066800" y="306348"/>
            <a:ext cx="79313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Mt. 6:13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thine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the kingdom </a:t>
            </a:r>
            <a:r>
              <a:rPr lang="en-US" sz="36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(rule, royalty, realm)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power,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dyn’amis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power, ability)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glory 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(doxa: honor, worship)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Forever.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eis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aeon: into perpetuity)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Amen!” 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(Surely, it will be!)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9FA5E-BEAA-4CFF-BBA0-4CD9451F8D37}"/>
              </a:ext>
            </a:extLst>
          </p:cNvPr>
          <p:cNvSpPr txBox="1"/>
          <p:nvPr/>
        </p:nvSpPr>
        <p:spPr>
          <a:xfrm>
            <a:off x="2895600" y="5715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----  mine!</a:t>
            </a:r>
          </a:p>
        </p:txBody>
      </p:sp>
    </p:spTree>
    <p:extLst>
      <p:ext uri="{BB962C8B-B14F-4D97-AF65-F5344CB8AC3E}">
        <p14:creationId xmlns:p14="http://schemas.microsoft.com/office/powerpoint/2010/main" val="39029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762000" y="-19050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perspective affects our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priorities affect our Prayers!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our perspective and priorities are wrong,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(“Miss the mark”)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our prayers will be wrong!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4:1-3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ask and receive not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ye ask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amiss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</a:p>
        </p:txBody>
      </p:sp>
    </p:spTree>
    <p:extLst>
      <p:ext uri="{BB962C8B-B14F-4D97-AF65-F5344CB8AC3E}">
        <p14:creationId xmlns:p14="http://schemas.microsoft.com/office/powerpoint/2010/main" val="174002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891559" y="-171450"/>
            <a:ext cx="821780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ask amiss…”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Kakos: diseased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(infected by the flesh)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intrinsically </a:t>
            </a:r>
            <a:r>
              <a:rPr 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worthless.</a:t>
            </a:r>
            <a:endParaRPr lang="en-US" sz="44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we don’t realign our perspectives so that they’re in harmony with God’s,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our prayers (and life purposes) 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be “intrinsically worthless!”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doth it profit if he gain the world,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lose his own soul?”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8:36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8" y="497032"/>
            <a:ext cx="8356351" cy="48179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838200" y="0"/>
            <a:ext cx="8217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praying should influence our perspectives and  priorities!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Cor. 3:18; Phil. 2:1-11)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this mind be in you…”</a:t>
            </a:r>
          </a:p>
        </p:txBody>
      </p:sp>
      <p:pic>
        <p:nvPicPr>
          <p:cNvPr id="4" name="Picture 3" descr="A picture containing person, indoor, man&#10;&#10;Description automatically generated">
            <a:extLst>
              <a:ext uri="{FF2B5EF4-FFF2-40B4-BE49-F238E27FC236}">
                <a16:creationId xmlns:a16="http://schemas.microsoft.com/office/drawing/2014/main" id="{57DE953A-A1B3-4281-BEAF-38849E53E7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90" y="2474768"/>
            <a:ext cx="2556309" cy="28765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CAFC77-4CFC-4CE8-8904-6DF93B4B07C4}"/>
              </a:ext>
            </a:extLst>
          </p:cNvPr>
          <p:cNvSpPr/>
          <p:nvPr/>
        </p:nvSpPr>
        <p:spPr>
          <a:xfrm>
            <a:off x="983526" y="2724150"/>
            <a:ext cx="5536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22:42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my will,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thine be done”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BC4C7-D886-47BC-9E8D-4BE734B04332}"/>
              </a:ext>
            </a:extLst>
          </p:cNvPr>
          <p:cNvSpPr/>
          <p:nvPr/>
        </p:nvSpPr>
        <p:spPr>
          <a:xfrm>
            <a:off x="108190" y="4324350"/>
            <a:ext cx="8999901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Prayer is ultimately about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perspective!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838200" y="-64030"/>
            <a:ext cx="821780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prayer of faith”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5:15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Pistis: assurance, persuasion!</a:t>
            </a:r>
          </a:p>
          <a:p>
            <a:pPr algn="ctr">
              <a:spcBef>
                <a:spcPts val="1200"/>
              </a:spcBef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Persuaded of what?  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636C7-4DF0-4560-AE3C-D96E476AC3EC}"/>
              </a:ext>
            </a:extLst>
          </p:cNvPr>
          <p:cNvSpPr/>
          <p:nvPr/>
        </p:nvSpPr>
        <p:spPr>
          <a:xfrm>
            <a:off x="1" y="3181350"/>
            <a:ext cx="9164456" cy="221599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confidence that we have in him, that, if we ask any thing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his will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heareth us:”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John 5:14 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48" y="497032"/>
            <a:ext cx="8356351" cy="48179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1607A-07F4-4F2F-92F5-C9226CF1F274}"/>
              </a:ext>
            </a:extLst>
          </p:cNvPr>
          <p:cNvSpPr/>
          <p:nvPr/>
        </p:nvSpPr>
        <p:spPr>
          <a:xfrm>
            <a:off x="838200" y="0"/>
            <a:ext cx="82178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Lord’s Prayer is as much about Perspective as it is prayer.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88F7-EAE5-463D-944C-BD59313206AF}"/>
              </a:ext>
            </a:extLst>
          </p:cNvPr>
          <p:cNvSpPr/>
          <p:nvPr/>
        </p:nvSpPr>
        <p:spPr>
          <a:xfrm>
            <a:off x="940047" y="1404973"/>
            <a:ext cx="81159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“Lord, teach us to pray”</a:t>
            </a:r>
          </a:p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first word of this request is the key to unlocking the power of  prayer!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8DA25B-6AAF-4107-8F41-3A487E947B87}"/>
              </a:ext>
            </a:extLst>
          </p:cNvPr>
          <p:cNvSpPr/>
          <p:nvPr/>
        </p:nvSpPr>
        <p:spPr>
          <a:xfrm>
            <a:off x="1066800" y="3345697"/>
            <a:ext cx="79892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Gentium" panose="02000503060000020004" pitchFamily="2" charset="0"/>
              </a:rPr>
              <a:t>Lord </a:t>
            </a:r>
            <a:r>
              <a:rPr lang="en-US" sz="4400" b="1" dirty="0">
                <a:latin typeface="Gentium" panose="02000503060000020004" pitchFamily="2" charset="0"/>
              </a:rPr>
              <a:t>(</a:t>
            </a:r>
            <a:r>
              <a:rPr lang="en-US" sz="4400" b="1" dirty="0" err="1">
                <a:latin typeface="Gentium" panose="02000503060000020004" pitchFamily="2" charset="0"/>
              </a:rPr>
              <a:t>ky’rios</a:t>
            </a:r>
            <a:r>
              <a:rPr lang="en-US" sz="4400" b="1" dirty="0">
                <a:latin typeface="Gentium" panose="02000503060000020004" pitchFamily="2" charset="0"/>
              </a:rPr>
              <a:t>) 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anose="02000503060000020004" pitchFamily="2" charset="0"/>
              </a:rPr>
              <a:t>Supreme</a:t>
            </a:r>
            <a:r>
              <a:rPr lang="en-US" sz="4400" b="1" i="1" u="sng" dirty="0">
                <a:latin typeface="Gentium" panose="02000503060000020004" pitchFamily="2" charset="0"/>
              </a:rPr>
              <a:t> </a:t>
            </a:r>
            <a:r>
              <a:rPr lang="en-US" sz="4400" b="1" dirty="0">
                <a:latin typeface="Gentium" panose="02000503060000020004" pitchFamily="2" charset="0"/>
              </a:rPr>
              <a:t>Authority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Gentium" panose="02000503060000020004" pitchFamily="2" charset="0"/>
              </a:rPr>
              <a:t>Pray</a:t>
            </a:r>
            <a:r>
              <a:rPr lang="en-US" sz="3200" b="1" dirty="0">
                <a:latin typeface="Gentium" panose="02000503060000020004" pitchFamily="2" charset="0"/>
              </a:rPr>
              <a:t> (</a:t>
            </a:r>
            <a:r>
              <a:rPr lang="en-US" sz="3200" b="1" dirty="0" err="1">
                <a:latin typeface="Gentium" panose="02000503060000020004" pitchFamily="2" charset="0"/>
              </a:rPr>
              <a:t>Proseu’choma</a:t>
            </a:r>
            <a:r>
              <a:rPr lang="en-US" sz="3200" dirty="0" err="1">
                <a:latin typeface="Gentium" panose="02000503060000020004" pitchFamily="2" charset="0"/>
              </a:rPr>
              <a:t>i</a:t>
            </a:r>
            <a:r>
              <a:rPr lang="en-US" sz="3200" dirty="0">
                <a:latin typeface="Gentium" panose="02000503060000020004" pitchFamily="2" charset="0"/>
              </a:rPr>
              <a:t>) 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Pros: movement </a:t>
            </a:r>
            <a:r>
              <a:rPr 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euchomai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(verb) Pray, supplicate  </a:t>
            </a:r>
          </a:p>
        </p:txBody>
      </p:sp>
    </p:spTree>
    <p:extLst>
      <p:ext uri="{BB962C8B-B14F-4D97-AF65-F5344CB8AC3E}">
        <p14:creationId xmlns:p14="http://schemas.microsoft.com/office/powerpoint/2010/main" val="214319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35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76200" y="742950"/>
            <a:ext cx="9067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“Our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not Santa, He’s “Abba”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8:15,16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“ye have not received the spirit of bondage again to fear; but ye have received the Spirit of adoption, whereby we cry,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Abba, Father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Spirit itself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beareth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witness with our spirit, that we are the children of God:”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83A-4963-4CE2-B715-5410BBAB771E}"/>
              </a:ext>
            </a:extLst>
          </p:cNvPr>
          <p:cNvSpPr/>
          <p:nvPr/>
        </p:nvSpPr>
        <p:spPr>
          <a:xfrm>
            <a:off x="533400" y="-332"/>
            <a:ext cx="75648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this manner pray:”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F5D79-1B96-4572-9CC0-006147794989}"/>
              </a:ext>
            </a:extLst>
          </p:cNvPr>
          <p:cNvSpPr/>
          <p:nvPr/>
        </p:nvSpPr>
        <p:spPr>
          <a:xfrm>
            <a:off x="4529350" y="641501"/>
            <a:ext cx="4102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00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skating, building, outdoor&#10;&#10;Description generated with very high confidence">
            <a:extLst>
              <a:ext uri="{FF2B5EF4-FFF2-40B4-BE49-F238E27FC236}">
                <a16:creationId xmlns:a16="http://schemas.microsoft.com/office/drawing/2014/main" id="{4F151729-76BE-4E29-9CF9-8844A0DC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28"/>
            <a:ext cx="9144000" cy="5129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9EEF8F-56BE-40EC-8219-025D1F4621B7}"/>
              </a:ext>
            </a:extLst>
          </p:cNvPr>
          <p:cNvSpPr/>
          <p:nvPr/>
        </p:nvSpPr>
        <p:spPr>
          <a:xfrm>
            <a:off x="76200" y="62852"/>
            <a:ext cx="906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0"/>
              </a:spcBef>
              <a:buAutoNum type="arabicPeriod"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“Our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>
              <a:spcBef>
                <a:spcPts val="0"/>
              </a:spcBef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8:17,18 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if children, then heirs; 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heirs of God, and joint-heirs with Christ;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so be that we suffer with him,</a:t>
            </a:r>
          </a:p>
          <a:p>
            <a:pPr algn="ctr"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we may be also glorified together.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I reckon that the sufferings of this present time are not worthy to be compared with the glory which shall be revealed in us.”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7F5D79-1B96-4572-9CC0-006147794989}"/>
              </a:ext>
            </a:extLst>
          </p:cNvPr>
          <p:cNvSpPr/>
          <p:nvPr/>
        </p:nvSpPr>
        <p:spPr>
          <a:xfrm>
            <a:off x="4610100" y="-19928"/>
            <a:ext cx="4102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19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1485</Words>
  <Application>Microsoft Office PowerPoint</Application>
  <PresentationFormat>On-screen Show (16:9)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Gentium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62</cp:revision>
  <dcterms:created xsi:type="dcterms:W3CDTF">2018-11-15T13:20:44Z</dcterms:created>
  <dcterms:modified xsi:type="dcterms:W3CDTF">2018-12-02T15:26:42Z</dcterms:modified>
</cp:coreProperties>
</file>