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63" r:id="rId3"/>
    <p:sldId id="257" r:id="rId4"/>
    <p:sldId id="258" r:id="rId5"/>
    <p:sldId id="259" r:id="rId6"/>
    <p:sldId id="260" r:id="rId7"/>
    <p:sldId id="261" r:id="rId8"/>
    <p:sldId id="265" r:id="rId9"/>
    <p:sldId id="266" r:id="rId10"/>
    <p:sldId id="269" r:id="rId11"/>
    <p:sldId id="267" r:id="rId12"/>
    <p:sldId id="268" r:id="rId13"/>
    <p:sldId id="277" r:id="rId14"/>
    <p:sldId id="270" r:id="rId15"/>
    <p:sldId id="271" r:id="rId16"/>
    <p:sldId id="278" r:id="rId17"/>
    <p:sldId id="272" r:id="rId18"/>
    <p:sldId id="273" r:id="rId19"/>
    <p:sldId id="279" r:id="rId20"/>
    <p:sldId id="280" r:id="rId21"/>
    <p:sldId id="281" r:id="rId22"/>
    <p:sldId id="282" r:id="rId23"/>
    <p:sldId id="275" r:id="rId24"/>
    <p:sldId id="276"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24A19D9-6986-4B9A-A15E-256AE8B804D4}">
          <p14:sldIdLst>
            <p14:sldId id="256"/>
          </p14:sldIdLst>
        </p14:section>
        <p14:section name="Summary Section" id="{14577F20-8692-482B-9187-94965DC873AC}">
          <p14:sldIdLst>
            <p14:sldId id="263"/>
          </p14:sldIdLst>
        </p14:section>
        <p14:section name="Hesistant VS Amazing Faith" id="{57C48BC9-E855-4F75-A107-0E69BAD2C3D0}">
          <p14:sldIdLst>
            <p14:sldId id="257"/>
          </p14:sldIdLst>
        </p14:section>
        <p14:section name="Questioning VS Confirmation" id="{0B6AD337-8B9F-4584-8311-249E71AEE931}">
          <p14:sldIdLst>
            <p14:sldId id="258"/>
          </p14:sldIdLst>
        </p14:section>
        <p14:section name="Rejection VS Acceptance" id="{67788FA6-51D8-43E6-82DA-293E3927AEBB}">
          <p14:sldIdLst>
            <p14:sldId id="259"/>
          </p14:sldIdLst>
        </p14:section>
        <p14:section name="Section 4" id="{1783C429-65FE-474D-B9BD-4D0334CA880D}">
          <p14:sldIdLst>
            <p14:sldId id="260"/>
          </p14:sldIdLst>
        </p14:section>
        <p14:section name="Evil VS Good Partnership with God" id="{687850A8-6C78-4335-BD39-B59168F249E9}">
          <p14:sldIdLst>
            <p14:sldId id="261"/>
            <p14:sldId id="265"/>
            <p14:sldId id="266"/>
            <p14:sldId id="269"/>
            <p14:sldId id="267"/>
            <p14:sldId id="268"/>
            <p14:sldId id="277"/>
            <p14:sldId id="270"/>
            <p14:sldId id="271"/>
            <p14:sldId id="278"/>
            <p14:sldId id="272"/>
            <p14:sldId id="273"/>
            <p14:sldId id="279"/>
            <p14:sldId id="280"/>
            <p14:sldId id="281"/>
            <p14:sldId id="282"/>
            <p14:sldId id="275"/>
            <p14:sldId id="27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8" d="100"/>
          <a:sy n="78" d="100"/>
        </p:scale>
        <p:origin x="878"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72564F8-F1AA-48A1-ADD5-8B58CEB8DC97}" type="doc">
      <dgm:prSet loTypeId="urn:microsoft.com/office/officeart/2005/8/layout/vList2" loCatId="list" qsTypeId="urn:microsoft.com/office/officeart/2005/8/quickstyle/3d2" qsCatId="3D" csTypeId="urn:microsoft.com/office/officeart/2005/8/colors/colorful2" csCatId="colorful" phldr="1"/>
      <dgm:spPr/>
      <dgm:t>
        <a:bodyPr/>
        <a:lstStyle/>
        <a:p>
          <a:endParaRPr lang="en-US"/>
        </a:p>
      </dgm:t>
    </dgm:pt>
    <dgm:pt modelId="{E98855D3-5F06-4CAA-87A1-8DA5DADD1F36}">
      <dgm:prSet/>
      <dgm:spPr>
        <a:solidFill>
          <a:schemeClr val="bg1">
            <a:lumMod val="85000"/>
            <a:lumOff val="15000"/>
          </a:schemeClr>
        </a:solidFill>
      </dgm:spPr>
      <dgm:t>
        <a:bodyPr/>
        <a:lstStyle/>
        <a:p>
          <a:r>
            <a:rPr lang="en-US" dirty="0"/>
            <a:t>Every Christian Should Prioritize Serving Christ in Humility</a:t>
          </a:r>
        </a:p>
      </dgm:t>
    </dgm:pt>
    <dgm:pt modelId="{1126B756-AED9-4CF2-9E28-E44D7219E2DC}" type="parTrans" cxnId="{A43ED0AA-420C-4847-AEAA-69E2BEC1ED5D}">
      <dgm:prSet/>
      <dgm:spPr/>
      <dgm:t>
        <a:bodyPr/>
        <a:lstStyle/>
        <a:p>
          <a:endParaRPr lang="en-US"/>
        </a:p>
      </dgm:t>
    </dgm:pt>
    <dgm:pt modelId="{1058CC92-3E31-4142-9475-6FE9D1E426B4}" type="sibTrans" cxnId="{A43ED0AA-420C-4847-AEAA-69E2BEC1ED5D}">
      <dgm:prSet/>
      <dgm:spPr/>
      <dgm:t>
        <a:bodyPr/>
        <a:lstStyle/>
        <a:p>
          <a:endParaRPr lang="en-US"/>
        </a:p>
      </dgm:t>
    </dgm:pt>
    <dgm:pt modelId="{CD17C069-CF39-44BD-A979-2002F588678C}">
      <dgm:prSet/>
      <dgm:spPr>
        <a:solidFill>
          <a:schemeClr val="bg1">
            <a:lumMod val="85000"/>
            <a:lumOff val="15000"/>
          </a:schemeClr>
        </a:solidFill>
      </dgm:spPr>
      <dgm:t>
        <a:bodyPr/>
        <a:lstStyle/>
        <a:p>
          <a:r>
            <a:rPr lang="en-US" dirty="0"/>
            <a:t>For these Three Reasons</a:t>
          </a:r>
        </a:p>
      </dgm:t>
    </dgm:pt>
    <dgm:pt modelId="{6E78BBA9-03E4-4B06-9821-FC732E05C0E1}" type="parTrans" cxnId="{979B95C4-B0B6-4B1B-88B6-38D2484A258F}">
      <dgm:prSet/>
      <dgm:spPr/>
      <dgm:t>
        <a:bodyPr/>
        <a:lstStyle/>
        <a:p>
          <a:endParaRPr lang="en-US"/>
        </a:p>
      </dgm:t>
    </dgm:pt>
    <dgm:pt modelId="{6DC526A1-E167-451C-9344-DD8FEBE929A2}" type="sibTrans" cxnId="{979B95C4-B0B6-4B1B-88B6-38D2484A258F}">
      <dgm:prSet/>
      <dgm:spPr/>
      <dgm:t>
        <a:bodyPr/>
        <a:lstStyle/>
        <a:p>
          <a:endParaRPr lang="en-US"/>
        </a:p>
      </dgm:t>
    </dgm:pt>
    <dgm:pt modelId="{01B07212-B2E8-48E7-9F27-D70F23B10423}" type="pres">
      <dgm:prSet presAssocID="{872564F8-F1AA-48A1-ADD5-8B58CEB8DC97}" presName="linear" presStyleCnt="0">
        <dgm:presLayoutVars>
          <dgm:animLvl val="lvl"/>
          <dgm:resizeHandles val="exact"/>
        </dgm:presLayoutVars>
      </dgm:prSet>
      <dgm:spPr/>
    </dgm:pt>
    <dgm:pt modelId="{9AB2CD65-D692-473C-9496-F92F2FE698CB}" type="pres">
      <dgm:prSet presAssocID="{E98855D3-5F06-4CAA-87A1-8DA5DADD1F36}" presName="parentText" presStyleLbl="node1" presStyleIdx="0" presStyleCnt="2">
        <dgm:presLayoutVars>
          <dgm:chMax val="0"/>
          <dgm:bulletEnabled val="1"/>
        </dgm:presLayoutVars>
      </dgm:prSet>
      <dgm:spPr/>
    </dgm:pt>
    <dgm:pt modelId="{F085F886-1203-46FF-95E4-2597F4EF8E03}" type="pres">
      <dgm:prSet presAssocID="{1058CC92-3E31-4142-9475-6FE9D1E426B4}" presName="spacer" presStyleCnt="0"/>
      <dgm:spPr/>
    </dgm:pt>
    <dgm:pt modelId="{6FC20F7A-F38C-4FE3-92C2-8B3AA8880821}" type="pres">
      <dgm:prSet presAssocID="{CD17C069-CF39-44BD-A979-2002F588678C}" presName="parentText" presStyleLbl="node1" presStyleIdx="1" presStyleCnt="2">
        <dgm:presLayoutVars>
          <dgm:chMax val="0"/>
          <dgm:bulletEnabled val="1"/>
        </dgm:presLayoutVars>
      </dgm:prSet>
      <dgm:spPr/>
    </dgm:pt>
  </dgm:ptLst>
  <dgm:cxnLst>
    <dgm:cxn modelId="{CE0ECB03-02D6-4354-BB4C-2C2D15BFDEB5}" type="presOf" srcId="{CD17C069-CF39-44BD-A979-2002F588678C}" destId="{6FC20F7A-F38C-4FE3-92C2-8B3AA8880821}" srcOrd="0" destOrd="0" presId="urn:microsoft.com/office/officeart/2005/8/layout/vList2"/>
    <dgm:cxn modelId="{A43ED0AA-420C-4847-AEAA-69E2BEC1ED5D}" srcId="{872564F8-F1AA-48A1-ADD5-8B58CEB8DC97}" destId="{E98855D3-5F06-4CAA-87A1-8DA5DADD1F36}" srcOrd="0" destOrd="0" parTransId="{1126B756-AED9-4CF2-9E28-E44D7219E2DC}" sibTransId="{1058CC92-3E31-4142-9475-6FE9D1E426B4}"/>
    <dgm:cxn modelId="{7309CBB1-3218-4697-A50F-EA197FE52196}" type="presOf" srcId="{E98855D3-5F06-4CAA-87A1-8DA5DADD1F36}" destId="{9AB2CD65-D692-473C-9496-F92F2FE698CB}" srcOrd="0" destOrd="0" presId="urn:microsoft.com/office/officeart/2005/8/layout/vList2"/>
    <dgm:cxn modelId="{979B95C4-B0B6-4B1B-88B6-38D2484A258F}" srcId="{872564F8-F1AA-48A1-ADD5-8B58CEB8DC97}" destId="{CD17C069-CF39-44BD-A979-2002F588678C}" srcOrd="1" destOrd="0" parTransId="{6E78BBA9-03E4-4B06-9821-FC732E05C0E1}" sibTransId="{6DC526A1-E167-451C-9344-DD8FEBE929A2}"/>
    <dgm:cxn modelId="{E2047CFD-F92E-4BD3-8940-E60973583970}" type="presOf" srcId="{872564F8-F1AA-48A1-ADD5-8B58CEB8DC97}" destId="{01B07212-B2E8-48E7-9F27-D70F23B10423}" srcOrd="0" destOrd="0" presId="urn:microsoft.com/office/officeart/2005/8/layout/vList2"/>
    <dgm:cxn modelId="{B8BD16AC-1213-42A4-84BF-262862D8B824}" type="presParOf" srcId="{01B07212-B2E8-48E7-9F27-D70F23B10423}" destId="{9AB2CD65-D692-473C-9496-F92F2FE698CB}" srcOrd="0" destOrd="0" presId="urn:microsoft.com/office/officeart/2005/8/layout/vList2"/>
    <dgm:cxn modelId="{4299394E-50DF-4520-B720-E7A754F33E2D}" type="presParOf" srcId="{01B07212-B2E8-48E7-9F27-D70F23B10423}" destId="{F085F886-1203-46FF-95E4-2597F4EF8E03}" srcOrd="1" destOrd="0" presId="urn:microsoft.com/office/officeart/2005/8/layout/vList2"/>
    <dgm:cxn modelId="{2CB5FD2D-8CC0-45B8-A014-A36BC6F0703E}" type="presParOf" srcId="{01B07212-B2E8-48E7-9F27-D70F23B10423}" destId="{6FC20F7A-F38C-4FE3-92C2-8B3AA8880821}"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72564F8-F1AA-48A1-ADD5-8B58CEB8DC97}" type="doc">
      <dgm:prSet loTypeId="urn:microsoft.com/office/officeart/2005/8/layout/vList2" loCatId="list" qsTypeId="urn:microsoft.com/office/officeart/2005/8/quickstyle/3d2" qsCatId="3D" csTypeId="urn:microsoft.com/office/officeart/2005/8/colors/colorful2" csCatId="colorful" phldr="1"/>
      <dgm:spPr/>
      <dgm:t>
        <a:bodyPr/>
        <a:lstStyle/>
        <a:p>
          <a:endParaRPr lang="en-US"/>
        </a:p>
      </dgm:t>
    </dgm:pt>
    <dgm:pt modelId="{E98855D3-5F06-4CAA-87A1-8DA5DADD1F36}">
      <dgm:prSet/>
      <dgm:spPr>
        <a:solidFill>
          <a:schemeClr val="bg1">
            <a:lumMod val="85000"/>
            <a:lumOff val="15000"/>
          </a:schemeClr>
        </a:solidFill>
      </dgm:spPr>
      <dgm:t>
        <a:bodyPr/>
        <a:lstStyle/>
        <a:p>
          <a:r>
            <a:rPr lang="en-US" dirty="0"/>
            <a:t>Mary Humbly Sacrificed</a:t>
          </a:r>
        </a:p>
      </dgm:t>
    </dgm:pt>
    <dgm:pt modelId="{1126B756-AED9-4CF2-9E28-E44D7219E2DC}" type="parTrans" cxnId="{A43ED0AA-420C-4847-AEAA-69E2BEC1ED5D}">
      <dgm:prSet/>
      <dgm:spPr/>
      <dgm:t>
        <a:bodyPr/>
        <a:lstStyle/>
        <a:p>
          <a:endParaRPr lang="en-US"/>
        </a:p>
      </dgm:t>
    </dgm:pt>
    <dgm:pt modelId="{1058CC92-3E31-4142-9475-6FE9D1E426B4}" type="sibTrans" cxnId="{A43ED0AA-420C-4847-AEAA-69E2BEC1ED5D}">
      <dgm:prSet/>
      <dgm:spPr/>
      <dgm:t>
        <a:bodyPr/>
        <a:lstStyle/>
        <a:p>
          <a:endParaRPr lang="en-US"/>
        </a:p>
      </dgm:t>
    </dgm:pt>
    <dgm:pt modelId="{CD17C069-CF39-44BD-A979-2002F588678C}">
      <dgm:prSet/>
      <dgm:spPr>
        <a:solidFill>
          <a:schemeClr val="bg1">
            <a:lumMod val="85000"/>
            <a:lumOff val="15000"/>
          </a:schemeClr>
        </a:solidFill>
      </dgm:spPr>
      <dgm:t>
        <a:bodyPr/>
        <a:lstStyle/>
        <a:p>
          <a:r>
            <a:rPr lang="en-US" dirty="0"/>
            <a:t>Others Complained</a:t>
          </a:r>
        </a:p>
      </dgm:t>
    </dgm:pt>
    <dgm:pt modelId="{6E78BBA9-03E4-4B06-9821-FC732E05C0E1}" type="parTrans" cxnId="{979B95C4-B0B6-4B1B-88B6-38D2484A258F}">
      <dgm:prSet/>
      <dgm:spPr/>
      <dgm:t>
        <a:bodyPr/>
        <a:lstStyle/>
        <a:p>
          <a:endParaRPr lang="en-US"/>
        </a:p>
      </dgm:t>
    </dgm:pt>
    <dgm:pt modelId="{6DC526A1-E167-451C-9344-DD8FEBE929A2}" type="sibTrans" cxnId="{979B95C4-B0B6-4B1B-88B6-38D2484A258F}">
      <dgm:prSet/>
      <dgm:spPr/>
      <dgm:t>
        <a:bodyPr/>
        <a:lstStyle/>
        <a:p>
          <a:endParaRPr lang="en-US"/>
        </a:p>
      </dgm:t>
    </dgm:pt>
    <dgm:pt modelId="{EE272898-5534-461F-8623-6008953D3E58}">
      <dgm:prSet/>
      <dgm:spPr>
        <a:solidFill>
          <a:schemeClr val="bg1">
            <a:lumMod val="85000"/>
            <a:lumOff val="15000"/>
          </a:schemeClr>
        </a:solidFill>
      </dgm:spPr>
      <dgm:t>
        <a:bodyPr/>
        <a:lstStyle/>
        <a:p>
          <a:r>
            <a:rPr lang="en-US" dirty="0"/>
            <a:t>Jesus Corrected Them</a:t>
          </a:r>
        </a:p>
      </dgm:t>
    </dgm:pt>
    <dgm:pt modelId="{68E82730-1D98-4C66-925F-8F060BB3885E}" type="parTrans" cxnId="{1C74C946-DAE8-4583-A3F1-CFFCB64C29E0}">
      <dgm:prSet/>
      <dgm:spPr/>
      <dgm:t>
        <a:bodyPr/>
        <a:lstStyle/>
        <a:p>
          <a:endParaRPr lang="en-US"/>
        </a:p>
      </dgm:t>
    </dgm:pt>
    <dgm:pt modelId="{581578E7-C17E-40C8-B76B-D4B64898A0F1}" type="sibTrans" cxnId="{1C74C946-DAE8-4583-A3F1-CFFCB64C29E0}">
      <dgm:prSet/>
      <dgm:spPr/>
      <dgm:t>
        <a:bodyPr/>
        <a:lstStyle/>
        <a:p>
          <a:endParaRPr lang="en-US"/>
        </a:p>
      </dgm:t>
    </dgm:pt>
    <dgm:pt modelId="{01B07212-B2E8-48E7-9F27-D70F23B10423}" type="pres">
      <dgm:prSet presAssocID="{872564F8-F1AA-48A1-ADD5-8B58CEB8DC97}" presName="linear" presStyleCnt="0">
        <dgm:presLayoutVars>
          <dgm:animLvl val="lvl"/>
          <dgm:resizeHandles val="exact"/>
        </dgm:presLayoutVars>
      </dgm:prSet>
      <dgm:spPr/>
    </dgm:pt>
    <dgm:pt modelId="{9AB2CD65-D692-473C-9496-F92F2FE698CB}" type="pres">
      <dgm:prSet presAssocID="{E98855D3-5F06-4CAA-87A1-8DA5DADD1F36}" presName="parentText" presStyleLbl="node1" presStyleIdx="0" presStyleCnt="3">
        <dgm:presLayoutVars>
          <dgm:chMax val="0"/>
          <dgm:bulletEnabled val="1"/>
        </dgm:presLayoutVars>
      </dgm:prSet>
      <dgm:spPr/>
    </dgm:pt>
    <dgm:pt modelId="{F085F886-1203-46FF-95E4-2597F4EF8E03}" type="pres">
      <dgm:prSet presAssocID="{1058CC92-3E31-4142-9475-6FE9D1E426B4}" presName="spacer" presStyleCnt="0"/>
      <dgm:spPr/>
    </dgm:pt>
    <dgm:pt modelId="{6FC20F7A-F38C-4FE3-92C2-8B3AA8880821}" type="pres">
      <dgm:prSet presAssocID="{CD17C069-CF39-44BD-A979-2002F588678C}" presName="parentText" presStyleLbl="node1" presStyleIdx="1" presStyleCnt="3">
        <dgm:presLayoutVars>
          <dgm:chMax val="0"/>
          <dgm:bulletEnabled val="1"/>
        </dgm:presLayoutVars>
      </dgm:prSet>
      <dgm:spPr/>
    </dgm:pt>
    <dgm:pt modelId="{46DA7FA6-802F-4A5D-9572-0451B2DCB285}" type="pres">
      <dgm:prSet presAssocID="{6DC526A1-E167-451C-9344-DD8FEBE929A2}" presName="spacer" presStyleCnt="0"/>
      <dgm:spPr/>
    </dgm:pt>
    <dgm:pt modelId="{C8DCAEFF-8E6B-4B38-A335-EF3D9CBEFC92}" type="pres">
      <dgm:prSet presAssocID="{EE272898-5534-461F-8623-6008953D3E58}" presName="parentText" presStyleLbl="node1" presStyleIdx="2" presStyleCnt="3">
        <dgm:presLayoutVars>
          <dgm:chMax val="0"/>
          <dgm:bulletEnabled val="1"/>
        </dgm:presLayoutVars>
      </dgm:prSet>
      <dgm:spPr/>
    </dgm:pt>
  </dgm:ptLst>
  <dgm:cxnLst>
    <dgm:cxn modelId="{CE0ECB03-02D6-4354-BB4C-2C2D15BFDEB5}" type="presOf" srcId="{CD17C069-CF39-44BD-A979-2002F588678C}" destId="{6FC20F7A-F38C-4FE3-92C2-8B3AA8880821}" srcOrd="0" destOrd="0" presId="urn:microsoft.com/office/officeart/2005/8/layout/vList2"/>
    <dgm:cxn modelId="{1C74C946-DAE8-4583-A3F1-CFFCB64C29E0}" srcId="{872564F8-F1AA-48A1-ADD5-8B58CEB8DC97}" destId="{EE272898-5534-461F-8623-6008953D3E58}" srcOrd="2" destOrd="0" parTransId="{68E82730-1D98-4C66-925F-8F060BB3885E}" sibTransId="{581578E7-C17E-40C8-B76B-D4B64898A0F1}"/>
    <dgm:cxn modelId="{CAAEFE8E-E723-477A-8697-E29F8D0F4393}" type="presOf" srcId="{EE272898-5534-461F-8623-6008953D3E58}" destId="{C8DCAEFF-8E6B-4B38-A335-EF3D9CBEFC92}" srcOrd="0" destOrd="0" presId="urn:microsoft.com/office/officeart/2005/8/layout/vList2"/>
    <dgm:cxn modelId="{A43ED0AA-420C-4847-AEAA-69E2BEC1ED5D}" srcId="{872564F8-F1AA-48A1-ADD5-8B58CEB8DC97}" destId="{E98855D3-5F06-4CAA-87A1-8DA5DADD1F36}" srcOrd="0" destOrd="0" parTransId="{1126B756-AED9-4CF2-9E28-E44D7219E2DC}" sibTransId="{1058CC92-3E31-4142-9475-6FE9D1E426B4}"/>
    <dgm:cxn modelId="{7309CBB1-3218-4697-A50F-EA197FE52196}" type="presOf" srcId="{E98855D3-5F06-4CAA-87A1-8DA5DADD1F36}" destId="{9AB2CD65-D692-473C-9496-F92F2FE698CB}" srcOrd="0" destOrd="0" presId="urn:microsoft.com/office/officeart/2005/8/layout/vList2"/>
    <dgm:cxn modelId="{979B95C4-B0B6-4B1B-88B6-38D2484A258F}" srcId="{872564F8-F1AA-48A1-ADD5-8B58CEB8DC97}" destId="{CD17C069-CF39-44BD-A979-2002F588678C}" srcOrd="1" destOrd="0" parTransId="{6E78BBA9-03E4-4B06-9821-FC732E05C0E1}" sibTransId="{6DC526A1-E167-451C-9344-DD8FEBE929A2}"/>
    <dgm:cxn modelId="{E2047CFD-F92E-4BD3-8940-E60973583970}" type="presOf" srcId="{872564F8-F1AA-48A1-ADD5-8B58CEB8DC97}" destId="{01B07212-B2E8-48E7-9F27-D70F23B10423}" srcOrd="0" destOrd="0" presId="urn:microsoft.com/office/officeart/2005/8/layout/vList2"/>
    <dgm:cxn modelId="{B8BD16AC-1213-42A4-84BF-262862D8B824}" type="presParOf" srcId="{01B07212-B2E8-48E7-9F27-D70F23B10423}" destId="{9AB2CD65-D692-473C-9496-F92F2FE698CB}" srcOrd="0" destOrd="0" presId="urn:microsoft.com/office/officeart/2005/8/layout/vList2"/>
    <dgm:cxn modelId="{4299394E-50DF-4520-B720-E7A754F33E2D}" type="presParOf" srcId="{01B07212-B2E8-48E7-9F27-D70F23B10423}" destId="{F085F886-1203-46FF-95E4-2597F4EF8E03}" srcOrd="1" destOrd="0" presId="urn:microsoft.com/office/officeart/2005/8/layout/vList2"/>
    <dgm:cxn modelId="{2CB5FD2D-8CC0-45B8-A014-A36BC6F0703E}" type="presParOf" srcId="{01B07212-B2E8-48E7-9F27-D70F23B10423}" destId="{6FC20F7A-F38C-4FE3-92C2-8B3AA8880821}" srcOrd="2" destOrd="0" presId="urn:microsoft.com/office/officeart/2005/8/layout/vList2"/>
    <dgm:cxn modelId="{C31E55DA-15F3-4256-8724-36F1F36A9BC3}" type="presParOf" srcId="{01B07212-B2E8-48E7-9F27-D70F23B10423}" destId="{46DA7FA6-802F-4A5D-9572-0451B2DCB285}" srcOrd="3" destOrd="0" presId="urn:microsoft.com/office/officeart/2005/8/layout/vList2"/>
    <dgm:cxn modelId="{62E6AF41-F502-4F35-A3B6-54D0C6388049}" type="presParOf" srcId="{01B07212-B2E8-48E7-9F27-D70F23B10423}" destId="{C8DCAEFF-8E6B-4B38-A335-EF3D9CBEFC92}"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72564F8-F1AA-48A1-ADD5-8B58CEB8DC97}" type="doc">
      <dgm:prSet loTypeId="urn:microsoft.com/office/officeart/2005/8/layout/vList2" loCatId="list" qsTypeId="urn:microsoft.com/office/officeart/2005/8/quickstyle/3d2" qsCatId="3D" csTypeId="urn:microsoft.com/office/officeart/2005/8/colors/colorful2" csCatId="colorful" phldr="1"/>
      <dgm:spPr/>
      <dgm:t>
        <a:bodyPr/>
        <a:lstStyle/>
        <a:p>
          <a:endParaRPr lang="en-US"/>
        </a:p>
      </dgm:t>
    </dgm:pt>
    <dgm:pt modelId="{E98855D3-5F06-4CAA-87A1-8DA5DADD1F36}">
      <dgm:prSet/>
      <dgm:spPr>
        <a:solidFill>
          <a:schemeClr val="bg1">
            <a:lumMod val="85000"/>
            <a:lumOff val="15000"/>
          </a:schemeClr>
        </a:solidFill>
      </dgm:spPr>
      <dgm:t>
        <a:bodyPr/>
        <a:lstStyle/>
        <a:p>
          <a:r>
            <a:rPr lang="en-US" dirty="0"/>
            <a:t>Every Christian Should Prioritize Serving Christ</a:t>
          </a:r>
        </a:p>
      </dgm:t>
    </dgm:pt>
    <dgm:pt modelId="{1126B756-AED9-4CF2-9E28-E44D7219E2DC}" type="parTrans" cxnId="{A43ED0AA-420C-4847-AEAA-69E2BEC1ED5D}">
      <dgm:prSet/>
      <dgm:spPr/>
      <dgm:t>
        <a:bodyPr/>
        <a:lstStyle/>
        <a:p>
          <a:endParaRPr lang="en-US"/>
        </a:p>
      </dgm:t>
    </dgm:pt>
    <dgm:pt modelId="{1058CC92-3E31-4142-9475-6FE9D1E426B4}" type="sibTrans" cxnId="{A43ED0AA-420C-4847-AEAA-69E2BEC1ED5D}">
      <dgm:prSet/>
      <dgm:spPr/>
      <dgm:t>
        <a:bodyPr/>
        <a:lstStyle/>
        <a:p>
          <a:endParaRPr lang="en-US"/>
        </a:p>
      </dgm:t>
    </dgm:pt>
    <dgm:pt modelId="{CD17C069-CF39-44BD-A979-2002F588678C}">
      <dgm:prSet/>
      <dgm:spPr>
        <a:solidFill>
          <a:schemeClr val="bg1">
            <a:lumMod val="85000"/>
            <a:lumOff val="15000"/>
          </a:schemeClr>
        </a:solidFill>
      </dgm:spPr>
      <dgm:t>
        <a:bodyPr/>
        <a:lstStyle/>
        <a:p>
          <a:r>
            <a:rPr lang="en-US" dirty="0"/>
            <a:t>For these Three Reasons</a:t>
          </a:r>
        </a:p>
      </dgm:t>
    </dgm:pt>
    <dgm:pt modelId="{6E78BBA9-03E4-4B06-9821-FC732E05C0E1}" type="parTrans" cxnId="{979B95C4-B0B6-4B1B-88B6-38D2484A258F}">
      <dgm:prSet/>
      <dgm:spPr/>
      <dgm:t>
        <a:bodyPr/>
        <a:lstStyle/>
        <a:p>
          <a:endParaRPr lang="en-US"/>
        </a:p>
      </dgm:t>
    </dgm:pt>
    <dgm:pt modelId="{6DC526A1-E167-451C-9344-DD8FEBE929A2}" type="sibTrans" cxnId="{979B95C4-B0B6-4B1B-88B6-38D2484A258F}">
      <dgm:prSet/>
      <dgm:spPr/>
      <dgm:t>
        <a:bodyPr/>
        <a:lstStyle/>
        <a:p>
          <a:endParaRPr lang="en-US"/>
        </a:p>
      </dgm:t>
    </dgm:pt>
    <dgm:pt modelId="{01B07212-B2E8-48E7-9F27-D70F23B10423}" type="pres">
      <dgm:prSet presAssocID="{872564F8-F1AA-48A1-ADD5-8B58CEB8DC97}" presName="linear" presStyleCnt="0">
        <dgm:presLayoutVars>
          <dgm:animLvl val="lvl"/>
          <dgm:resizeHandles val="exact"/>
        </dgm:presLayoutVars>
      </dgm:prSet>
      <dgm:spPr/>
    </dgm:pt>
    <dgm:pt modelId="{9AB2CD65-D692-473C-9496-F92F2FE698CB}" type="pres">
      <dgm:prSet presAssocID="{E98855D3-5F06-4CAA-87A1-8DA5DADD1F36}" presName="parentText" presStyleLbl="node1" presStyleIdx="0" presStyleCnt="2">
        <dgm:presLayoutVars>
          <dgm:chMax val="0"/>
          <dgm:bulletEnabled val="1"/>
        </dgm:presLayoutVars>
      </dgm:prSet>
      <dgm:spPr/>
    </dgm:pt>
    <dgm:pt modelId="{F085F886-1203-46FF-95E4-2597F4EF8E03}" type="pres">
      <dgm:prSet presAssocID="{1058CC92-3E31-4142-9475-6FE9D1E426B4}" presName="spacer" presStyleCnt="0"/>
      <dgm:spPr/>
    </dgm:pt>
    <dgm:pt modelId="{6FC20F7A-F38C-4FE3-92C2-8B3AA8880821}" type="pres">
      <dgm:prSet presAssocID="{CD17C069-CF39-44BD-A979-2002F588678C}" presName="parentText" presStyleLbl="node1" presStyleIdx="1" presStyleCnt="2">
        <dgm:presLayoutVars>
          <dgm:chMax val="0"/>
          <dgm:bulletEnabled val="1"/>
        </dgm:presLayoutVars>
      </dgm:prSet>
      <dgm:spPr/>
    </dgm:pt>
  </dgm:ptLst>
  <dgm:cxnLst>
    <dgm:cxn modelId="{CE0ECB03-02D6-4354-BB4C-2C2D15BFDEB5}" type="presOf" srcId="{CD17C069-CF39-44BD-A979-2002F588678C}" destId="{6FC20F7A-F38C-4FE3-92C2-8B3AA8880821}" srcOrd="0" destOrd="0" presId="urn:microsoft.com/office/officeart/2005/8/layout/vList2"/>
    <dgm:cxn modelId="{A43ED0AA-420C-4847-AEAA-69E2BEC1ED5D}" srcId="{872564F8-F1AA-48A1-ADD5-8B58CEB8DC97}" destId="{E98855D3-5F06-4CAA-87A1-8DA5DADD1F36}" srcOrd="0" destOrd="0" parTransId="{1126B756-AED9-4CF2-9E28-E44D7219E2DC}" sibTransId="{1058CC92-3E31-4142-9475-6FE9D1E426B4}"/>
    <dgm:cxn modelId="{7309CBB1-3218-4697-A50F-EA197FE52196}" type="presOf" srcId="{E98855D3-5F06-4CAA-87A1-8DA5DADD1F36}" destId="{9AB2CD65-D692-473C-9496-F92F2FE698CB}" srcOrd="0" destOrd="0" presId="urn:microsoft.com/office/officeart/2005/8/layout/vList2"/>
    <dgm:cxn modelId="{979B95C4-B0B6-4B1B-88B6-38D2484A258F}" srcId="{872564F8-F1AA-48A1-ADD5-8B58CEB8DC97}" destId="{CD17C069-CF39-44BD-A979-2002F588678C}" srcOrd="1" destOrd="0" parTransId="{6E78BBA9-03E4-4B06-9821-FC732E05C0E1}" sibTransId="{6DC526A1-E167-451C-9344-DD8FEBE929A2}"/>
    <dgm:cxn modelId="{E2047CFD-F92E-4BD3-8940-E60973583970}" type="presOf" srcId="{872564F8-F1AA-48A1-ADD5-8B58CEB8DC97}" destId="{01B07212-B2E8-48E7-9F27-D70F23B10423}" srcOrd="0" destOrd="0" presId="urn:microsoft.com/office/officeart/2005/8/layout/vList2"/>
    <dgm:cxn modelId="{B8BD16AC-1213-42A4-84BF-262862D8B824}" type="presParOf" srcId="{01B07212-B2E8-48E7-9F27-D70F23B10423}" destId="{9AB2CD65-D692-473C-9496-F92F2FE698CB}" srcOrd="0" destOrd="0" presId="urn:microsoft.com/office/officeart/2005/8/layout/vList2"/>
    <dgm:cxn modelId="{4299394E-50DF-4520-B720-E7A754F33E2D}" type="presParOf" srcId="{01B07212-B2E8-48E7-9F27-D70F23B10423}" destId="{F085F886-1203-46FF-95E4-2597F4EF8E03}" srcOrd="1" destOrd="0" presId="urn:microsoft.com/office/officeart/2005/8/layout/vList2"/>
    <dgm:cxn modelId="{2CB5FD2D-8CC0-45B8-A014-A36BC6F0703E}" type="presParOf" srcId="{01B07212-B2E8-48E7-9F27-D70F23B10423}" destId="{6FC20F7A-F38C-4FE3-92C2-8B3AA8880821}"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72564F8-F1AA-48A1-ADD5-8B58CEB8DC97}" type="doc">
      <dgm:prSet loTypeId="urn:microsoft.com/office/officeart/2005/8/layout/vList2" loCatId="list" qsTypeId="urn:microsoft.com/office/officeart/2005/8/quickstyle/3d2" qsCatId="3D" csTypeId="urn:microsoft.com/office/officeart/2005/8/colors/colorful2" csCatId="colorful" phldr="1"/>
      <dgm:spPr/>
      <dgm:t>
        <a:bodyPr/>
        <a:lstStyle/>
        <a:p>
          <a:endParaRPr lang="en-US"/>
        </a:p>
      </dgm:t>
    </dgm:pt>
    <dgm:pt modelId="{E98855D3-5F06-4CAA-87A1-8DA5DADD1F36}">
      <dgm:prSet/>
      <dgm:spPr>
        <a:solidFill>
          <a:schemeClr val="bg1">
            <a:lumMod val="85000"/>
            <a:lumOff val="15000"/>
          </a:schemeClr>
        </a:solidFill>
      </dgm:spPr>
      <dgm:t>
        <a:bodyPr/>
        <a:lstStyle/>
        <a:p>
          <a:r>
            <a:rPr lang="en-US" dirty="0"/>
            <a:t>Mary Sacrificed for Jesus</a:t>
          </a:r>
        </a:p>
      </dgm:t>
    </dgm:pt>
    <dgm:pt modelId="{1126B756-AED9-4CF2-9E28-E44D7219E2DC}" type="parTrans" cxnId="{A43ED0AA-420C-4847-AEAA-69E2BEC1ED5D}">
      <dgm:prSet/>
      <dgm:spPr/>
      <dgm:t>
        <a:bodyPr/>
        <a:lstStyle/>
        <a:p>
          <a:endParaRPr lang="en-US"/>
        </a:p>
      </dgm:t>
    </dgm:pt>
    <dgm:pt modelId="{1058CC92-3E31-4142-9475-6FE9D1E426B4}" type="sibTrans" cxnId="{A43ED0AA-420C-4847-AEAA-69E2BEC1ED5D}">
      <dgm:prSet/>
      <dgm:spPr/>
      <dgm:t>
        <a:bodyPr/>
        <a:lstStyle/>
        <a:p>
          <a:endParaRPr lang="en-US"/>
        </a:p>
      </dgm:t>
    </dgm:pt>
    <dgm:pt modelId="{CD17C069-CF39-44BD-A979-2002F588678C}">
      <dgm:prSet/>
      <dgm:spPr>
        <a:solidFill>
          <a:schemeClr val="bg1">
            <a:lumMod val="85000"/>
            <a:lumOff val="15000"/>
          </a:schemeClr>
        </a:solidFill>
      </dgm:spPr>
      <dgm:t>
        <a:bodyPr/>
        <a:lstStyle/>
        <a:p>
          <a:r>
            <a:rPr lang="en-US" dirty="0"/>
            <a:t>The Disciples Complained that it was a Waste</a:t>
          </a:r>
        </a:p>
      </dgm:t>
    </dgm:pt>
    <dgm:pt modelId="{6E78BBA9-03E4-4B06-9821-FC732E05C0E1}" type="parTrans" cxnId="{979B95C4-B0B6-4B1B-88B6-38D2484A258F}">
      <dgm:prSet/>
      <dgm:spPr/>
      <dgm:t>
        <a:bodyPr/>
        <a:lstStyle/>
        <a:p>
          <a:endParaRPr lang="en-US"/>
        </a:p>
      </dgm:t>
    </dgm:pt>
    <dgm:pt modelId="{6DC526A1-E167-451C-9344-DD8FEBE929A2}" type="sibTrans" cxnId="{979B95C4-B0B6-4B1B-88B6-38D2484A258F}">
      <dgm:prSet/>
      <dgm:spPr/>
      <dgm:t>
        <a:bodyPr/>
        <a:lstStyle/>
        <a:p>
          <a:endParaRPr lang="en-US"/>
        </a:p>
      </dgm:t>
    </dgm:pt>
    <dgm:pt modelId="{EE272898-5534-461F-8623-6008953D3E58}">
      <dgm:prSet/>
      <dgm:spPr>
        <a:solidFill>
          <a:schemeClr val="bg1">
            <a:lumMod val="85000"/>
            <a:lumOff val="15000"/>
          </a:schemeClr>
        </a:solidFill>
      </dgm:spPr>
      <dgm:t>
        <a:bodyPr/>
        <a:lstStyle/>
        <a:p>
          <a:r>
            <a:rPr lang="en-US" dirty="0"/>
            <a:t>Jesus Corrected Their Misconceptions</a:t>
          </a:r>
        </a:p>
      </dgm:t>
    </dgm:pt>
    <dgm:pt modelId="{68E82730-1D98-4C66-925F-8F060BB3885E}" type="parTrans" cxnId="{1C74C946-DAE8-4583-A3F1-CFFCB64C29E0}">
      <dgm:prSet/>
      <dgm:spPr/>
      <dgm:t>
        <a:bodyPr/>
        <a:lstStyle/>
        <a:p>
          <a:endParaRPr lang="en-US"/>
        </a:p>
      </dgm:t>
    </dgm:pt>
    <dgm:pt modelId="{581578E7-C17E-40C8-B76B-D4B64898A0F1}" type="sibTrans" cxnId="{1C74C946-DAE8-4583-A3F1-CFFCB64C29E0}">
      <dgm:prSet/>
      <dgm:spPr/>
      <dgm:t>
        <a:bodyPr/>
        <a:lstStyle/>
        <a:p>
          <a:endParaRPr lang="en-US"/>
        </a:p>
      </dgm:t>
    </dgm:pt>
    <dgm:pt modelId="{01B07212-B2E8-48E7-9F27-D70F23B10423}" type="pres">
      <dgm:prSet presAssocID="{872564F8-F1AA-48A1-ADD5-8B58CEB8DC97}" presName="linear" presStyleCnt="0">
        <dgm:presLayoutVars>
          <dgm:animLvl val="lvl"/>
          <dgm:resizeHandles val="exact"/>
        </dgm:presLayoutVars>
      </dgm:prSet>
      <dgm:spPr/>
    </dgm:pt>
    <dgm:pt modelId="{9AB2CD65-D692-473C-9496-F92F2FE698CB}" type="pres">
      <dgm:prSet presAssocID="{E98855D3-5F06-4CAA-87A1-8DA5DADD1F36}" presName="parentText" presStyleLbl="node1" presStyleIdx="0" presStyleCnt="3">
        <dgm:presLayoutVars>
          <dgm:chMax val="0"/>
          <dgm:bulletEnabled val="1"/>
        </dgm:presLayoutVars>
      </dgm:prSet>
      <dgm:spPr/>
    </dgm:pt>
    <dgm:pt modelId="{F085F886-1203-46FF-95E4-2597F4EF8E03}" type="pres">
      <dgm:prSet presAssocID="{1058CC92-3E31-4142-9475-6FE9D1E426B4}" presName="spacer" presStyleCnt="0"/>
      <dgm:spPr/>
    </dgm:pt>
    <dgm:pt modelId="{6FC20F7A-F38C-4FE3-92C2-8B3AA8880821}" type="pres">
      <dgm:prSet presAssocID="{CD17C069-CF39-44BD-A979-2002F588678C}" presName="parentText" presStyleLbl="node1" presStyleIdx="1" presStyleCnt="3">
        <dgm:presLayoutVars>
          <dgm:chMax val="0"/>
          <dgm:bulletEnabled val="1"/>
        </dgm:presLayoutVars>
      </dgm:prSet>
      <dgm:spPr/>
    </dgm:pt>
    <dgm:pt modelId="{46DA7FA6-802F-4A5D-9572-0451B2DCB285}" type="pres">
      <dgm:prSet presAssocID="{6DC526A1-E167-451C-9344-DD8FEBE929A2}" presName="spacer" presStyleCnt="0"/>
      <dgm:spPr/>
    </dgm:pt>
    <dgm:pt modelId="{C8DCAEFF-8E6B-4B38-A335-EF3D9CBEFC92}" type="pres">
      <dgm:prSet presAssocID="{EE272898-5534-461F-8623-6008953D3E58}" presName="parentText" presStyleLbl="node1" presStyleIdx="2" presStyleCnt="3">
        <dgm:presLayoutVars>
          <dgm:chMax val="0"/>
          <dgm:bulletEnabled val="1"/>
        </dgm:presLayoutVars>
      </dgm:prSet>
      <dgm:spPr/>
    </dgm:pt>
  </dgm:ptLst>
  <dgm:cxnLst>
    <dgm:cxn modelId="{CE0ECB03-02D6-4354-BB4C-2C2D15BFDEB5}" type="presOf" srcId="{CD17C069-CF39-44BD-A979-2002F588678C}" destId="{6FC20F7A-F38C-4FE3-92C2-8B3AA8880821}" srcOrd="0" destOrd="0" presId="urn:microsoft.com/office/officeart/2005/8/layout/vList2"/>
    <dgm:cxn modelId="{1C74C946-DAE8-4583-A3F1-CFFCB64C29E0}" srcId="{872564F8-F1AA-48A1-ADD5-8B58CEB8DC97}" destId="{EE272898-5534-461F-8623-6008953D3E58}" srcOrd="2" destOrd="0" parTransId="{68E82730-1D98-4C66-925F-8F060BB3885E}" sibTransId="{581578E7-C17E-40C8-B76B-D4B64898A0F1}"/>
    <dgm:cxn modelId="{CAAEFE8E-E723-477A-8697-E29F8D0F4393}" type="presOf" srcId="{EE272898-5534-461F-8623-6008953D3E58}" destId="{C8DCAEFF-8E6B-4B38-A335-EF3D9CBEFC92}" srcOrd="0" destOrd="0" presId="urn:microsoft.com/office/officeart/2005/8/layout/vList2"/>
    <dgm:cxn modelId="{A43ED0AA-420C-4847-AEAA-69E2BEC1ED5D}" srcId="{872564F8-F1AA-48A1-ADD5-8B58CEB8DC97}" destId="{E98855D3-5F06-4CAA-87A1-8DA5DADD1F36}" srcOrd="0" destOrd="0" parTransId="{1126B756-AED9-4CF2-9E28-E44D7219E2DC}" sibTransId="{1058CC92-3E31-4142-9475-6FE9D1E426B4}"/>
    <dgm:cxn modelId="{7309CBB1-3218-4697-A50F-EA197FE52196}" type="presOf" srcId="{E98855D3-5F06-4CAA-87A1-8DA5DADD1F36}" destId="{9AB2CD65-D692-473C-9496-F92F2FE698CB}" srcOrd="0" destOrd="0" presId="urn:microsoft.com/office/officeart/2005/8/layout/vList2"/>
    <dgm:cxn modelId="{979B95C4-B0B6-4B1B-88B6-38D2484A258F}" srcId="{872564F8-F1AA-48A1-ADD5-8B58CEB8DC97}" destId="{CD17C069-CF39-44BD-A979-2002F588678C}" srcOrd="1" destOrd="0" parTransId="{6E78BBA9-03E4-4B06-9821-FC732E05C0E1}" sibTransId="{6DC526A1-E167-451C-9344-DD8FEBE929A2}"/>
    <dgm:cxn modelId="{E2047CFD-F92E-4BD3-8940-E60973583970}" type="presOf" srcId="{872564F8-F1AA-48A1-ADD5-8B58CEB8DC97}" destId="{01B07212-B2E8-48E7-9F27-D70F23B10423}" srcOrd="0" destOrd="0" presId="urn:microsoft.com/office/officeart/2005/8/layout/vList2"/>
    <dgm:cxn modelId="{B8BD16AC-1213-42A4-84BF-262862D8B824}" type="presParOf" srcId="{01B07212-B2E8-48E7-9F27-D70F23B10423}" destId="{9AB2CD65-D692-473C-9496-F92F2FE698CB}" srcOrd="0" destOrd="0" presId="urn:microsoft.com/office/officeart/2005/8/layout/vList2"/>
    <dgm:cxn modelId="{4299394E-50DF-4520-B720-E7A754F33E2D}" type="presParOf" srcId="{01B07212-B2E8-48E7-9F27-D70F23B10423}" destId="{F085F886-1203-46FF-95E4-2597F4EF8E03}" srcOrd="1" destOrd="0" presId="urn:microsoft.com/office/officeart/2005/8/layout/vList2"/>
    <dgm:cxn modelId="{2CB5FD2D-8CC0-45B8-A014-A36BC6F0703E}" type="presParOf" srcId="{01B07212-B2E8-48E7-9F27-D70F23B10423}" destId="{6FC20F7A-F38C-4FE3-92C2-8B3AA8880821}" srcOrd="2" destOrd="0" presId="urn:microsoft.com/office/officeart/2005/8/layout/vList2"/>
    <dgm:cxn modelId="{C31E55DA-15F3-4256-8724-36F1F36A9BC3}" type="presParOf" srcId="{01B07212-B2E8-48E7-9F27-D70F23B10423}" destId="{46DA7FA6-802F-4A5D-9572-0451B2DCB285}" srcOrd="3" destOrd="0" presId="urn:microsoft.com/office/officeart/2005/8/layout/vList2"/>
    <dgm:cxn modelId="{62E6AF41-F502-4F35-A3B6-54D0C6388049}" type="presParOf" srcId="{01B07212-B2E8-48E7-9F27-D70F23B10423}" destId="{C8DCAEFF-8E6B-4B38-A335-EF3D9CBEFC92}"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B2CD65-D692-473C-9496-F92F2FE698CB}">
      <dsp:nvSpPr>
        <dsp:cNvPr id="0" name=""/>
        <dsp:cNvSpPr/>
      </dsp:nvSpPr>
      <dsp:spPr>
        <a:xfrm>
          <a:off x="0" y="409277"/>
          <a:ext cx="6261100" cy="2316600"/>
        </a:xfrm>
        <a:prstGeom prst="roundRect">
          <a:avLst/>
        </a:prstGeom>
        <a:solidFill>
          <a:schemeClr val="bg1">
            <a:lumMod val="85000"/>
            <a:lumOff val="15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US" sz="4400" kern="1200" dirty="0"/>
            <a:t>Every Christian Should Prioritize Serving Christ in Humility</a:t>
          </a:r>
        </a:p>
      </dsp:txBody>
      <dsp:txXfrm>
        <a:off x="113087" y="522364"/>
        <a:ext cx="6034926" cy="2090426"/>
      </dsp:txXfrm>
    </dsp:sp>
    <dsp:sp modelId="{6FC20F7A-F38C-4FE3-92C2-8B3AA8880821}">
      <dsp:nvSpPr>
        <dsp:cNvPr id="0" name=""/>
        <dsp:cNvSpPr/>
      </dsp:nvSpPr>
      <dsp:spPr>
        <a:xfrm>
          <a:off x="0" y="2852597"/>
          <a:ext cx="6261100" cy="2316600"/>
        </a:xfrm>
        <a:prstGeom prst="roundRect">
          <a:avLst/>
        </a:prstGeom>
        <a:solidFill>
          <a:schemeClr val="bg1">
            <a:lumMod val="85000"/>
            <a:lumOff val="15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US" sz="4400" kern="1200" dirty="0"/>
            <a:t>For these Three Reasons</a:t>
          </a:r>
        </a:p>
      </dsp:txBody>
      <dsp:txXfrm>
        <a:off x="113087" y="2965684"/>
        <a:ext cx="6034926" cy="209042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B2CD65-D692-473C-9496-F92F2FE698CB}">
      <dsp:nvSpPr>
        <dsp:cNvPr id="0" name=""/>
        <dsp:cNvSpPr/>
      </dsp:nvSpPr>
      <dsp:spPr>
        <a:xfrm>
          <a:off x="0" y="53462"/>
          <a:ext cx="6261100" cy="1737450"/>
        </a:xfrm>
        <a:prstGeom prst="roundRect">
          <a:avLst/>
        </a:prstGeom>
        <a:solidFill>
          <a:schemeClr val="bg1">
            <a:lumMod val="85000"/>
            <a:lumOff val="15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l" defTabSz="2000250">
            <a:lnSpc>
              <a:spcPct val="90000"/>
            </a:lnSpc>
            <a:spcBef>
              <a:spcPct val="0"/>
            </a:spcBef>
            <a:spcAft>
              <a:spcPct val="35000"/>
            </a:spcAft>
            <a:buNone/>
          </a:pPr>
          <a:r>
            <a:rPr lang="en-US" sz="4500" kern="1200" dirty="0"/>
            <a:t>Mary Humbly Sacrificed</a:t>
          </a:r>
        </a:p>
      </dsp:txBody>
      <dsp:txXfrm>
        <a:off x="84815" y="138277"/>
        <a:ext cx="6091470" cy="1567820"/>
      </dsp:txXfrm>
    </dsp:sp>
    <dsp:sp modelId="{6FC20F7A-F38C-4FE3-92C2-8B3AA8880821}">
      <dsp:nvSpPr>
        <dsp:cNvPr id="0" name=""/>
        <dsp:cNvSpPr/>
      </dsp:nvSpPr>
      <dsp:spPr>
        <a:xfrm>
          <a:off x="0" y="1920512"/>
          <a:ext cx="6261100" cy="1737450"/>
        </a:xfrm>
        <a:prstGeom prst="roundRect">
          <a:avLst/>
        </a:prstGeom>
        <a:solidFill>
          <a:schemeClr val="bg1">
            <a:lumMod val="85000"/>
            <a:lumOff val="15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l" defTabSz="2000250">
            <a:lnSpc>
              <a:spcPct val="90000"/>
            </a:lnSpc>
            <a:spcBef>
              <a:spcPct val="0"/>
            </a:spcBef>
            <a:spcAft>
              <a:spcPct val="35000"/>
            </a:spcAft>
            <a:buNone/>
          </a:pPr>
          <a:r>
            <a:rPr lang="en-US" sz="4500" kern="1200" dirty="0"/>
            <a:t>Others Complained</a:t>
          </a:r>
        </a:p>
      </dsp:txBody>
      <dsp:txXfrm>
        <a:off x="84815" y="2005327"/>
        <a:ext cx="6091470" cy="1567820"/>
      </dsp:txXfrm>
    </dsp:sp>
    <dsp:sp modelId="{C8DCAEFF-8E6B-4B38-A335-EF3D9CBEFC92}">
      <dsp:nvSpPr>
        <dsp:cNvPr id="0" name=""/>
        <dsp:cNvSpPr/>
      </dsp:nvSpPr>
      <dsp:spPr>
        <a:xfrm>
          <a:off x="0" y="3787562"/>
          <a:ext cx="6261100" cy="1737450"/>
        </a:xfrm>
        <a:prstGeom prst="roundRect">
          <a:avLst/>
        </a:prstGeom>
        <a:solidFill>
          <a:schemeClr val="bg1">
            <a:lumMod val="85000"/>
            <a:lumOff val="15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l" defTabSz="2000250">
            <a:lnSpc>
              <a:spcPct val="90000"/>
            </a:lnSpc>
            <a:spcBef>
              <a:spcPct val="0"/>
            </a:spcBef>
            <a:spcAft>
              <a:spcPct val="35000"/>
            </a:spcAft>
            <a:buNone/>
          </a:pPr>
          <a:r>
            <a:rPr lang="en-US" sz="4500" kern="1200" dirty="0"/>
            <a:t>Jesus Corrected Them</a:t>
          </a:r>
        </a:p>
      </dsp:txBody>
      <dsp:txXfrm>
        <a:off x="84815" y="3872377"/>
        <a:ext cx="6091470" cy="156782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B2CD65-D692-473C-9496-F92F2FE698CB}">
      <dsp:nvSpPr>
        <dsp:cNvPr id="0" name=""/>
        <dsp:cNvSpPr/>
      </dsp:nvSpPr>
      <dsp:spPr>
        <a:xfrm>
          <a:off x="0" y="30647"/>
          <a:ext cx="6261100" cy="2685149"/>
        </a:xfrm>
        <a:prstGeom prst="roundRect">
          <a:avLst/>
        </a:prstGeom>
        <a:solidFill>
          <a:schemeClr val="bg1">
            <a:lumMod val="85000"/>
            <a:lumOff val="15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94310" tIns="194310" rIns="194310" bIns="194310" numCol="1" spcCol="1270" anchor="ctr" anchorCtr="0">
          <a:noAutofit/>
        </a:bodyPr>
        <a:lstStyle/>
        <a:p>
          <a:pPr marL="0" lvl="0" indent="0" algn="l" defTabSz="2266950">
            <a:lnSpc>
              <a:spcPct val="90000"/>
            </a:lnSpc>
            <a:spcBef>
              <a:spcPct val="0"/>
            </a:spcBef>
            <a:spcAft>
              <a:spcPct val="35000"/>
            </a:spcAft>
            <a:buNone/>
          </a:pPr>
          <a:r>
            <a:rPr lang="en-US" sz="5100" kern="1200" dirty="0"/>
            <a:t>Every Christian Should Prioritize Serving Christ</a:t>
          </a:r>
        </a:p>
      </dsp:txBody>
      <dsp:txXfrm>
        <a:off x="131078" y="161725"/>
        <a:ext cx="5998944" cy="2422993"/>
      </dsp:txXfrm>
    </dsp:sp>
    <dsp:sp modelId="{6FC20F7A-F38C-4FE3-92C2-8B3AA8880821}">
      <dsp:nvSpPr>
        <dsp:cNvPr id="0" name=""/>
        <dsp:cNvSpPr/>
      </dsp:nvSpPr>
      <dsp:spPr>
        <a:xfrm>
          <a:off x="0" y="2862677"/>
          <a:ext cx="6261100" cy="2685149"/>
        </a:xfrm>
        <a:prstGeom prst="roundRect">
          <a:avLst/>
        </a:prstGeom>
        <a:solidFill>
          <a:schemeClr val="bg1">
            <a:lumMod val="85000"/>
            <a:lumOff val="15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94310" tIns="194310" rIns="194310" bIns="194310" numCol="1" spcCol="1270" anchor="ctr" anchorCtr="0">
          <a:noAutofit/>
        </a:bodyPr>
        <a:lstStyle/>
        <a:p>
          <a:pPr marL="0" lvl="0" indent="0" algn="l" defTabSz="2266950">
            <a:lnSpc>
              <a:spcPct val="90000"/>
            </a:lnSpc>
            <a:spcBef>
              <a:spcPct val="0"/>
            </a:spcBef>
            <a:spcAft>
              <a:spcPct val="35000"/>
            </a:spcAft>
            <a:buNone/>
          </a:pPr>
          <a:r>
            <a:rPr lang="en-US" sz="5100" kern="1200" dirty="0"/>
            <a:t>For these Three Reasons</a:t>
          </a:r>
        </a:p>
      </dsp:txBody>
      <dsp:txXfrm>
        <a:off x="131078" y="2993755"/>
        <a:ext cx="5998944" cy="242299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B2CD65-D692-473C-9496-F92F2FE698CB}">
      <dsp:nvSpPr>
        <dsp:cNvPr id="0" name=""/>
        <dsp:cNvSpPr/>
      </dsp:nvSpPr>
      <dsp:spPr>
        <a:xfrm>
          <a:off x="0" y="452455"/>
          <a:ext cx="6261100" cy="1482975"/>
        </a:xfrm>
        <a:prstGeom prst="roundRect">
          <a:avLst/>
        </a:prstGeom>
        <a:solidFill>
          <a:schemeClr val="bg1">
            <a:lumMod val="85000"/>
            <a:lumOff val="15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l" defTabSz="1733550">
            <a:lnSpc>
              <a:spcPct val="90000"/>
            </a:lnSpc>
            <a:spcBef>
              <a:spcPct val="0"/>
            </a:spcBef>
            <a:spcAft>
              <a:spcPct val="35000"/>
            </a:spcAft>
            <a:buNone/>
          </a:pPr>
          <a:r>
            <a:rPr lang="en-US" sz="3900" kern="1200" dirty="0"/>
            <a:t>Mary Sacrificed for Jesus</a:t>
          </a:r>
        </a:p>
      </dsp:txBody>
      <dsp:txXfrm>
        <a:off x="72393" y="524848"/>
        <a:ext cx="6116314" cy="1338189"/>
      </dsp:txXfrm>
    </dsp:sp>
    <dsp:sp modelId="{6FC20F7A-F38C-4FE3-92C2-8B3AA8880821}">
      <dsp:nvSpPr>
        <dsp:cNvPr id="0" name=""/>
        <dsp:cNvSpPr/>
      </dsp:nvSpPr>
      <dsp:spPr>
        <a:xfrm>
          <a:off x="0" y="2047750"/>
          <a:ext cx="6261100" cy="1482975"/>
        </a:xfrm>
        <a:prstGeom prst="roundRect">
          <a:avLst/>
        </a:prstGeom>
        <a:solidFill>
          <a:schemeClr val="bg1">
            <a:lumMod val="85000"/>
            <a:lumOff val="15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l" defTabSz="1733550">
            <a:lnSpc>
              <a:spcPct val="90000"/>
            </a:lnSpc>
            <a:spcBef>
              <a:spcPct val="0"/>
            </a:spcBef>
            <a:spcAft>
              <a:spcPct val="35000"/>
            </a:spcAft>
            <a:buNone/>
          </a:pPr>
          <a:r>
            <a:rPr lang="en-US" sz="3900" kern="1200" dirty="0"/>
            <a:t>The Disciples Complained that it was a Waste</a:t>
          </a:r>
        </a:p>
      </dsp:txBody>
      <dsp:txXfrm>
        <a:off x="72393" y="2120143"/>
        <a:ext cx="6116314" cy="1338189"/>
      </dsp:txXfrm>
    </dsp:sp>
    <dsp:sp modelId="{C8DCAEFF-8E6B-4B38-A335-EF3D9CBEFC92}">
      <dsp:nvSpPr>
        <dsp:cNvPr id="0" name=""/>
        <dsp:cNvSpPr/>
      </dsp:nvSpPr>
      <dsp:spPr>
        <a:xfrm>
          <a:off x="0" y="3643045"/>
          <a:ext cx="6261100" cy="1482975"/>
        </a:xfrm>
        <a:prstGeom prst="roundRect">
          <a:avLst/>
        </a:prstGeom>
        <a:solidFill>
          <a:schemeClr val="bg1">
            <a:lumMod val="85000"/>
            <a:lumOff val="15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l" defTabSz="1733550">
            <a:lnSpc>
              <a:spcPct val="90000"/>
            </a:lnSpc>
            <a:spcBef>
              <a:spcPct val="0"/>
            </a:spcBef>
            <a:spcAft>
              <a:spcPct val="35000"/>
            </a:spcAft>
            <a:buNone/>
          </a:pPr>
          <a:r>
            <a:rPr lang="en-US" sz="3900" kern="1200" dirty="0"/>
            <a:t>Jesus Corrected Their Misconceptions</a:t>
          </a:r>
        </a:p>
      </dsp:txBody>
      <dsp:txXfrm>
        <a:off x="72393" y="3715438"/>
        <a:ext cx="6116314" cy="133818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7ABC84C-B0F6-4B99-A296-43707C0A8FB3}" type="datetimeFigureOut">
              <a:rPr lang="en-US" smtClean="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255346" y="2750337"/>
            <a:ext cx="1171888" cy="1356442"/>
          </a:xfrm>
        </p:spPr>
        <p:txBody>
          <a:bodyPr/>
          <a:lstStyle/>
          <a:p>
            <a:fld id="{5EB9C72E-EBC8-471A-BFF5-64E5655AD86C}" type="slidenum">
              <a:rPr lang="en-US" smtClean="0"/>
              <a:t>‹#›</a:t>
            </a:fld>
            <a:endParaRPr lang="en-US"/>
          </a:p>
        </p:txBody>
      </p:sp>
    </p:spTree>
    <p:extLst>
      <p:ext uri="{BB962C8B-B14F-4D97-AF65-F5344CB8AC3E}">
        <p14:creationId xmlns:p14="http://schemas.microsoft.com/office/powerpoint/2010/main" val="41392482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7ABC84C-B0F6-4B99-A296-43707C0A8FB3}" type="datetimeFigureOut">
              <a:rPr lang="en-US" smtClean="0"/>
              <a:t>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11309"/>
            <a:ext cx="1154151" cy="1090789"/>
          </a:xfrm>
        </p:spPr>
        <p:txBody>
          <a:bodyPr/>
          <a:lstStyle/>
          <a:p>
            <a:fld id="{5EB9C72E-EBC8-471A-BFF5-64E5655AD86C}" type="slidenum">
              <a:rPr lang="en-US" smtClean="0"/>
              <a:t>‹#›</a:t>
            </a:fld>
            <a:endParaRPr lang="en-US"/>
          </a:p>
        </p:txBody>
      </p:sp>
    </p:spTree>
    <p:extLst>
      <p:ext uri="{BB962C8B-B14F-4D97-AF65-F5344CB8AC3E}">
        <p14:creationId xmlns:p14="http://schemas.microsoft.com/office/powerpoint/2010/main" val="20593044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7ABC84C-B0F6-4B99-A296-43707C0A8FB3}" type="datetimeFigureOut">
              <a:rPr lang="en-US" smtClean="0"/>
              <a:t>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11615"/>
            <a:ext cx="1154151" cy="1090789"/>
          </a:xfrm>
        </p:spPr>
        <p:txBody>
          <a:bodyPr/>
          <a:lstStyle/>
          <a:p>
            <a:fld id="{5EB9C72E-EBC8-471A-BFF5-64E5655AD86C}" type="slidenum">
              <a:rPr lang="en-US" smtClean="0"/>
              <a:t>‹#›</a:t>
            </a:fld>
            <a:endParaRPr lang="en-US"/>
          </a:p>
        </p:txBody>
      </p:sp>
    </p:spTree>
    <p:extLst>
      <p:ext uri="{BB962C8B-B14F-4D97-AF65-F5344CB8AC3E}">
        <p14:creationId xmlns:p14="http://schemas.microsoft.com/office/powerpoint/2010/main" val="23072954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7ABC84C-B0F6-4B99-A296-43707C0A8FB3}" type="datetimeFigureOut">
              <a:rPr lang="en-US" smtClean="0"/>
              <a:t>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09925"/>
            <a:ext cx="1154151" cy="1090789"/>
          </a:xfrm>
        </p:spPr>
        <p:txBody>
          <a:bodyPr/>
          <a:lstStyle/>
          <a:p>
            <a:fld id="{5EB9C72E-EBC8-471A-BFF5-64E5655AD86C}" type="slidenum">
              <a:rPr lang="en-US" smtClean="0"/>
              <a:t>‹#›</a:t>
            </a:fld>
            <a:endParaRPr lang="en-US"/>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17806317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7ABC84C-B0F6-4B99-A296-43707C0A8FB3}" type="datetimeFigureOut">
              <a:rPr lang="en-US" smtClean="0"/>
              <a:t>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09925"/>
            <a:ext cx="1154151" cy="1090789"/>
          </a:xfrm>
        </p:spPr>
        <p:txBody>
          <a:bodyPr/>
          <a:lstStyle/>
          <a:p>
            <a:fld id="{5EB9C72E-EBC8-471A-BFF5-64E5655AD86C}" type="slidenum">
              <a:rPr lang="en-US" smtClean="0"/>
              <a:t>‹#›</a:t>
            </a:fld>
            <a:endParaRPr lang="en-US"/>
          </a:p>
        </p:txBody>
      </p:sp>
    </p:spTree>
    <p:extLst>
      <p:ext uri="{BB962C8B-B14F-4D97-AF65-F5344CB8AC3E}">
        <p14:creationId xmlns:p14="http://schemas.microsoft.com/office/powerpoint/2010/main" val="36991887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A7ABC84C-B0F6-4B99-A296-43707C0A8FB3}" type="datetimeFigureOut">
              <a:rPr lang="en-US" smtClean="0"/>
              <a:t>11/4/2025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EB9C72E-EBC8-471A-BFF5-64E5655AD86C}" type="slidenum">
              <a:rPr lang="en-US" smtClean="0"/>
              <a:t>‹#›</a:t>
            </a:fld>
            <a:endParaRPr lang="en-US"/>
          </a:p>
        </p:txBody>
      </p:sp>
    </p:spTree>
    <p:extLst>
      <p:ext uri="{BB962C8B-B14F-4D97-AF65-F5344CB8AC3E}">
        <p14:creationId xmlns:p14="http://schemas.microsoft.com/office/powerpoint/2010/main" val="23518995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A7ABC84C-B0F6-4B99-A296-43707C0A8FB3}" type="datetimeFigureOut">
              <a:rPr lang="en-US" smtClean="0"/>
              <a:t>11/4/2025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EB9C72E-EBC8-471A-BFF5-64E5655AD86C}" type="slidenum">
              <a:rPr lang="en-US" smtClean="0"/>
              <a:t>‹#›</a:t>
            </a:fld>
            <a:endParaRPr lang="en-US"/>
          </a:p>
        </p:txBody>
      </p:sp>
    </p:spTree>
    <p:extLst>
      <p:ext uri="{BB962C8B-B14F-4D97-AF65-F5344CB8AC3E}">
        <p14:creationId xmlns:p14="http://schemas.microsoft.com/office/powerpoint/2010/main" val="40593918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7ABC84C-B0F6-4B99-A296-43707C0A8FB3}" type="datetimeFigureOut">
              <a:rPr lang="en-US" smtClean="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B9C72E-EBC8-471A-BFF5-64E5655AD86C}" type="slidenum">
              <a:rPr lang="en-US" smtClean="0"/>
              <a:t>‹#›</a:t>
            </a:fld>
            <a:endParaRPr lang="en-US"/>
          </a:p>
        </p:txBody>
      </p:sp>
    </p:spTree>
    <p:extLst>
      <p:ext uri="{BB962C8B-B14F-4D97-AF65-F5344CB8AC3E}">
        <p14:creationId xmlns:p14="http://schemas.microsoft.com/office/powerpoint/2010/main" val="7120450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A7ABC84C-B0F6-4B99-A296-43707C0A8FB3}" type="datetimeFigureOut">
              <a:rPr lang="en-US" smtClean="0"/>
              <a:t>11/4/2025</a:t>
            </a:fld>
            <a:endParaRPr lang="en-US"/>
          </a:p>
        </p:txBody>
      </p:sp>
      <p:sp>
        <p:nvSpPr>
          <p:cNvPr id="5" name="Footer Placeholder 4"/>
          <p:cNvSpPr>
            <a:spLocks noGrp="1"/>
          </p:cNvSpPr>
          <p:nvPr>
            <p:ph type="ftr" sz="quarter" idx="11"/>
          </p:nvPr>
        </p:nvSpPr>
        <p:spPr>
          <a:xfrm>
            <a:off x="680321" y="5936188"/>
            <a:ext cx="6126805" cy="365125"/>
          </a:xfrm>
        </p:spPr>
        <p:txBody>
          <a:bodyPr/>
          <a:lstStyle/>
          <a:p>
            <a:endParaRPr lang="en-US"/>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5EB9C72E-EBC8-471A-BFF5-64E5655AD86C}" type="slidenum">
              <a:rPr lang="en-US" smtClean="0"/>
              <a:t>‹#›</a:t>
            </a:fld>
            <a:endParaRPr lang="en-US"/>
          </a:p>
        </p:txBody>
      </p:sp>
    </p:spTree>
    <p:extLst>
      <p:ext uri="{BB962C8B-B14F-4D97-AF65-F5344CB8AC3E}">
        <p14:creationId xmlns:p14="http://schemas.microsoft.com/office/powerpoint/2010/main" val="3972135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7ABC84C-B0F6-4B99-A296-43707C0A8FB3}" type="datetimeFigureOut">
              <a:rPr lang="en-US" smtClean="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B9C72E-EBC8-471A-BFF5-64E5655AD86C}" type="slidenum">
              <a:rPr lang="en-US" smtClean="0"/>
              <a:t>‹#›</a:t>
            </a:fld>
            <a:endParaRPr lang="en-US"/>
          </a:p>
        </p:txBody>
      </p:sp>
    </p:spTree>
    <p:extLst>
      <p:ext uri="{BB962C8B-B14F-4D97-AF65-F5344CB8AC3E}">
        <p14:creationId xmlns:p14="http://schemas.microsoft.com/office/powerpoint/2010/main" val="35692411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7ABC84C-B0F6-4B99-A296-43707C0A8FB3}" type="datetimeFigureOut">
              <a:rPr lang="en-US" smtClean="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729455" y="2869895"/>
            <a:ext cx="1154151" cy="1090789"/>
          </a:xfrm>
        </p:spPr>
        <p:txBody>
          <a:bodyPr/>
          <a:lstStyle/>
          <a:p>
            <a:fld id="{5EB9C72E-EBC8-471A-BFF5-64E5655AD86C}" type="slidenum">
              <a:rPr lang="en-US" smtClean="0"/>
              <a:t>‹#›</a:t>
            </a:fld>
            <a:endParaRPr lang="en-US"/>
          </a:p>
        </p:txBody>
      </p:sp>
    </p:spTree>
    <p:extLst>
      <p:ext uri="{BB962C8B-B14F-4D97-AF65-F5344CB8AC3E}">
        <p14:creationId xmlns:p14="http://schemas.microsoft.com/office/powerpoint/2010/main" val="25375491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7ABC84C-B0F6-4B99-A296-43707C0A8FB3}" type="datetimeFigureOut">
              <a:rPr lang="en-US" smtClean="0"/>
              <a:t>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B9C72E-EBC8-471A-BFF5-64E5655AD86C}" type="slidenum">
              <a:rPr lang="en-US" smtClean="0"/>
              <a:t>‹#›</a:t>
            </a:fld>
            <a:endParaRPr lang="en-US"/>
          </a:p>
        </p:txBody>
      </p:sp>
    </p:spTree>
    <p:extLst>
      <p:ext uri="{BB962C8B-B14F-4D97-AF65-F5344CB8AC3E}">
        <p14:creationId xmlns:p14="http://schemas.microsoft.com/office/powerpoint/2010/main" val="37257296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7ABC84C-B0F6-4B99-A296-43707C0A8FB3}" type="datetimeFigureOut">
              <a:rPr lang="en-US" smtClean="0"/>
              <a:t>11/4/2025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EB9C72E-EBC8-471A-BFF5-64E5655AD86C}" type="slidenum">
              <a:rPr lang="en-US" smtClean="0"/>
              <a:t>‹#›</a:t>
            </a:fld>
            <a:endParaRPr lang="en-US"/>
          </a:p>
        </p:txBody>
      </p:sp>
    </p:spTree>
    <p:extLst>
      <p:ext uri="{BB962C8B-B14F-4D97-AF65-F5344CB8AC3E}">
        <p14:creationId xmlns:p14="http://schemas.microsoft.com/office/powerpoint/2010/main" val="42111289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7ABC84C-B0F6-4B99-A296-43707C0A8FB3}" type="datetimeFigureOut">
              <a:rPr lang="en-US" smtClean="0"/>
              <a:t>11/4/2025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EB9C72E-EBC8-471A-BFF5-64E5655AD86C}" type="slidenum">
              <a:rPr lang="en-US" smtClean="0"/>
              <a:t>‹#›</a:t>
            </a:fld>
            <a:endParaRPr lang="en-US"/>
          </a:p>
        </p:txBody>
      </p:sp>
    </p:spTree>
    <p:extLst>
      <p:ext uri="{BB962C8B-B14F-4D97-AF65-F5344CB8AC3E}">
        <p14:creationId xmlns:p14="http://schemas.microsoft.com/office/powerpoint/2010/main" val="22402635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A7ABC84C-B0F6-4B99-A296-43707C0A8FB3}" type="datetimeFigureOut">
              <a:rPr lang="en-US" smtClean="0"/>
              <a:t>11/4/2025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EB9C72E-EBC8-471A-BFF5-64E5655AD86C}" type="slidenum">
              <a:rPr lang="en-US" smtClean="0"/>
              <a:t>‹#›</a:t>
            </a:fld>
            <a:endParaRPr lang="en-US"/>
          </a:p>
        </p:txBody>
      </p:sp>
    </p:spTree>
    <p:extLst>
      <p:ext uri="{BB962C8B-B14F-4D97-AF65-F5344CB8AC3E}">
        <p14:creationId xmlns:p14="http://schemas.microsoft.com/office/powerpoint/2010/main" val="4247369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7ABC84C-B0F6-4B99-A296-43707C0A8FB3}" type="datetimeFigureOut">
              <a:rPr lang="en-US" smtClean="0"/>
              <a:t>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B9C72E-EBC8-471A-BFF5-64E5655AD86C}" type="slidenum">
              <a:rPr lang="en-US" smtClean="0"/>
              <a:t>‹#›</a:t>
            </a:fld>
            <a:endParaRPr lang="en-US"/>
          </a:p>
        </p:txBody>
      </p:sp>
    </p:spTree>
    <p:extLst>
      <p:ext uri="{BB962C8B-B14F-4D97-AF65-F5344CB8AC3E}">
        <p14:creationId xmlns:p14="http://schemas.microsoft.com/office/powerpoint/2010/main" val="36110097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7ABC84C-B0F6-4B99-A296-43707C0A8FB3}" type="datetimeFigureOut">
              <a:rPr lang="en-US" smtClean="0"/>
              <a:t>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B9C72E-EBC8-471A-BFF5-64E5655AD86C}" type="slidenum">
              <a:rPr lang="en-US" smtClean="0"/>
              <a:t>‹#›</a:t>
            </a:fld>
            <a:endParaRPr lang="en-US"/>
          </a:p>
        </p:txBody>
      </p:sp>
    </p:spTree>
    <p:extLst>
      <p:ext uri="{BB962C8B-B14F-4D97-AF65-F5344CB8AC3E}">
        <p14:creationId xmlns:p14="http://schemas.microsoft.com/office/powerpoint/2010/main" val="5252376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A7ABC84C-B0F6-4B99-A296-43707C0A8FB3}" type="datetimeFigureOut">
              <a:rPr lang="en-US" smtClean="0"/>
              <a:t>11/4/2025</a:t>
            </a:fld>
            <a:endParaRPr lang="en-US"/>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5EB9C72E-EBC8-471A-BFF5-64E5655AD86C}" type="slidenum">
              <a:rPr lang="en-US" smtClean="0"/>
              <a:t>‹#›</a:t>
            </a:fld>
            <a:endParaRPr lang="en-US"/>
          </a:p>
        </p:txBody>
      </p:sp>
    </p:spTree>
    <p:extLst>
      <p:ext uri="{BB962C8B-B14F-4D97-AF65-F5344CB8AC3E}">
        <p14:creationId xmlns:p14="http://schemas.microsoft.com/office/powerpoint/2010/main" val="1472458624"/>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22.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23.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24.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8.png"/><Relationship Id="rId7" Type="http://schemas.openxmlformats.org/officeDocument/2006/relationships/slide" Target="slide3.xml"/><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slide" Target="slide7.xml"/><Relationship Id="rId5" Type="http://schemas.openxmlformats.org/officeDocument/2006/relationships/image" Target="../media/image10.png"/><Relationship Id="rId10" Type="http://schemas.openxmlformats.org/officeDocument/2006/relationships/slide" Target="slide6.xml"/><Relationship Id="rId4" Type="http://schemas.openxmlformats.org/officeDocument/2006/relationships/image" Target="../media/image9.png"/><Relationship Id="rId9" Type="http://schemas.openxmlformats.org/officeDocument/2006/relationships/slide" Target="slide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1.png"/><Relationship Id="rId7" Type="http://schemas.openxmlformats.org/officeDocument/2006/relationships/diagramColors" Target="../diagrams/colors3.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4.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21.png"/><Relationship Id="rId7" Type="http://schemas.openxmlformats.org/officeDocument/2006/relationships/diagramColors" Target="../diagrams/colors4.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jp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0.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1.png"/><Relationship Id="rId7" Type="http://schemas.openxmlformats.org/officeDocument/2006/relationships/diagramColors" Target="../diagrams/colors1.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1.png"/><Relationship Id="rId7" Type="http://schemas.openxmlformats.org/officeDocument/2006/relationships/diagramColors" Target="../diagrams/colors2.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9F62DDF-6728-A34B-B96F-620652F848C8}"/>
              </a:ext>
            </a:extLst>
          </p:cNvPr>
          <p:cNvPicPr>
            <a:picLocks noChangeAspect="1"/>
          </p:cNvPicPr>
          <p:nvPr/>
        </p:nvPicPr>
        <p:blipFill>
          <a:blip r:embed="rId2">
            <a:extLst>
              <a:ext uri="{28A0092B-C50C-407E-A947-70E740481C1C}">
                <a14:useLocalDpi xmlns:a14="http://schemas.microsoft.com/office/drawing/2010/main" val="0"/>
              </a:ext>
            </a:extLst>
          </a:blip>
          <a:srcRect t="11067" r="9091"/>
          <a:stretch>
            <a:fillRect/>
          </a:stretch>
        </p:blipFill>
        <p:spPr>
          <a:xfrm>
            <a:off x="-3176" y="10"/>
            <a:ext cx="12192000" cy="6857991"/>
          </a:xfrm>
          <a:prstGeom prst="rect">
            <a:avLst/>
          </a:prstGeom>
        </p:spPr>
      </p:pic>
      <p:sp>
        <p:nvSpPr>
          <p:cNvPr id="21" name="Rectangle 20">
            <a:extLst>
              <a:ext uri="{FF2B5EF4-FFF2-40B4-BE49-F238E27FC236}">
                <a16:creationId xmlns:a16="http://schemas.microsoft.com/office/drawing/2014/main" id="{41704883-D088-4683-A1FD-AEE53B336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4249541"/>
            <a:ext cx="8968085" cy="1660332"/>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2635C01C-048E-FE38-FDCF-6FD9E4E45736}"/>
              </a:ext>
            </a:extLst>
          </p:cNvPr>
          <p:cNvSpPr>
            <a:spLocks noGrp="1"/>
          </p:cNvSpPr>
          <p:nvPr>
            <p:ph type="ctrTitle"/>
          </p:nvPr>
        </p:nvSpPr>
        <p:spPr>
          <a:xfrm>
            <a:off x="680322" y="4402667"/>
            <a:ext cx="8133478" cy="940240"/>
          </a:xfrm>
        </p:spPr>
        <p:txBody>
          <a:bodyPr>
            <a:normAutofit/>
          </a:bodyPr>
          <a:lstStyle/>
          <a:p>
            <a:r>
              <a:rPr lang="en-US" sz="4800" dirty="0"/>
              <a:t>Preparation for Burial</a:t>
            </a:r>
          </a:p>
        </p:txBody>
      </p:sp>
      <p:sp>
        <p:nvSpPr>
          <p:cNvPr id="3" name="Subtitle 2">
            <a:extLst>
              <a:ext uri="{FF2B5EF4-FFF2-40B4-BE49-F238E27FC236}">
                <a16:creationId xmlns:a16="http://schemas.microsoft.com/office/drawing/2014/main" id="{0704BC0A-5791-3BAA-FBB3-B69101B15B1B}"/>
              </a:ext>
            </a:extLst>
          </p:cNvPr>
          <p:cNvSpPr>
            <a:spLocks noGrp="1"/>
          </p:cNvSpPr>
          <p:nvPr>
            <p:ph type="subTitle" idx="1"/>
          </p:nvPr>
        </p:nvSpPr>
        <p:spPr>
          <a:xfrm>
            <a:off x="680322" y="5342302"/>
            <a:ext cx="8133478" cy="406566"/>
          </a:xfrm>
        </p:spPr>
        <p:txBody>
          <a:bodyPr>
            <a:normAutofit/>
          </a:bodyPr>
          <a:lstStyle/>
          <a:p>
            <a:r>
              <a:rPr lang="en-US" sz="1800"/>
              <a:t>By Joseph Peters</a:t>
            </a:r>
          </a:p>
        </p:txBody>
      </p:sp>
      <p:sp>
        <p:nvSpPr>
          <p:cNvPr id="23" name="Rectangle 22">
            <a:extLst>
              <a:ext uri="{FF2B5EF4-FFF2-40B4-BE49-F238E27FC236}">
                <a16:creationId xmlns:a16="http://schemas.microsoft.com/office/drawing/2014/main" id="{A9C04EC1-26B9-40BD-84A6-B2C0A913D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4249541"/>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5" name="Rectangle 24">
            <a:extLst>
              <a:ext uri="{FF2B5EF4-FFF2-40B4-BE49-F238E27FC236}">
                <a16:creationId xmlns:a16="http://schemas.microsoft.com/office/drawing/2014/main" id="{9BAB74E2-5A82-47FD-BBB4-BFD47779FF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02314"/>
            <a:ext cx="8968085" cy="275942"/>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9C4FFB60-A034-4994-8F55-E38D4F31C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5902314"/>
            <a:ext cx="3080285" cy="275942"/>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0429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4EB09-65F3-7DAB-C9C3-423FF69F9BE1}"/>
              </a:ext>
            </a:extLst>
          </p:cNvPr>
          <p:cNvSpPr>
            <a:spLocks noGrp="1"/>
          </p:cNvSpPr>
          <p:nvPr>
            <p:ph type="title"/>
          </p:nvPr>
        </p:nvSpPr>
        <p:spPr/>
        <p:txBody>
          <a:bodyPr/>
          <a:lstStyle/>
          <a:p>
            <a:r>
              <a:rPr lang="en-US" dirty="0"/>
              <a:t>Context</a:t>
            </a:r>
          </a:p>
        </p:txBody>
      </p:sp>
      <p:sp>
        <p:nvSpPr>
          <p:cNvPr id="3" name="Content Placeholder 2">
            <a:extLst>
              <a:ext uri="{FF2B5EF4-FFF2-40B4-BE49-F238E27FC236}">
                <a16:creationId xmlns:a16="http://schemas.microsoft.com/office/drawing/2014/main" id="{D258B36E-9827-7104-E7D3-21387BBFA857}"/>
              </a:ext>
            </a:extLst>
          </p:cNvPr>
          <p:cNvSpPr>
            <a:spLocks noGrp="1"/>
          </p:cNvSpPr>
          <p:nvPr>
            <p:ph idx="1"/>
          </p:nvPr>
        </p:nvSpPr>
        <p:spPr>
          <a:xfrm>
            <a:off x="383459" y="2336873"/>
            <a:ext cx="11395586" cy="4339230"/>
          </a:xfrm>
        </p:spPr>
        <p:txBody>
          <a:bodyPr>
            <a:normAutofit/>
          </a:bodyPr>
          <a:lstStyle/>
          <a:p>
            <a:r>
              <a:rPr lang="en-US" sz="3200" dirty="0">
                <a:solidFill>
                  <a:srgbClr val="FFFF00"/>
                </a:solidFill>
              </a:rPr>
              <a:t>Then assembled together the chief priests, and the scribes, and the elders of the people, unto the palace of the high priest, who was called Caiaphas, And consulted that they might take Jesus by subtilty, and kill him. But they said, Not on the feast day, lest there be an uproar among the people (Matt 26:3–5).</a:t>
            </a:r>
          </a:p>
          <a:p>
            <a:r>
              <a:rPr lang="en-US" sz="3200" dirty="0">
                <a:solidFill>
                  <a:srgbClr val="FFFF00"/>
                </a:solidFill>
              </a:rPr>
              <a:t>Then from that day forth they took counsel together for to put him to death (John 11:53.</a:t>
            </a:r>
          </a:p>
        </p:txBody>
      </p:sp>
    </p:spTree>
    <p:extLst>
      <p:ext uri="{BB962C8B-B14F-4D97-AF65-F5344CB8AC3E}">
        <p14:creationId xmlns:p14="http://schemas.microsoft.com/office/powerpoint/2010/main" val="32418993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1CFC1BB-C5B3-4479-9752-C53221627F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Picture 13">
            <a:extLst>
              <a:ext uri="{FF2B5EF4-FFF2-40B4-BE49-F238E27FC236}">
                <a16:creationId xmlns:a16="http://schemas.microsoft.com/office/drawing/2014/main" id="{5B5FB5AC-39B2-4094-B486-0FCD501D504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16" name="Picture 15">
            <a:extLst>
              <a:ext uri="{FF2B5EF4-FFF2-40B4-BE49-F238E27FC236}">
                <a16:creationId xmlns:a16="http://schemas.microsoft.com/office/drawing/2014/main" id="{7150CFE4-97B0-48C6-ACD6-9399CBA1190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18" name="Rectangle 17">
            <a:extLst>
              <a:ext uri="{FF2B5EF4-FFF2-40B4-BE49-F238E27FC236}">
                <a16:creationId xmlns:a16="http://schemas.microsoft.com/office/drawing/2014/main" id="{A3C6F7F0-46EA-4F8E-A112-1B517C2B5A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0" name="Rectangle 19">
            <a:extLst>
              <a:ext uri="{FF2B5EF4-FFF2-40B4-BE49-F238E27FC236}">
                <a16:creationId xmlns:a16="http://schemas.microsoft.com/office/drawing/2014/main" id="{1691A3CC-CDA1-4C3B-9150-FCFB5373D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7" name="Picture 6" descr="A person in a robe washing her hair&#10;&#10;AI-generated content may be incorrect.">
            <a:extLst>
              <a:ext uri="{FF2B5EF4-FFF2-40B4-BE49-F238E27FC236}">
                <a16:creationId xmlns:a16="http://schemas.microsoft.com/office/drawing/2014/main" id="{A8B85AFB-16E7-F158-F7AA-C4B0E9437099}"/>
              </a:ext>
            </a:extLst>
          </p:cNvPr>
          <p:cNvPicPr>
            <a:picLocks noChangeAspect="1"/>
          </p:cNvPicPr>
          <p:nvPr/>
        </p:nvPicPr>
        <p:blipFill>
          <a:blip r:embed="rId5">
            <a:extLst>
              <a:ext uri="{28A0092B-C50C-407E-A947-70E740481C1C}">
                <a14:useLocalDpi xmlns:a14="http://schemas.microsoft.com/office/drawing/2010/main" val="0"/>
              </a:ext>
            </a:extLst>
          </a:blip>
          <a:srcRect t="11067" r="9091"/>
          <a:stretch>
            <a:fillRect/>
          </a:stretch>
        </p:blipFill>
        <p:spPr>
          <a:xfrm>
            <a:off x="-3176" y="10"/>
            <a:ext cx="12192000" cy="6857991"/>
          </a:xfrm>
          <a:prstGeom prst="rect">
            <a:avLst/>
          </a:prstGeom>
        </p:spPr>
      </p:pic>
      <p:sp>
        <p:nvSpPr>
          <p:cNvPr id="22" name="Rectangle 21">
            <a:extLst>
              <a:ext uri="{FF2B5EF4-FFF2-40B4-BE49-F238E27FC236}">
                <a16:creationId xmlns:a16="http://schemas.microsoft.com/office/drawing/2014/main" id="{41704883-D088-4683-A1FD-AEE53B336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4249541"/>
            <a:ext cx="8968085" cy="1660332"/>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3A706C54-0D09-85D9-6606-FB5CDE498174}"/>
              </a:ext>
            </a:extLst>
          </p:cNvPr>
          <p:cNvSpPr>
            <a:spLocks noGrp="1"/>
          </p:cNvSpPr>
          <p:nvPr>
            <p:ph type="title"/>
          </p:nvPr>
        </p:nvSpPr>
        <p:spPr>
          <a:xfrm>
            <a:off x="680322" y="4402667"/>
            <a:ext cx="8133478" cy="940240"/>
          </a:xfrm>
        </p:spPr>
        <p:txBody>
          <a:bodyPr vert="horz" lIns="91440" tIns="45720" rIns="91440" bIns="45720" rtlCol="0" anchor="b">
            <a:normAutofit/>
          </a:bodyPr>
          <a:lstStyle/>
          <a:p>
            <a:pPr algn="r"/>
            <a:r>
              <a:rPr lang="en-US" sz="4800" dirty="0"/>
              <a:t>Mary Humbly Sacrificed</a:t>
            </a:r>
          </a:p>
        </p:txBody>
      </p:sp>
      <p:sp>
        <p:nvSpPr>
          <p:cNvPr id="24" name="Rectangle 23">
            <a:extLst>
              <a:ext uri="{FF2B5EF4-FFF2-40B4-BE49-F238E27FC236}">
                <a16:creationId xmlns:a16="http://schemas.microsoft.com/office/drawing/2014/main" id="{A9C04EC1-26B9-40BD-84A6-B2C0A913D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4249541"/>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6" name="Rectangle 25">
            <a:extLst>
              <a:ext uri="{FF2B5EF4-FFF2-40B4-BE49-F238E27FC236}">
                <a16:creationId xmlns:a16="http://schemas.microsoft.com/office/drawing/2014/main" id="{9BAB74E2-5A82-47FD-BBB4-BFD47779FF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02314"/>
            <a:ext cx="8968085" cy="275942"/>
          </a:xfrm>
          <a:prstGeom prst="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9C4FFB60-A034-4994-8F55-E38D4F31C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5902314"/>
            <a:ext cx="3080285" cy="275942"/>
          </a:xfrm>
          <a:prstGeom prst="rect">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9355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7CD1D-8F49-6245-452F-CBB9E4803C1A}"/>
              </a:ext>
            </a:extLst>
          </p:cNvPr>
          <p:cNvSpPr>
            <a:spLocks noGrp="1"/>
          </p:cNvSpPr>
          <p:nvPr>
            <p:ph type="title"/>
          </p:nvPr>
        </p:nvSpPr>
        <p:spPr/>
        <p:txBody>
          <a:bodyPr/>
          <a:lstStyle/>
          <a:p>
            <a:r>
              <a:rPr lang="en-US" dirty="0"/>
              <a:t>Anointing Jesus</a:t>
            </a:r>
          </a:p>
        </p:txBody>
      </p:sp>
      <p:sp>
        <p:nvSpPr>
          <p:cNvPr id="3" name="Content Placeholder 2">
            <a:extLst>
              <a:ext uri="{FF2B5EF4-FFF2-40B4-BE49-F238E27FC236}">
                <a16:creationId xmlns:a16="http://schemas.microsoft.com/office/drawing/2014/main" id="{4F7645CB-B9A0-2579-E55B-422159B8C0FC}"/>
              </a:ext>
            </a:extLst>
          </p:cNvPr>
          <p:cNvSpPr>
            <a:spLocks noGrp="1"/>
          </p:cNvSpPr>
          <p:nvPr>
            <p:ph idx="1"/>
          </p:nvPr>
        </p:nvSpPr>
        <p:spPr>
          <a:xfrm>
            <a:off x="680321" y="2336872"/>
            <a:ext cx="10961073" cy="4437554"/>
          </a:xfrm>
        </p:spPr>
        <p:txBody>
          <a:bodyPr>
            <a:normAutofit lnSpcReduction="10000"/>
          </a:bodyPr>
          <a:lstStyle/>
          <a:p>
            <a:r>
              <a:rPr lang="en-US" sz="2800" dirty="0">
                <a:solidFill>
                  <a:srgbClr val="FFFF00"/>
                </a:solidFill>
              </a:rPr>
              <a:t>Now when Jesus was in Bethany, in the house of Simon the leper, There came unto him a woman having an alabaster box of very precious ointment, and poured it on his head, as he sat at meat (Matt 26:6–7).</a:t>
            </a:r>
          </a:p>
          <a:p>
            <a:r>
              <a:rPr lang="en-US" sz="2800" dirty="0">
                <a:solidFill>
                  <a:srgbClr val="FFFF00"/>
                </a:solidFill>
              </a:rPr>
              <a:t>Then Jesus six days before the </a:t>
            </a:r>
            <a:r>
              <a:rPr lang="en-US" sz="2800" dirty="0" err="1">
                <a:solidFill>
                  <a:srgbClr val="FFFF00"/>
                </a:solidFill>
              </a:rPr>
              <a:t>passover</a:t>
            </a:r>
            <a:r>
              <a:rPr lang="en-US" sz="2800" dirty="0">
                <a:solidFill>
                  <a:srgbClr val="FFFF00"/>
                </a:solidFill>
              </a:rPr>
              <a:t> came to Bethany, where Lazarus was which had been dead, whom he raised from the dead. There they made him a supper; and Martha served: but Lazarus was one of them that sat at the table with him. Then took Mary a pound of ointment of spikenard, very costly, and anointed the feet of Jesus, and wiped his feet with her hair: and the house was filled with the </a:t>
            </a:r>
            <a:r>
              <a:rPr lang="en-US" sz="2800" dirty="0" err="1">
                <a:solidFill>
                  <a:srgbClr val="FFFF00"/>
                </a:solidFill>
              </a:rPr>
              <a:t>odour</a:t>
            </a:r>
            <a:r>
              <a:rPr lang="en-US" sz="2800" dirty="0">
                <a:solidFill>
                  <a:srgbClr val="FFFF00"/>
                </a:solidFill>
              </a:rPr>
              <a:t> of the ointment (John 12:1–3).</a:t>
            </a:r>
          </a:p>
        </p:txBody>
      </p:sp>
    </p:spTree>
    <p:extLst>
      <p:ext uri="{BB962C8B-B14F-4D97-AF65-F5344CB8AC3E}">
        <p14:creationId xmlns:p14="http://schemas.microsoft.com/office/powerpoint/2010/main" val="37305779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DDE4F-EC2F-8751-ED94-532B35F9EC2A}"/>
              </a:ext>
            </a:extLst>
          </p:cNvPr>
          <p:cNvSpPr>
            <a:spLocks noGrp="1"/>
          </p:cNvSpPr>
          <p:nvPr>
            <p:ph type="title"/>
          </p:nvPr>
        </p:nvSpPr>
        <p:spPr/>
        <p:txBody>
          <a:bodyPr/>
          <a:lstStyle/>
          <a:p>
            <a:r>
              <a:rPr lang="en-US" dirty="0"/>
              <a:t>The Sinful Woman</a:t>
            </a:r>
          </a:p>
        </p:txBody>
      </p:sp>
      <p:sp>
        <p:nvSpPr>
          <p:cNvPr id="3" name="Content Placeholder 2">
            <a:extLst>
              <a:ext uri="{FF2B5EF4-FFF2-40B4-BE49-F238E27FC236}">
                <a16:creationId xmlns:a16="http://schemas.microsoft.com/office/drawing/2014/main" id="{FFB3629A-9C5F-AB72-30D9-325C8C0BF5DF}"/>
              </a:ext>
            </a:extLst>
          </p:cNvPr>
          <p:cNvSpPr>
            <a:spLocks noGrp="1"/>
          </p:cNvSpPr>
          <p:nvPr>
            <p:ph idx="1"/>
          </p:nvPr>
        </p:nvSpPr>
        <p:spPr>
          <a:xfrm>
            <a:off x="680321" y="2336873"/>
            <a:ext cx="10990569" cy="4083592"/>
          </a:xfrm>
        </p:spPr>
        <p:txBody>
          <a:bodyPr>
            <a:normAutofit/>
          </a:bodyPr>
          <a:lstStyle/>
          <a:p>
            <a:r>
              <a:rPr lang="en-US" sz="3200" dirty="0">
                <a:solidFill>
                  <a:srgbClr val="FFFF00"/>
                </a:solidFill>
              </a:rPr>
              <a:t>And one of the Pharisees desired him that he would eat with him. And he went into the Pharisee’s house, and sat down to meat. And, behold, a woman in the city, which was a sinner, when she knew that Jesus sat at meat in the Pharisee’s house, brought an alabaster box of ointment, And stood at his feet behind him weeping, and began to wash his feet with tears, and did wipe them with the hairs of her head, and kissed his feet, and anointed them with the ointment </a:t>
            </a:r>
            <a:r>
              <a:rPr lang="en-US" sz="3200" dirty="0"/>
              <a:t>(Luke 7:36–38).</a:t>
            </a:r>
          </a:p>
        </p:txBody>
      </p:sp>
    </p:spTree>
    <p:extLst>
      <p:ext uri="{BB962C8B-B14F-4D97-AF65-F5344CB8AC3E}">
        <p14:creationId xmlns:p14="http://schemas.microsoft.com/office/powerpoint/2010/main" val="16733169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1CFC1BB-C5B3-4479-9752-C53221627F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5B5FB5AC-39B2-4094-B486-0FCD501D504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14" name="Picture 13">
            <a:extLst>
              <a:ext uri="{FF2B5EF4-FFF2-40B4-BE49-F238E27FC236}">
                <a16:creationId xmlns:a16="http://schemas.microsoft.com/office/drawing/2014/main" id="{7150CFE4-97B0-48C6-ACD6-9399CBA1190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16" name="Rectangle 15">
            <a:extLst>
              <a:ext uri="{FF2B5EF4-FFF2-40B4-BE49-F238E27FC236}">
                <a16:creationId xmlns:a16="http://schemas.microsoft.com/office/drawing/2014/main" id="{A3C6F7F0-46EA-4F8E-A112-1B517C2B5A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8" name="Rectangle 17">
            <a:extLst>
              <a:ext uri="{FF2B5EF4-FFF2-40B4-BE49-F238E27FC236}">
                <a16:creationId xmlns:a16="http://schemas.microsoft.com/office/drawing/2014/main" id="{1691A3CC-CDA1-4C3B-9150-FCFB5373D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5" name="Picture 4" descr="A person with long hair and beard&#10;&#10;AI-generated content may be incorrect.">
            <a:extLst>
              <a:ext uri="{FF2B5EF4-FFF2-40B4-BE49-F238E27FC236}">
                <a16:creationId xmlns:a16="http://schemas.microsoft.com/office/drawing/2014/main" id="{7AA97549-8914-3172-E012-43F231601E3C}"/>
              </a:ext>
            </a:extLst>
          </p:cNvPr>
          <p:cNvPicPr>
            <a:picLocks noChangeAspect="1"/>
          </p:cNvPicPr>
          <p:nvPr/>
        </p:nvPicPr>
        <p:blipFill>
          <a:blip r:embed="rId5">
            <a:extLst>
              <a:ext uri="{28A0092B-C50C-407E-A947-70E740481C1C}">
                <a14:useLocalDpi xmlns:a14="http://schemas.microsoft.com/office/drawing/2010/main" val="0"/>
              </a:ext>
            </a:extLst>
          </a:blip>
          <a:srcRect t="10679" r="9091"/>
          <a:stretch>
            <a:fillRect/>
          </a:stretch>
        </p:blipFill>
        <p:spPr>
          <a:xfrm>
            <a:off x="-3176" y="10"/>
            <a:ext cx="12192000" cy="6857991"/>
          </a:xfrm>
          <a:prstGeom prst="rect">
            <a:avLst/>
          </a:prstGeom>
        </p:spPr>
      </p:pic>
      <p:sp>
        <p:nvSpPr>
          <p:cNvPr id="20" name="Rectangle 19">
            <a:extLst>
              <a:ext uri="{FF2B5EF4-FFF2-40B4-BE49-F238E27FC236}">
                <a16:creationId xmlns:a16="http://schemas.microsoft.com/office/drawing/2014/main" id="{41704883-D088-4683-A1FD-AEE53B336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4249541"/>
            <a:ext cx="8968085" cy="1660332"/>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28DBCA0B-D4ED-CA70-536F-C3F2E404DF98}"/>
              </a:ext>
            </a:extLst>
          </p:cNvPr>
          <p:cNvSpPr>
            <a:spLocks noGrp="1"/>
          </p:cNvSpPr>
          <p:nvPr>
            <p:ph type="title"/>
          </p:nvPr>
        </p:nvSpPr>
        <p:spPr>
          <a:xfrm>
            <a:off x="680322" y="4402667"/>
            <a:ext cx="8133478" cy="940240"/>
          </a:xfrm>
        </p:spPr>
        <p:txBody>
          <a:bodyPr vert="horz" lIns="91440" tIns="45720" rIns="91440" bIns="45720" rtlCol="0" anchor="b">
            <a:normAutofit/>
          </a:bodyPr>
          <a:lstStyle/>
          <a:p>
            <a:pPr algn="r"/>
            <a:r>
              <a:rPr lang="en-US" sz="4400" dirty="0"/>
              <a:t>Others Complained</a:t>
            </a:r>
          </a:p>
        </p:txBody>
      </p:sp>
      <p:sp>
        <p:nvSpPr>
          <p:cNvPr id="22" name="Rectangle 21">
            <a:extLst>
              <a:ext uri="{FF2B5EF4-FFF2-40B4-BE49-F238E27FC236}">
                <a16:creationId xmlns:a16="http://schemas.microsoft.com/office/drawing/2014/main" id="{A9C04EC1-26B9-40BD-84A6-B2C0A913D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4249541"/>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4" name="Rectangle 23">
            <a:extLst>
              <a:ext uri="{FF2B5EF4-FFF2-40B4-BE49-F238E27FC236}">
                <a16:creationId xmlns:a16="http://schemas.microsoft.com/office/drawing/2014/main" id="{9BAB74E2-5A82-47FD-BBB4-BFD47779FF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02314"/>
            <a:ext cx="8968085" cy="275942"/>
          </a:xfrm>
          <a:prstGeom prst="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C4FFB60-A034-4994-8F55-E38D4F31C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5902314"/>
            <a:ext cx="3080285" cy="275942"/>
          </a:xfrm>
          <a:prstGeom prst="rect">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1208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8CEFE-A70D-4FE4-249B-0681B592EEDA}"/>
              </a:ext>
            </a:extLst>
          </p:cNvPr>
          <p:cNvSpPr>
            <a:spLocks noGrp="1"/>
          </p:cNvSpPr>
          <p:nvPr>
            <p:ph type="title"/>
          </p:nvPr>
        </p:nvSpPr>
        <p:spPr/>
        <p:txBody>
          <a:bodyPr/>
          <a:lstStyle/>
          <a:p>
            <a:r>
              <a:rPr lang="en-US" dirty="0"/>
              <a:t>Judas’ Wickedness Revealed</a:t>
            </a:r>
          </a:p>
        </p:txBody>
      </p:sp>
      <p:sp>
        <p:nvSpPr>
          <p:cNvPr id="3" name="Content Placeholder 2">
            <a:extLst>
              <a:ext uri="{FF2B5EF4-FFF2-40B4-BE49-F238E27FC236}">
                <a16:creationId xmlns:a16="http://schemas.microsoft.com/office/drawing/2014/main" id="{94C68899-EAD7-CFD9-C32C-2F64D45EFEE7}"/>
              </a:ext>
            </a:extLst>
          </p:cNvPr>
          <p:cNvSpPr>
            <a:spLocks noGrp="1"/>
          </p:cNvSpPr>
          <p:nvPr>
            <p:ph idx="1"/>
          </p:nvPr>
        </p:nvSpPr>
        <p:spPr>
          <a:xfrm>
            <a:off x="680321" y="2336872"/>
            <a:ext cx="10892247" cy="4309733"/>
          </a:xfrm>
        </p:spPr>
        <p:txBody>
          <a:bodyPr>
            <a:normAutofit lnSpcReduction="10000"/>
          </a:bodyPr>
          <a:lstStyle/>
          <a:p>
            <a:r>
              <a:rPr lang="en-US" sz="3200" dirty="0">
                <a:solidFill>
                  <a:srgbClr val="FFFF00"/>
                </a:solidFill>
              </a:rPr>
              <a:t>But when his disciples saw it, they had indignation, saying, To what purpose is this waste? For this ointment might have been sold for much, and given to the poor (Matt 26:8–9).</a:t>
            </a:r>
          </a:p>
          <a:p>
            <a:r>
              <a:rPr lang="en-US" sz="3200" dirty="0">
                <a:solidFill>
                  <a:srgbClr val="FFFF00"/>
                </a:solidFill>
              </a:rPr>
              <a:t>Then saith one of his disciples, Judas Iscariot, Simon’s son, which should betray him, Why was not this ointment sold for three hundred pence, and given to the poor? This he said, not that he cared for the poor; but because he was a thief, and had the bag, and bare what was put therein (John 12:4–6).</a:t>
            </a:r>
          </a:p>
        </p:txBody>
      </p:sp>
    </p:spTree>
    <p:extLst>
      <p:ext uri="{BB962C8B-B14F-4D97-AF65-F5344CB8AC3E}">
        <p14:creationId xmlns:p14="http://schemas.microsoft.com/office/powerpoint/2010/main" val="29968252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6C214-C349-C55B-2A0D-F4CFDABAEE30}"/>
              </a:ext>
            </a:extLst>
          </p:cNvPr>
          <p:cNvSpPr>
            <a:spLocks noGrp="1"/>
          </p:cNvSpPr>
          <p:nvPr>
            <p:ph type="title"/>
          </p:nvPr>
        </p:nvSpPr>
        <p:spPr/>
        <p:txBody>
          <a:bodyPr/>
          <a:lstStyle/>
          <a:p>
            <a:r>
              <a:rPr lang="en-US" dirty="0"/>
              <a:t>The Pharisees Reaction</a:t>
            </a:r>
          </a:p>
        </p:txBody>
      </p:sp>
      <p:sp>
        <p:nvSpPr>
          <p:cNvPr id="3" name="Content Placeholder 2">
            <a:extLst>
              <a:ext uri="{FF2B5EF4-FFF2-40B4-BE49-F238E27FC236}">
                <a16:creationId xmlns:a16="http://schemas.microsoft.com/office/drawing/2014/main" id="{5C481208-578E-CD3B-C284-33F45315347E}"/>
              </a:ext>
            </a:extLst>
          </p:cNvPr>
          <p:cNvSpPr>
            <a:spLocks noGrp="1"/>
          </p:cNvSpPr>
          <p:nvPr>
            <p:ph idx="1"/>
          </p:nvPr>
        </p:nvSpPr>
        <p:spPr/>
        <p:txBody>
          <a:bodyPr>
            <a:normAutofit/>
          </a:bodyPr>
          <a:lstStyle/>
          <a:p>
            <a:r>
              <a:rPr lang="en-US" sz="3200" dirty="0">
                <a:solidFill>
                  <a:srgbClr val="FFFF00"/>
                </a:solidFill>
              </a:rPr>
              <a:t>Now when the Pharisee which had bidden him saw it, he </a:t>
            </a:r>
            <a:r>
              <a:rPr lang="en-US" sz="3200" dirty="0" err="1">
                <a:solidFill>
                  <a:srgbClr val="FFFF00"/>
                </a:solidFill>
              </a:rPr>
              <a:t>spake</a:t>
            </a:r>
            <a:r>
              <a:rPr lang="en-US" sz="3200" dirty="0">
                <a:solidFill>
                  <a:srgbClr val="FFFF00"/>
                </a:solidFill>
              </a:rPr>
              <a:t> within himself, saying, This man, if he were a prophet, would have known who and what manner of woman this is that </a:t>
            </a:r>
            <a:r>
              <a:rPr lang="en-US" sz="3200" dirty="0" err="1">
                <a:solidFill>
                  <a:srgbClr val="FFFF00"/>
                </a:solidFill>
              </a:rPr>
              <a:t>toucheth</a:t>
            </a:r>
            <a:r>
              <a:rPr lang="en-US" sz="3200" dirty="0">
                <a:solidFill>
                  <a:srgbClr val="FFFF00"/>
                </a:solidFill>
              </a:rPr>
              <a:t> him: for she is a sinner </a:t>
            </a:r>
            <a:r>
              <a:rPr lang="en-US" sz="3200" dirty="0"/>
              <a:t>(Luke 7:39).</a:t>
            </a:r>
          </a:p>
        </p:txBody>
      </p:sp>
    </p:spTree>
    <p:extLst>
      <p:ext uri="{BB962C8B-B14F-4D97-AF65-F5344CB8AC3E}">
        <p14:creationId xmlns:p14="http://schemas.microsoft.com/office/powerpoint/2010/main" val="25086562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1CFC1BB-C5B3-4479-9752-C53221627F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Picture 13">
            <a:extLst>
              <a:ext uri="{FF2B5EF4-FFF2-40B4-BE49-F238E27FC236}">
                <a16:creationId xmlns:a16="http://schemas.microsoft.com/office/drawing/2014/main" id="{5B5FB5AC-39B2-4094-B486-0FCD501D504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16" name="Picture 15">
            <a:extLst>
              <a:ext uri="{FF2B5EF4-FFF2-40B4-BE49-F238E27FC236}">
                <a16:creationId xmlns:a16="http://schemas.microsoft.com/office/drawing/2014/main" id="{7150CFE4-97B0-48C6-ACD6-9399CBA1190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18" name="Rectangle 17">
            <a:extLst>
              <a:ext uri="{FF2B5EF4-FFF2-40B4-BE49-F238E27FC236}">
                <a16:creationId xmlns:a16="http://schemas.microsoft.com/office/drawing/2014/main" id="{A3C6F7F0-46EA-4F8E-A112-1B517C2B5A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0" name="Rectangle 19">
            <a:extLst>
              <a:ext uri="{FF2B5EF4-FFF2-40B4-BE49-F238E27FC236}">
                <a16:creationId xmlns:a16="http://schemas.microsoft.com/office/drawing/2014/main" id="{1691A3CC-CDA1-4C3B-9150-FCFB5373D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7" name="Picture 6" descr="A torch in front of a rock cave&#10;&#10;AI-generated content may be incorrect.">
            <a:extLst>
              <a:ext uri="{FF2B5EF4-FFF2-40B4-BE49-F238E27FC236}">
                <a16:creationId xmlns:a16="http://schemas.microsoft.com/office/drawing/2014/main" id="{80B21788-CEE7-31A9-7A10-D83E4E772170}"/>
              </a:ext>
            </a:extLst>
          </p:cNvPr>
          <p:cNvPicPr>
            <a:picLocks noChangeAspect="1"/>
          </p:cNvPicPr>
          <p:nvPr/>
        </p:nvPicPr>
        <p:blipFill>
          <a:blip r:embed="rId5">
            <a:extLst>
              <a:ext uri="{28A0092B-C50C-407E-A947-70E740481C1C}">
                <a14:useLocalDpi xmlns:a14="http://schemas.microsoft.com/office/drawing/2010/main" val="0"/>
              </a:ext>
            </a:extLst>
          </a:blip>
          <a:srcRect l="9091" t="10679"/>
          <a:stretch>
            <a:fillRect/>
          </a:stretch>
        </p:blipFill>
        <p:spPr>
          <a:xfrm>
            <a:off x="-3176" y="10"/>
            <a:ext cx="12192000" cy="6857991"/>
          </a:xfrm>
          <a:prstGeom prst="rect">
            <a:avLst/>
          </a:prstGeom>
        </p:spPr>
      </p:pic>
      <p:sp>
        <p:nvSpPr>
          <p:cNvPr id="22" name="Rectangle 21">
            <a:extLst>
              <a:ext uri="{FF2B5EF4-FFF2-40B4-BE49-F238E27FC236}">
                <a16:creationId xmlns:a16="http://schemas.microsoft.com/office/drawing/2014/main" id="{41704883-D088-4683-A1FD-AEE53B336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4249541"/>
            <a:ext cx="8968085" cy="1660332"/>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CE840C22-1A1A-1B47-13B4-55D7CADB0496}"/>
              </a:ext>
            </a:extLst>
          </p:cNvPr>
          <p:cNvSpPr>
            <a:spLocks noGrp="1"/>
          </p:cNvSpPr>
          <p:nvPr>
            <p:ph type="title"/>
          </p:nvPr>
        </p:nvSpPr>
        <p:spPr>
          <a:xfrm>
            <a:off x="680322" y="4402667"/>
            <a:ext cx="8133478" cy="940240"/>
          </a:xfrm>
        </p:spPr>
        <p:txBody>
          <a:bodyPr vert="horz" lIns="91440" tIns="45720" rIns="91440" bIns="45720" rtlCol="0" anchor="b">
            <a:normAutofit/>
          </a:bodyPr>
          <a:lstStyle/>
          <a:p>
            <a:pPr algn="r"/>
            <a:r>
              <a:rPr lang="en-US" sz="3700" dirty="0"/>
              <a:t>Jesus Corrected Them</a:t>
            </a:r>
          </a:p>
        </p:txBody>
      </p:sp>
      <p:sp>
        <p:nvSpPr>
          <p:cNvPr id="24" name="Rectangle 23">
            <a:extLst>
              <a:ext uri="{FF2B5EF4-FFF2-40B4-BE49-F238E27FC236}">
                <a16:creationId xmlns:a16="http://schemas.microsoft.com/office/drawing/2014/main" id="{A9C04EC1-26B9-40BD-84A6-B2C0A913D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4249541"/>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6" name="Rectangle 25">
            <a:extLst>
              <a:ext uri="{FF2B5EF4-FFF2-40B4-BE49-F238E27FC236}">
                <a16:creationId xmlns:a16="http://schemas.microsoft.com/office/drawing/2014/main" id="{9BAB74E2-5A82-47FD-BBB4-BFD47779FF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02314"/>
            <a:ext cx="8968085" cy="275942"/>
          </a:xfrm>
          <a:prstGeom prst="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9C4FFB60-A034-4994-8F55-E38D4F31C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5902314"/>
            <a:ext cx="3080285" cy="275942"/>
          </a:xfrm>
          <a:prstGeom prst="rect">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3158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A44EF-6379-CA80-7A31-282FA3D13033}"/>
              </a:ext>
            </a:extLst>
          </p:cNvPr>
          <p:cNvSpPr>
            <a:spLocks noGrp="1"/>
          </p:cNvSpPr>
          <p:nvPr>
            <p:ph type="title"/>
          </p:nvPr>
        </p:nvSpPr>
        <p:spPr/>
        <p:txBody>
          <a:bodyPr/>
          <a:lstStyle/>
          <a:p>
            <a:r>
              <a:rPr lang="en-US" dirty="0"/>
              <a:t>Anointing For Burial</a:t>
            </a:r>
          </a:p>
        </p:txBody>
      </p:sp>
      <p:sp>
        <p:nvSpPr>
          <p:cNvPr id="3" name="Content Placeholder 2">
            <a:extLst>
              <a:ext uri="{FF2B5EF4-FFF2-40B4-BE49-F238E27FC236}">
                <a16:creationId xmlns:a16="http://schemas.microsoft.com/office/drawing/2014/main" id="{E89E7A1B-2046-EFEC-01B3-94A500F579E5}"/>
              </a:ext>
            </a:extLst>
          </p:cNvPr>
          <p:cNvSpPr>
            <a:spLocks noGrp="1"/>
          </p:cNvSpPr>
          <p:nvPr>
            <p:ph idx="1"/>
          </p:nvPr>
        </p:nvSpPr>
        <p:spPr>
          <a:xfrm>
            <a:off x="314633" y="2336873"/>
            <a:ext cx="11631562" cy="4388392"/>
          </a:xfrm>
        </p:spPr>
        <p:txBody>
          <a:bodyPr>
            <a:normAutofit fontScale="92500"/>
          </a:bodyPr>
          <a:lstStyle/>
          <a:p>
            <a:r>
              <a:rPr lang="en-US" sz="3200" dirty="0">
                <a:solidFill>
                  <a:srgbClr val="FFFF00"/>
                </a:solidFill>
              </a:rPr>
              <a:t>When Jesus understood it, he said unto them, Why trouble ye the woman? for she hath wrought a good work upon me. For ye have the poor always with you; but me ye have not always. For in that she hath poured this ointment on my body, she did it for my burial. Verily I say unto you, Wheresoever this gospel shall be preached in the whole world, there shall also this, that this woman hath done, be told for a memorial of her (Matt 26:10–13).</a:t>
            </a:r>
          </a:p>
          <a:p>
            <a:r>
              <a:rPr lang="en-US" sz="3200" dirty="0">
                <a:solidFill>
                  <a:srgbClr val="FFFF00"/>
                </a:solidFill>
              </a:rPr>
              <a:t>Then said Jesus, Let her alone: against the day of my burying hath she kept this. For the poor always ye have with you; but me ye have not always (John 12:7–8).</a:t>
            </a:r>
          </a:p>
        </p:txBody>
      </p:sp>
    </p:spTree>
    <p:extLst>
      <p:ext uri="{BB962C8B-B14F-4D97-AF65-F5344CB8AC3E}">
        <p14:creationId xmlns:p14="http://schemas.microsoft.com/office/powerpoint/2010/main" val="3763333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4FF09-1504-BD54-1AE4-39A8C1FB42EB}"/>
              </a:ext>
            </a:extLst>
          </p:cNvPr>
          <p:cNvSpPr>
            <a:spLocks noGrp="1"/>
          </p:cNvSpPr>
          <p:nvPr>
            <p:ph type="title"/>
          </p:nvPr>
        </p:nvSpPr>
        <p:spPr/>
        <p:txBody>
          <a:bodyPr/>
          <a:lstStyle/>
          <a:p>
            <a:r>
              <a:rPr lang="en-US" dirty="0"/>
              <a:t>Forgiving a Sinner</a:t>
            </a:r>
          </a:p>
        </p:txBody>
      </p:sp>
      <p:sp>
        <p:nvSpPr>
          <p:cNvPr id="3" name="Content Placeholder 2">
            <a:extLst>
              <a:ext uri="{FF2B5EF4-FFF2-40B4-BE49-F238E27FC236}">
                <a16:creationId xmlns:a16="http://schemas.microsoft.com/office/drawing/2014/main" id="{523C20FE-59EA-60EE-8985-5A0DA561EFCA}"/>
              </a:ext>
            </a:extLst>
          </p:cNvPr>
          <p:cNvSpPr>
            <a:spLocks noGrp="1"/>
          </p:cNvSpPr>
          <p:nvPr>
            <p:ph idx="1"/>
          </p:nvPr>
        </p:nvSpPr>
        <p:spPr>
          <a:xfrm>
            <a:off x="680321" y="2336873"/>
            <a:ext cx="11029898" cy="4240908"/>
          </a:xfrm>
        </p:spPr>
        <p:txBody>
          <a:bodyPr>
            <a:normAutofit/>
          </a:bodyPr>
          <a:lstStyle/>
          <a:p>
            <a:r>
              <a:rPr lang="en-US" sz="3200" dirty="0">
                <a:solidFill>
                  <a:srgbClr val="FFFF00"/>
                </a:solidFill>
              </a:rPr>
              <a:t>And Jesus answering said unto him, Simon, I have somewhat to say unto thee. And he saith, Master, say on. There was a certain creditor which had two debtors: the one owed five hundred pence, and the other fifty. And when they had nothing to pay, he frankly forgave them both. Tell me therefore, which of them will love him most? Simon answered and said, I suppose that he, to whom he forgave most. And he said unto him, Thou hast rightly judged </a:t>
            </a:r>
            <a:r>
              <a:rPr lang="en-US" sz="3200" dirty="0"/>
              <a:t>(Luke 7:40–43).</a:t>
            </a:r>
          </a:p>
        </p:txBody>
      </p:sp>
    </p:spTree>
    <p:extLst>
      <p:ext uri="{BB962C8B-B14F-4D97-AF65-F5344CB8AC3E}">
        <p14:creationId xmlns:p14="http://schemas.microsoft.com/office/powerpoint/2010/main" val="40412253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2A283-8DFB-185A-4486-B5F114804095}"/>
              </a:ext>
            </a:extLst>
          </p:cNvPr>
          <p:cNvSpPr>
            <a:spLocks noGrp="1"/>
          </p:cNvSpPr>
          <p:nvPr>
            <p:ph type="title"/>
          </p:nvPr>
        </p:nvSpPr>
        <p:spPr/>
        <p:txBody>
          <a:bodyPr/>
          <a:lstStyle/>
          <a:p>
            <a:r>
              <a:rPr lang="en-US" dirty="0"/>
              <a:t>Summary of the Series</a:t>
            </a:r>
          </a:p>
        </p:txBody>
      </p:sp>
      <mc:AlternateContent xmlns:mc="http://schemas.openxmlformats.org/markup-compatibility/2006">
        <mc:Choice xmlns:psuz="http://schemas.microsoft.com/office/powerpoint/2016/summaryzoom" Requires="psuz">
          <p:graphicFrame>
            <p:nvGraphicFramePr>
              <p:cNvPr id="5" name="Summary Zoom 4">
                <a:extLst>
                  <a:ext uri="{FF2B5EF4-FFF2-40B4-BE49-F238E27FC236}">
                    <a16:creationId xmlns:a16="http://schemas.microsoft.com/office/drawing/2014/main" id="{5DEF1634-C97E-5EFD-5770-4783D70E581B}"/>
                  </a:ext>
                </a:extLst>
              </p:cNvPr>
              <p:cNvGraphicFramePr>
                <a:graphicFrameLocks noChangeAspect="1"/>
              </p:cNvGraphicFramePr>
              <p:nvPr>
                <p:extLst>
                  <p:ext uri="{D42A27DB-BD31-4B8C-83A1-F6EECF244321}">
                    <p14:modId xmlns:p14="http://schemas.microsoft.com/office/powerpoint/2010/main" val="3076399"/>
                  </p:ext>
                </p:extLst>
              </p:nvPr>
            </p:nvGraphicFramePr>
            <p:xfrm>
              <a:off x="-219691" y="1999622"/>
              <a:ext cx="12978533" cy="4858378"/>
            </p:xfrm>
            <a:graphic>
              <a:graphicData uri="http://schemas.microsoft.com/office/powerpoint/2016/summaryzoom">
                <psuz:summaryZm>
                  <psuz:summaryZmObj sectionId="{57C48BC9-E855-4F75-A107-0E69BAD2C3D0}">
                    <psuz:zmPr id="{EF6D05FA-4A80-48CC-A056-4C2A4B757BA3}" transitionDur="1000">
                      <p166:blipFill xmlns:p166="http://schemas.microsoft.com/office/powerpoint/2016/6/main">
                        <a:blip r:embed="rId2"/>
                        <a:stretch>
                          <a:fillRect/>
                        </a:stretch>
                      </p166:blipFill>
                      <p166:spPr xmlns:p166="http://schemas.microsoft.com/office/powerpoint/2016/6/main">
                        <a:xfrm>
                          <a:off x="513462" y="170043"/>
                          <a:ext cx="3886702" cy="2186270"/>
                        </a:xfrm>
                        <a:prstGeom prst="rect">
                          <a:avLst/>
                        </a:prstGeom>
                        <a:ln w="3175">
                          <a:solidFill>
                            <a:prstClr val="ltGray"/>
                          </a:solidFill>
                        </a:ln>
                      </p166:spPr>
                    </psuz:zmPr>
                  </psuz:summaryZmObj>
                  <psuz:summaryZmObj sectionId="{0B6AD337-8B9F-4584-8311-249E71AEE931}">
                    <psuz:zmPr id="{2710661E-8080-48D4-973C-D7B1D6993883}" transitionDur="1000">
                      <p166:blipFill xmlns:p166="http://schemas.microsoft.com/office/powerpoint/2016/6/main">
                        <a:blip r:embed="rId3"/>
                        <a:stretch>
                          <a:fillRect/>
                        </a:stretch>
                      </p166:blipFill>
                      <p166:spPr xmlns:p166="http://schemas.microsoft.com/office/powerpoint/2016/6/main">
                        <a:xfrm>
                          <a:off x="4545915" y="170043"/>
                          <a:ext cx="3886702" cy="2186270"/>
                        </a:xfrm>
                        <a:prstGeom prst="rect">
                          <a:avLst/>
                        </a:prstGeom>
                        <a:ln w="3175">
                          <a:solidFill>
                            <a:prstClr val="ltGray"/>
                          </a:solidFill>
                        </a:ln>
                      </p166:spPr>
                    </psuz:zmPr>
                  </psuz:summaryZmObj>
                  <psuz:summaryZmObj sectionId="{67788FA6-51D8-43E6-82DA-293E3927AEBB}">
                    <psuz:zmPr id="{B18C6247-AF6E-4CF1-98ED-590DD37321F2}" transitionDur="1000">
                      <p166:blipFill xmlns:p166="http://schemas.microsoft.com/office/powerpoint/2016/6/main">
                        <a:blip r:embed="rId4"/>
                        <a:stretch>
                          <a:fillRect/>
                        </a:stretch>
                      </p166:blipFill>
                      <p166:spPr xmlns:p166="http://schemas.microsoft.com/office/powerpoint/2016/6/main">
                        <a:xfrm>
                          <a:off x="8578368" y="170043"/>
                          <a:ext cx="3886702" cy="2186270"/>
                        </a:xfrm>
                        <a:prstGeom prst="rect">
                          <a:avLst/>
                        </a:prstGeom>
                        <a:ln w="3175">
                          <a:solidFill>
                            <a:prstClr val="ltGray"/>
                          </a:solidFill>
                        </a:ln>
                      </p166:spPr>
                    </psuz:zmPr>
                  </psuz:summaryZmObj>
                  <psuz:summaryZmObj sectionId="{1783C429-65FE-474D-B9BD-4D0334CA880D}" offsetFactorX="51706">
                    <psuz:zmPr id="{103BE76C-FF52-4646-8533-01D8E24178E6}" transitionDur="1000">
                      <p166:blipFill xmlns:p166="http://schemas.microsoft.com/office/powerpoint/2016/6/main">
                        <a:blip r:embed="rId5"/>
                        <a:stretch>
                          <a:fillRect/>
                        </a:stretch>
                      </p166:blipFill>
                      <p166:spPr xmlns:p166="http://schemas.microsoft.com/office/powerpoint/2016/6/main">
                        <a:xfrm>
                          <a:off x="2523120" y="2502064"/>
                          <a:ext cx="3886702" cy="2186270"/>
                        </a:xfrm>
                        <a:prstGeom prst="rect">
                          <a:avLst/>
                        </a:prstGeom>
                        <a:ln w="3175">
                          <a:solidFill>
                            <a:prstClr val="ltGray"/>
                          </a:solidFill>
                        </a:ln>
                      </p166:spPr>
                    </psuz:zmPr>
                  </psuz:summaryZmObj>
                  <psuz:summaryZmObj sectionId="{687850A8-6C78-4335-BD39-B59168F249E9}" offsetFactorX="51480" offsetFactorY="-460">
                    <psuz:zmPr id="{50C7BFF6-449D-4231-862C-4ED6BC08E61C}" transitionDur="1000">
                      <p166:blipFill xmlns:p166="http://schemas.microsoft.com/office/powerpoint/2016/6/main">
                        <a:blip r:embed="rId6"/>
                        <a:stretch>
                          <a:fillRect/>
                        </a:stretch>
                      </p166:blipFill>
                      <p166:spPr xmlns:p166="http://schemas.microsoft.com/office/powerpoint/2016/6/main">
                        <a:xfrm>
                          <a:off x="6546789" y="2492007"/>
                          <a:ext cx="3886702" cy="2186270"/>
                        </a:xfrm>
                        <a:prstGeom prst="rect">
                          <a:avLst/>
                        </a:prstGeom>
                        <a:ln w="3175">
                          <a:solidFill>
                            <a:prstClr val="ltGray"/>
                          </a:solidFill>
                        </a:ln>
                      </p166:spPr>
                    </psuz:zmPr>
                  </psuz:summaryZmObj>
                  <psuz:gridLayout/>
                </psuz:summaryZm>
              </a:graphicData>
            </a:graphic>
          </p:graphicFrame>
        </mc:Choice>
        <mc:Fallback>
          <p:grpSp>
            <p:nvGrpSpPr>
              <p:cNvPr id="5" name="Summary Zoom 4">
                <a:extLst>
                  <a:ext uri="{FF2B5EF4-FFF2-40B4-BE49-F238E27FC236}">
                    <a16:creationId xmlns:a16="http://schemas.microsoft.com/office/drawing/2014/main" id="{5DEF1634-C97E-5EFD-5770-4783D70E581B}"/>
                  </a:ext>
                </a:extLst>
              </p:cNvPr>
              <p:cNvGrpSpPr>
                <a:grpSpLocks noGrp="1" noUngrp="1" noRot="1" noChangeAspect="1" noMove="1" noResize="1"/>
              </p:cNvGrpSpPr>
              <p:nvPr/>
            </p:nvGrpSpPr>
            <p:grpSpPr>
              <a:xfrm>
                <a:off x="-219691" y="1999622"/>
                <a:ext cx="12978533" cy="4858378"/>
                <a:chOff x="-219691" y="1999622"/>
                <a:chExt cx="12978533" cy="4858378"/>
              </a:xfrm>
            </p:grpSpPr>
            <p:pic>
              <p:nvPicPr>
                <p:cNvPr id="3" name="Picture 3">
                  <a:hlinkClick r:id="rId7" action="ppaction://hlinksldjump"/>
                </p:cNvPr>
                <p:cNvPicPr>
                  <a:picLocks noSelect="1" noRot="1" noChangeAspect="1" noMove="1" noResize="1" noEditPoints="1" noAdjustHandles="1" noChangeArrowheads="1" noChangeShapeType="1"/>
                </p:cNvPicPr>
                <p:nvPr/>
              </p:nvPicPr>
              <p:blipFill>
                <a:blip r:embed="rId2"/>
                <a:stretch>
                  <a:fillRect/>
                </a:stretch>
              </p:blipFill>
              <p:spPr>
                <a:xfrm>
                  <a:off x="293771" y="2169665"/>
                  <a:ext cx="3886702" cy="2186270"/>
                </a:xfrm>
                <a:prstGeom prst="rect">
                  <a:avLst/>
                </a:prstGeom>
                <a:ln w="3175">
                  <a:solidFill>
                    <a:prstClr val="ltGray"/>
                  </a:solidFill>
                </a:ln>
              </p:spPr>
            </p:pic>
            <p:pic>
              <p:nvPicPr>
                <p:cNvPr id="4" name="Picture 4">
                  <a:hlinkClick r:id="rId8" action="ppaction://hlinksldjump"/>
                </p:cNvPr>
                <p:cNvPicPr>
                  <a:picLocks noSelect="1" noRot="1" noChangeAspect="1" noMove="1" noResize="1" noEditPoints="1" noAdjustHandles="1" noChangeArrowheads="1" noChangeShapeType="1"/>
                </p:cNvPicPr>
                <p:nvPr/>
              </p:nvPicPr>
              <p:blipFill>
                <a:blip r:embed="rId3"/>
                <a:stretch>
                  <a:fillRect/>
                </a:stretch>
              </p:blipFill>
              <p:spPr>
                <a:xfrm>
                  <a:off x="4326224" y="2169665"/>
                  <a:ext cx="3886702" cy="2186270"/>
                </a:xfrm>
                <a:prstGeom prst="rect">
                  <a:avLst/>
                </a:prstGeom>
                <a:ln w="3175">
                  <a:solidFill>
                    <a:prstClr val="ltGray"/>
                  </a:solidFill>
                </a:ln>
              </p:spPr>
            </p:pic>
            <p:pic>
              <p:nvPicPr>
                <p:cNvPr id="6" name="Picture 6">
                  <a:hlinkClick r:id="rId9" action="ppaction://hlinksldjump"/>
                </p:cNvPr>
                <p:cNvPicPr>
                  <a:picLocks noSelect="1" noRot="1" noChangeAspect="1" noMove="1" noResize="1" noEditPoints="1" noAdjustHandles="1" noChangeArrowheads="1" noChangeShapeType="1"/>
                </p:cNvPicPr>
                <p:nvPr/>
              </p:nvPicPr>
              <p:blipFill>
                <a:blip r:embed="rId4"/>
                <a:stretch>
                  <a:fillRect/>
                </a:stretch>
              </p:blipFill>
              <p:spPr>
                <a:xfrm>
                  <a:off x="8358677" y="2169665"/>
                  <a:ext cx="3886702" cy="2186270"/>
                </a:xfrm>
                <a:prstGeom prst="rect">
                  <a:avLst/>
                </a:prstGeom>
                <a:ln w="3175">
                  <a:solidFill>
                    <a:prstClr val="ltGray"/>
                  </a:solidFill>
                </a:ln>
              </p:spPr>
            </p:pic>
            <p:pic>
              <p:nvPicPr>
                <p:cNvPr id="7" name="Picture 7">
                  <a:hlinkClick r:id="rId10" action="ppaction://hlinksldjump"/>
                </p:cNvPr>
                <p:cNvPicPr>
                  <a:picLocks noSelect="1" noRot="1" noChangeAspect="1" noMove="1" noResize="1" noEditPoints="1" noAdjustHandles="1" noChangeArrowheads="1" noChangeShapeType="1"/>
                </p:cNvPicPr>
                <p:nvPr/>
              </p:nvPicPr>
              <p:blipFill>
                <a:blip r:embed="rId5"/>
                <a:stretch>
                  <a:fillRect/>
                </a:stretch>
              </p:blipFill>
              <p:spPr>
                <a:xfrm>
                  <a:off x="2303429" y="4501686"/>
                  <a:ext cx="3886702" cy="2186270"/>
                </a:xfrm>
                <a:prstGeom prst="rect">
                  <a:avLst/>
                </a:prstGeom>
                <a:ln w="3175">
                  <a:solidFill>
                    <a:prstClr val="ltGray"/>
                  </a:solidFill>
                </a:ln>
              </p:spPr>
            </p:pic>
            <p:pic>
              <p:nvPicPr>
                <p:cNvPr id="8" name="Picture 8">
                  <a:hlinkClick r:id="rId11" action="ppaction://hlinksldjump"/>
                </p:cNvPr>
                <p:cNvPicPr>
                  <a:picLocks noSelect="1" noRot="1" noChangeAspect="1" noMove="1" noResize="1" noEditPoints="1" noAdjustHandles="1" noChangeArrowheads="1" noChangeShapeType="1"/>
                </p:cNvPicPr>
                <p:nvPr/>
              </p:nvPicPr>
              <p:blipFill>
                <a:blip r:embed="rId6"/>
                <a:stretch>
                  <a:fillRect/>
                </a:stretch>
              </p:blipFill>
              <p:spPr>
                <a:xfrm>
                  <a:off x="6327098" y="4491629"/>
                  <a:ext cx="3886702" cy="2186270"/>
                </a:xfrm>
                <a:prstGeom prst="rect">
                  <a:avLst/>
                </a:prstGeom>
                <a:ln w="3175">
                  <a:solidFill>
                    <a:prstClr val="ltGray"/>
                  </a:solidFill>
                </a:ln>
              </p:spPr>
            </p:pic>
          </p:grpSp>
        </mc:Fallback>
      </mc:AlternateContent>
    </p:spTree>
    <p:extLst>
      <p:ext uri="{BB962C8B-B14F-4D97-AF65-F5344CB8AC3E}">
        <p14:creationId xmlns:p14="http://schemas.microsoft.com/office/powerpoint/2010/main" val="32302683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74E04A-B913-4E05-A6E5-BA8B11C86D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9E5035-6FEB-892A-B8F6-7924E4777496}"/>
              </a:ext>
            </a:extLst>
          </p:cNvPr>
          <p:cNvSpPr>
            <a:spLocks noGrp="1"/>
          </p:cNvSpPr>
          <p:nvPr>
            <p:ph type="title"/>
          </p:nvPr>
        </p:nvSpPr>
        <p:spPr/>
        <p:txBody>
          <a:bodyPr/>
          <a:lstStyle/>
          <a:p>
            <a:r>
              <a:rPr lang="en-US" dirty="0"/>
              <a:t>Forgiving a Sinner P2</a:t>
            </a:r>
          </a:p>
        </p:txBody>
      </p:sp>
      <p:sp>
        <p:nvSpPr>
          <p:cNvPr id="3" name="Content Placeholder 2">
            <a:extLst>
              <a:ext uri="{FF2B5EF4-FFF2-40B4-BE49-F238E27FC236}">
                <a16:creationId xmlns:a16="http://schemas.microsoft.com/office/drawing/2014/main" id="{1A461ABF-BE2C-6C32-D3A1-8A1ED02C7E87}"/>
              </a:ext>
            </a:extLst>
          </p:cNvPr>
          <p:cNvSpPr>
            <a:spLocks noGrp="1"/>
          </p:cNvSpPr>
          <p:nvPr>
            <p:ph idx="1"/>
          </p:nvPr>
        </p:nvSpPr>
        <p:spPr>
          <a:xfrm>
            <a:off x="680321" y="2336873"/>
            <a:ext cx="11029898" cy="4240908"/>
          </a:xfrm>
        </p:spPr>
        <p:txBody>
          <a:bodyPr>
            <a:normAutofit/>
          </a:bodyPr>
          <a:lstStyle/>
          <a:p>
            <a:r>
              <a:rPr lang="en-US" sz="3200" dirty="0">
                <a:solidFill>
                  <a:srgbClr val="FFFF00"/>
                </a:solidFill>
              </a:rPr>
              <a:t>And he turned to the woman, and said unto Simon, Seest thou this woman? I entered into thine house, thou </a:t>
            </a:r>
            <a:r>
              <a:rPr lang="en-US" sz="3200" dirty="0" err="1">
                <a:solidFill>
                  <a:srgbClr val="FFFF00"/>
                </a:solidFill>
              </a:rPr>
              <a:t>gavest</a:t>
            </a:r>
            <a:r>
              <a:rPr lang="en-US" sz="3200" dirty="0">
                <a:solidFill>
                  <a:srgbClr val="FFFF00"/>
                </a:solidFill>
              </a:rPr>
              <a:t> me no water for my feet: but she hath washed my feet with tears, and wiped them with the hairs of her head. Thou </a:t>
            </a:r>
            <a:r>
              <a:rPr lang="en-US" sz="3200" dirty="0" err="1">
                <a:solidFill>
                  <a:srgbClr val="FFFF00"/>
                </a:solidFill>
              </a:rPr>
              <a:t>gavest</a:t>
            </a:r>
            <a:r>
              <a:rPr lang="en-US" sz="3200" dirty="0">
                <a:solidFill>
                  <a:srgbClr val="FFFF00"/>
                </a:solidFill>
              </a:rPr>
              <a:t> me no kiss: but this woman since the time I came in hath not ceased to kiss my feet. My head with oil thou didst not anoint: but this woman hath anointed my feet with ointment (Luke 7:44–46).</a:t>
            </a:r>
            <a:endParaRPr lang="en-US" sz="3200" dirty="0"/>
          </a:p>
        </p:txBody>
      </p:sp>
    </p:spTree>
    <p:extLst>
      <p:ext uri="{BB962C8B-B14F-4D97-AF65-F5344CB8AC3E}">
        <p14:creationId xmlns:p14="http://schemas.microsoft.com/office/powerpoint/2010/main" val="38552301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B71A1D-EBA8-3D96-D156-4873C628D6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15882F-88EA-2323-C5B2-515F4060C529}"/>
              </a:ext>
            </a:extLst>
          </p:cNvPr>
          <p:cNvSpPr>
            <a:spLocks noGrp="1"/>
          </p:cNvSpPr>
          <p:nvPr>
            <p:ph type="title"/>
          </p:nvPr>
        </p:nvSpPr>
        <p:spPr/>
        <p:txBody>
          <a:bodyPr/>
          <a:lstStyle/>
          <a:p>
            <a:r>
              <a:rPr lang="en-US" dirty="0"/>
              <a:t>Forgiving a Sinner P3</a:t>
            </a:r>
          </a:p>
        </p:txBody>
      </p:sp>
      <p:sp>
        <p:nvSpPr>
          <p:cNvPr id="3" name="Content Placeholder 2">
            <a:extLst>
              <a:ext uri="{FF2B5EF4-FFF2-40B4-BE49-F238E27FC236}">
                <a16:creationId xmlns:a16="http://schemas.microsoft.com/office/drawing/2014/main" id="{BB3DB754-580D-DDFF-FEF6-04B572F5463C}"/>
              </a:ext>
            </a:extLst>
          </p:cNvPr>
          <p:cNvSpPr>
            <a:spLocks noGrp="1"/>
          </p:cNvSpPr>
          <p:nvPr>
            <p:ph idx="1"/>
          </p:nvPr>
        </p:nvSpPr>
        <p:spPr>
          <a:xfrm>
            <a:off x="680321" y="2336873"/>
            <a:ext cx="11029898" cy="4240908"/>
          </a:xfrm>
        </p:spPr>
        <p:txBody>
          <a:bodyPr>
            <a:normAutofit/>
          </a:bodyPr>
          <a:lstStyle/>
          <a:p>
            <a:r>
              <a:rPr lang="en-US" sz="3200" dirty="0">
                <a:solidFill>
                  <a:srgbClr val="FFFF00"/>
                </a:solidFill>
              </a:rPr>
              <a:t>Wherefore I say unto thee, Her sins, which are many, are forgiven; for she loved much: but to whom little is forgiven, the same loveth little. And he said unto her, Thy sins are forgiven. And they that sat at meat with him began to say within themselves, Who is this that </a:t>
            </a:r>
            <a:r>
              <a:rPr lang="en-US" sz="3200" dirty="0" err="1">
                <a:solidFill>
                  <a:srgbClr val="FFFF00"/>
                </a:solidFill>
              </a:rPr>
              <a:t>forgiveth</a:t>
            </a:r>
            <a:r>
              <a:rPr lang="en-US" sz="3200" dirty="0">
                <a:solidFill>
                  <a:srgbClr val="FFFF00"/>
                </a:solidFill>
              </a:rPr>
              <a:t> sins also? And he said to the woman, Thy faith hath saved thee; go in peace </a:t>
            </a:r>
            <a:r>
              <a:rPr lang="en-US" sz="3200" dirty="0"/>
              <a:t>(Luke 7:47–50).</a:t>
            </a:r>
          </a:p>
        </p:txBody>
      </p:sp>
    </p:spTree>
    <p:extLst>
      <p:ext uri="{BB962C8B-B14F-4D97-AF65-F5344CB8AC3E}">
        <p14:creationId xmlns:p14="http://schemas.microsoft.com/office/powerpoint/2010/main" val="27706140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53DDFB00-8A03-B909-0F21-8302E0D8E63D}"/>
              </a:ext>
            </a:extLst>
          </p:cNvPr>
          <p:cNvGraphicFramePr>
            <a:graphicFrameLocks noGrp="1"/>
          </p:cNvGraphicFramePr>
          <p:nvPr>
            <p:extLst>
              <p:ext uri="{D42A27DB-BD31-4B8C-83A1-F6EECF244321}">
                <p14:modId xmlns:p14="http://schemas.microsoft.com/office/powerpoint/2010/main" val="1679923041"/>
              </p:ext>
            </p:extLst>
          </p:nvPr>
        </p:nvGraphicFramePr>
        <p:xfrm>
          <a:off x="0" y="0"/>
          <a:ext cx="12192000" cy="6858002"/>
        </p:xfrm>
        <a:graphic>
          <a:graphicData uri="http://schemas.openxmlformats.org/drawingml/2006/table">
            <a:tbl>
              <a:tblPr firstRow="1" bandRow="1">
                <a:tableStyleId>{5C22544A-7EE6-4342-B048-85BDC9FD1C3A}</a:tableStyleId>
              </a:tblPr>
              <a:tblGrid>
                <a:gridCol w="2438400">
                  <a:extLst>
                    <a:ext uri="{9D8B030D-6E8A-4147-A177-3AD203B41FA5}">
                      <a16:colId xmlns:a16="http://schemas.microsoft.com/office/drawing/2014/main" val="2313895639"/>
                    </a:ext>
                  </a:extLst>
                </a:gridCol>
                <a:gridCol w="2438400">
                  <a:extLst>
                    <a:ext uri="{9D8B030D-6E8A-4147-A177-3AD203B41FA5}">
                      <a16:colId xmlns:a16="http://schemas.microsoft.com/office/drawing/2014/main" val="2866259042"/>
                    </a:ext>
                  </a:extLst>
                </a:gridCol>
                <a:gridCol w="2438400">
                  <a:extLst>
                    <a:ext uri="{9D8B030D-6E8A-4147-A177-3AD203B41FA5}">
                      <a16:colId xmlns:a16="http://schemas.microsoft.com/office/drawing/2014/main" val="815179124"/>
                    </a:ext>
                  </a:extLst>
                </a:gridCol>
                <a:gridCol w="2438400">
                  <a:extLst>
                    <a:ext uri="{9D8B030D-6E8A-4147-A177-3AD203B41FA5}">
                      <a16:colId xmlns:a16="http://schemas.microsoft.com/office/drawing/2014/main" val="2711976408"/>
                    </a:ext>
                  </a:extLst>
                </a:gridCol>
                <a:gridCol w="2438400">
                  <a:extLst>
                    <a:ext uri="{9D8B030D-6E8A-4147-A177-3AD203B41FA5}">
                      <a16:colId xmlns:a16="http://schemas.microsoft.com/office/drawing/2014/main" val="3007175749"/>
                    </a:ext>
                  </a:extLst>
                </a:gridCol>
              </a:tblGrid>
              <a:tr h="901556">
                <a:tc>
                  <a:txBody>
                    <a:bodyPr/>
                    <a:lstStyle/>
                    <a:p>
                      <a:r>
                        <a:rPr lang="en-US" sz="2400" dirty="0"/>
                        <a:t>Gospel:</a:t>
                      </a:r>
                    </a:p>
                  </a:txBody>
                  <a:tcPr>
                    <a:solidFill>
                      <a:srgbClr val="FFC000"/>
                    </a:solidFill>
                  </a:tcPr>
                </a:tc>
                <a:tc>
                  <a:txBody>
                    <a:bodyPr/>
                    <a:lstStyle/>
                    <a:p>
                      <a:r>
                        <a:rPr lang="en-US" sz="2400" dirty="0"/>
                        <a:t>Matthew</a:t>
                      </a:r>
                    </a:p>
                  </a:txBody>
                  <a:tcPr/>
                </a:tc>
                <a:tc>
                  <a:txBody>
                    <a:bodyPr/>
                    <a:lstStyle/>
                    <a:p>
                      <a:r>
                        <a:rPr lang="en-US" sz="2400" dirty="0"/>
                        <a:t>Mark</a:t>
                      </a:r>
                    </a:p>
                  </a:txBody>
                  <a:tcPr/>
                </a:tc>
                <a:tc>
                  <a:txBody>
                    <a:bodyPr/>
                    <a:lstStyle/>
                    <a:p>
                      <a:r>
                        <a:rPr lang="en-US" sz="2400" dirty="0"/>
                        <a:t>Luke</a:t>
                      </a:r>
                    </a:p>
                  </a:txBody>
                  <a:tcPr/>
                </a:tc>
                <a:tc>
                  <a:txBody>
                    <a:bodyPr/>
                    <a:lstStyle/>
                    <a:p>
                      <a:r>
                        <a:rPr lang="en-US" sz="2400" dirty="0"/>
                        <a:t>John</a:t>
                      </a:r>
                    </a:p>
                  </a:txBody>
                  <a:tcPr/>
                </a:tc>
                <a:extLst>
                  <a:ext uri="{0D108BD9-81ED-4DB2-BD59-A6C34878D82A}">
                    <a16:rowId xmlns:a16="http://schemas.microsoft.com/office/drawing/2014/main" val="76687428"/>
                  </a:ext>
                </a:extLst>
              </a:tr>
              <a:tr h="901556">
                <a:tc>
                  <a:txBody>
                    <a:bodyPr/>
                    <a:lstStyle/>
                    <a:p>
                      <a:r>
                        <a:rPr lang="en-US" sz="2400" dirty="0"/>
                        <a:t>Location?</a:t>
                      </a:r>
                    </a:p>
                  </a:txBody>
                  <a:tcPr>
                    <a:solidFill>
                      <a:srgbClr val="FFC000"/>
                    </a:solidFill>
                  </a:tcPr>
                </a:tc>
                <a:tc>
                  <a:txBody>
                    <a:bodyPr/>
                    <a:lstStyle/>
                    <a:p>
                      <a:r>
                        <a:rPr lang="en-US" sz="2400" dirty="0"/>
                        <a:t>Bethany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Bethany</a:t>
                      </a:r>
                    </a:p>
                  </a:txBody>
                  <a:tcPr/>
                </a:tc>
                <a:tc>
                  <a:txBody>
                    <a:bodyPr/>
                    <a:lstStyle/>
                    <a:p>
                      <a:r>
                        <a:rPr lang="en-US" sz="2400" dirty="0"/>
                        <a:t>_____________</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Bethany</a:t>
                      </a:r>
                    </a:p>
                  </a:txBody>
                  <a:tcPr/>
                </a:tc>
                <a:extLst>
                  <a:ext uri="{0D108BD9-81ED-4DB2-BD59-A6C34878D82A}">
                    <a16:rowId xmlns:a16="http://schemas.microsoft.com/office/drawing/2014/main" val="3222674296"/>
                  </a:ext>
                </a:extLst>
              </a:tr>
              <a:tr h="1175111">
                <a:tc>
                  <a:txBody>
                    <a:bodyPr/>
                    <a:lstStyle/>
                    <a:p>
                      <a:r>
                        <a:rPr lang="en-US" sz="2400" dirty="0"/>
                        <a:t>Whose House?</a:t>
                      </a:r>
                    </a:p>
                  </a:txBody>
                  <a:tcPr>
                    <a:solidFill>
                      <a:srgbClr val="FFC000"/>
                    </a:solidFill>
                  </a:tcPr>
                </a:tc>
                <a:tc>
                  <a:txBody>
                    <a:bodyPr/>
                    <a:lstStyle/>
                    <a:p>
                      <a:r>
                        <a:rPr lang="en-US" sz="2400" dirty="0"/>
                        <a:t>Simon the Leper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Simon the Leper</a:t>
                      </a:r>
                    </a:p>
                  </a:txBody>
                  <a:tcPr/>
                </a:tc>
                <a:tc>
                  <a:txBody>
                    <a:bodyPr/>
                    <a:lstStyle/>
                    <a:p>
                      <a:r>
                        <a:rPr lang="en-US" sz="2400" dirty="0"/>
                        <a:t>Simon the Pharisee</a:t>
                      </a:r>
                    </a:p>
                  </a:txBody>
                  <a:tcPr/>
                </a:tc>
                <a:tc>
                  <a:txBody>
                    <a:bodyPr/>
                    <a:lstStyle/>
                    <a:p>
                      <a:r>
                        <a:rPr lang="en-US" sz="2400" dirty="0"/>
                        <a:t>_____________</a:t>
                      </a:r>
                    </a:p>
                  </a:txBody>
                  <a:tcPr/>
                </a:tc>
                <a:extLst>
                  <a:ext uri="{0D108BD9-81ED-4DB2-BD59-A6C34878D82A}">
                    <a16:rowId xmlns:a16="http://schemas.microsoft.com/office/drawing/2014/main" val="2191770726"/>
                  </a:ext>
                </a:extLst>
              </a:tr>
              <a:tr h="901556">
                <a:tc>
                  <a:txBody>
                    <a:bodyPr/>
                    <a:lstStyle/>
                    <a:p>
                      <a:r>
                        <a:rPr lang="en-US" sz="2400" dirty="0"/>
                        <a:t>By Whom?</a:t>
                      </a:r>
                    </a:p>
                  </a:txBody>
                  <a:tcPr>
                    <a:solidFill>
                      <a:srgbClr val="FFC000"/>
                    </a:solidFill>
                  </a:tcPr>
                </a:tc>
                <a:tc>
                  <a:txBody>
                    <a:bodyPr/>
                    <a:lstStyle/>
                    <a:p>
                      <a:r>
                        <a:rPr lang="en-US" sz="2400" dirty="0"/>
                        <a:t>A Woman</a:t>
                      </a:r>
                    </a:p>
                  </a:txBody>
                  <a:tcPr/>
                </a:tc>
                <a:tc>
                  <a:txBody>
                    <a:bodyPr/>
                    <a:lstStyle/>
                    <a:p>
                      <a:r>
                        <a:rPr lang="en-US" sz="2400" dirty="0"/>
                        <a:t>A Woman</a:t>
                      </a:r>
                    </a:p>
                  </a:txBody>
                  <a:tcPr/>
                </a:tc>
                <a:tc>
                  <a:txBody>
                    <a:bodyPr/>
                    <a:lstStyle/>
                    <a:p>
                      <a:r>
                        <a:rPr lang="en-US" sz="2400" dirty="0"/>
                        <a:t>A Sinful Woman</a:t>
                      </a:r>
                    </a:p>
                  </a:txBody>
                  <a:tcPr/>
                </a:tc>
                <a:tc>
                  <a:txBody>
                    <a:bodyPr/>
                    <a:lstStyle/>
                    <a:p>
                      <a:r>
                        <a:rPr lang="en-US" sz="2400" dirty="0"/>
                        <a:t>Mary</a:t>
                      </a:r>
                    </a:p>
                  </a:txBody>
                  <a:tcPr/>
                </a:tc>
                <a:extLst>
                  <a:ext uri="{0D108BD9-81ED-4DB2-BD59-A6C34878D82A}">
                    <a16:rowId xmlns:a16="http://schemas.microsoft.com/office/drawing/2014/main" val="963903332"/>
                  </a:ext>
                </a:extLst>
              </a:tr>
              <a:tr h="901556">
                <a:tc>
                  <a:txBody>
                    <a:bodyPr/>
                    <a:lstStyle/>
                    <a:p>
                      <a:r>
                        <a:rPr lang="en-US" sz="2400" dirty="0"/>
                        <a:t>Where at?</a:t>
                      </a:r>
                    </a:p>
                  </a:txBody>
                  <a:tcPr>
                    <a:solidFill>
                      <a:srgbClr val="FFC000"/>
                    </a:solidFill>
                  </a:tcPr>
                </a:tc>
                <a:tc>
                  <a:txBody>
                    <a:bodyPr/>
                    <a:lstStyle/>
                    <a:p>
                      <a:r>
                        <a:rPr lang="en-US" sz="2400" dirty="0"/>
                        <a:t>Head</a:t>
                      </a:r>
                    </a:p>
                  </a:txBody>
                  <a:tcPr/>
                </a:tc>
                <a:tc>
                  <a:txBody>
                    <a:bodyPr/>
                    <a:lstStyle/>
                    <a:p>
                      <a:r>
                        <a:rPr lang="en-US" sz="2400" dirty="0"/>
                        <a:t>Head</a:t>
                      </a:r>
                    </a:p>
                  </a:txBody>
                  <a:tcPr/>
                </a:tc>
                <a:tc>
                  <a:txBody>
                    <a:bodyPr/>
                    <a:lstStyle/>
                    <a:p>
                      <a:r>
                        <a:rPr lang="en-US" sz="2400" dirty="0"/>
                        <a:t>Feet</a:t>
                      </a:r>
                    </a:p>
                  </a:txBody>
                  <a:tcPr/>
                </a:tc>
                <a:tc>
                  <a:txBody>
                    <a:bodyPr/>
                    <a:lstStyle/>
                    <a:p>
                      <a:r>
                        <a:rPr lang="en-US" sz="2400" dirty="0"/>
                        <a:t>Feet</a:t>
                      </a:r>
                    </a:p>
                  </a:txBody>
                  <a:tcPr/>
                </a:tc>
                <a:extLst>
                  <a:ext uri="{0D108BD9-81ED-4DB2-BD59-A6C34878D82A}">
                    <a16:rowId xmlns:a16="http://schemas.microsoft.com/office/drawing/2014/main" val="3770420926"/>
                  </a:ext>
                </a:extLst>
              </a:tr>
              <a:tr h="901556">
                <a:tc>
                  <a:txBody>
                    <a:bodyPr/>
                    <a:lstStyle/>
                    <a:p>
                      <a:r>
                        <a:rPr lang="en-US" sz="2400" dirty="0"/>
                        <a:t>Upset Who?</a:t>
                      </a:r>
                    </a:p>
                  </a:txBody>
                  <a:tcPr>
                    <a:solidFill>
                      <a:srgbClr val="FFC000"/>
                    </a:solidFill>
                  </a:tcPr>
                </a:tc>
                <a:tc>
                  <a:txBody>
                    <a:bodyPr/>
                    <a:lstStyle/>
                    <a:p>
                      <a:r>
                        <a:rPr lang="en-US" sz="2400" dirty="0"/>
                        <a:t>The Disciples</a:t>
                      </a:r>
                    </a:p>
                  </a:txBody>
                  <a:tcPr/>
                </a:tc>
                <a:tc>
                  <a:txBody>
                    <a:bodyPr/>
                    <a:lstStyle/>
                    <a:p>
                      <a:r>
                        <a:rPr lang="en-US" sz="2400" dirty="0"/>
                        <a:t>Some People</a:t>
                      </a:r>
                    </a:p>
                  </a:txBody>
                  <a:tcPr/>
                </a:tc>
                <a:tc>
                  <a:txBody>
                    <a:bodyPr/>
                    <a:lstStyle/>
                    <a:p>
                      <a:r>
                        <a:rPr lang="en-US" sz="2400" dirty="0"/>
                        <a:t>Simon the Pharisee</a:t>
                      </a:r>
                    </a:p>
                  </a:txBody>
                  <a:tcPr/>
                </a:tc>
                <a:tc>
                  <a:txBody>
                    <a:bodyPr/>
                    <a:lstStyle/>
                    <a:p>
                      <a:r>
                        <a:rPr lang="en-US" sz="2400" dirty="0"/>
                        <a:t>Judas</a:t>
                      </a:r>
                    </a:p>
                  </a:txBody>
                  <a:tcPr/>
                </a:tc>
                <a:extLst>
                  <a:ext uri="{0D108BD9-81ED-4DB2-BD59-A6C34878D82A}">
                    <a16:rowId xmlns:a16="http://schemas.microsoft.com/office/drawing/2014/main" val="3295986493"/>
                  </a:ext>
                </a:extLst>
              </a:tr>
              <a:tr h="1175111">
                <a:tc>
                  <a:txBody>
                    <a:bodyPr/>
                    <a:lstStyle/>
                    <a:p>
                      <a:r>
                        <a:rPr lang="en-US" sz="2400" dirty="0"/>
                        <a:t>For What?</a:t>
                      </a:r>
                    </a:p>
                  </a:txBody>
                  <a:tcPr>
                    <a:solidFill>
                      <a:srgbClr val="FFC000"/>
                    </a:solidFill>
                  </a:tcPr>
                </a:tc>
                <a:tc>
                  <a:txBody>
                    <a:bodyPr/>
                    <a:lstStyle/>
                    <a:p>
                      <a:r>
                        <a:rPr lang="en-US" sz="2400" dirty="0"/>
                        <a:t>Anointed For Burial</a:t>
                      </a:r>
                    </a:p>
                  </a:txBody>
                  <a:tcPr/>
                </a:tc>
                <a:tc>
                  <a:txBody>
                    <a:bodyPr/>
                    <a:lstStyle/>
                    <a:p>
                      <a:r>
                        <a:rPr lang="en-US" sz="2400" dirty="0"/>
                        <a:t>Anointed For Burial</a:t>
                      </a:r>
                    </a:p>
                  </a:txBody>
                  <a:tcPr/>
                </a:tc>
                <a:tc>
                  <a:txBody>
                    <a:bodyPr/>
                    <a:lstStyle/>
                    <a:p>
                      <a:r>
                        <a:rPr lang="en-US" sz="2400" dirty="0"/>
                        <a:t>Appreciation</a:t>
                      </a:r>
                    </a:p>
                  </a:txBody>
                  <a:tcPr/>
                </a:tc>
                <a:tc>
                  <a:txBody>
                    <a:bodyPr/>
                    <a:lstStyle/>
                    <a:p>
                      <a:r>
                        <a:rPr lang="en-US" sz="2400" dirty="0"/>
                        <a:t>Anointed for Burial</a:t>
                      </a:r>
                    </a:p>
                  </a:txBody>
                  <a:tcPr/>
                </a:tc>
                <a:extLst>
                  <a:ext uri="{0D108BD9-81ED-4DB2-BD59-A6C34878D82A}">
                    <a16:rowId xmlns:a16="http://schemas.microsoft.com/office/drawing/2014/main" val="1225692683"/>
                  </a:ext>
                </a:extLst>
              </a:tr>
            </a:tbl>
          </a:graphicData>
        </a:graphic>
      </p:graphicFrame>
    </p:spTree>
    <p:extLst>
      <p:ext uri="{BB962C8B-B14F-4D97-AF65-F5344CB8AC3E}">
        <p14:creationId xmlns:p14="http://schemas.microsoft.com/office/powerpoint/2010/main" val="21160931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a:extLst>
            <a:ext uri="{FF2B5EF4-FFF2-40B4-BE49-F238E27FC236}">
              <a16:creationId xmlns:a16="http://schemas.microsoft.com/office/drawing/2014/main" id="{A8C7C055-A195-67C3-55DC-EE140E810F76}"/>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2DC39B8-C37A-2F89-2967-54FEADB855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1AC8ACB6-72B8-3D61-1E8E-54DF382975F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2BADE34F-7BD2-0A7D-2B16-20648446CC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0972EC75-E985-3F8D-3127-ECEA63A85CC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print">
            <a:extLst>
              <a:ext uri="{28A0092B-C50C-407E-A947-70E740481C1C}">
                <a14:useLocalDpi xmlns:a14="http://schemas.microsoft.com/office/drawing/2010/main" val="0"/>
              </a:ext>
            </a:extLst>
          </a:blip>
          <a:stretch>
            <a:fillRect/>
          </a:stretch>
        </p:blipFill>
        <p:spPr>
          <a:xfrm>
            <a:off x="1" y="5006045"/>
            <a:ext cx="4965192" cy="144668"/>
          </a:xfrm>
          <a:prstGeom prst="rect">
            <a:avLst/>
          </a:prstGeom>
        </p:spPr>
      </p:pic>
      <p:sp>
        <p:nvSpPr>
          <p:cNvPr id="17" name="Rectangle 16">
            <a:extLst>
              <a:ext uri="{FF2B5EF4-FFF2-40B4-BE49-F238E27FC236}">
                <a16:creationId xmlns:a16="http://schemas.microsoft.com/office/drawing/2014/main" id="{3D3943D5-3528-73BA-9238-BA74B28913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B4A74F96-DA91-93CA-C20F-9D6822D7A677}"/>
              </a:ext>
            </a:extLst>
          </p:cNvPr>
          <p:cNvSpPr>
            <a:spLocks noGrp="1"/>
          </p:cNvSpPr>
          <p:nvPr>
            <p:ph type="title"/>
          </p:nvPr>
        </p:nvSpPr>
        <p:spPr>
          <a:xfrm>
            <a:off x="680321" y="2063262"/>
            <a:ext cx="3739279" cy="2661052"/>
          </a:xfrm>
        </p:spPr>
        <p:txBody>
          <a:bodyPr>
            <a:normAutofit/>
          </a:bodyPr>
          <a:lstStyle/>
          <a:p>
            <a:pPr algn="r"/>
            <a:r>
              <a:rPr lang="en-US" sz="4400" dirty="0"/>
              <a:t>Goal</a:t>
            </a:r>
          </a:p>
        </p:txBody>
      </p:sp>
      <p:graphicFrame>
        <p:nvGraphicFramePr>
          <p:cNvPr id="5" name="Content Placeholder 2">
            <a:extLst>
              <a:ext uri="{FF2B5EF4-FFF2-40B4-BE49-F238E27FC236}">
                <a16:creationId xmlns:a16="http://schemas.microsoft.com/office/drawing/2014/main" id="{8D80E208-9CC7-CC49-5A95-E74CC95A7C25}"/>
              </a:ext>
            </a:extLst>
          </p:cNvPr>
          <p:cNvGraphicFramePr>
            <a:graphicFrameLocks noGrp="1"/>
          </p:cNvGraphicFramePr>
          <p:nvPr>
            <p:ph idx="1"/>
          </p:nvPr>
        </p:nvGraphicFramePr>
        <p:xfrm>
          <a:off x="5284788" y="639763"/>
          <a:ext cx="6261100" cy="55784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3221471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a:extLst>
            <a:ext uri="{FF2B5EF4-FFF2-40B4-BE49-F238E27FC236}">
              <a16:creationId xmlns:a16="http://schemas.microsoft.com/office/drawing/2014/main" id="{FE4AD09F-617C-13D9-796D-D02ED5E85C3B}"/>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1DB9156-409B-4904-2675-C88FEC8378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EC193C34-B35E-E828-4647-C8A542AA855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6D01618D-0056-0847-9FE4-FB4569F08A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374C4B6E-A95A-5CE4-EDF4-2BA747A4957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print">
            <a:extLst>
              <a:ext uri="{28A0092B-C50C-407E-A947-70E740481C1C}">
                <a14:useLocalDpi xmlns:a14="http://schemas.microsoft.com/office/drawing/2010/main" val="0"/>
              </a:ext>
            </a:extLst>
          </a:blip>
          <a:stretch>
            <a:fillRect/>
          </a:stretch>
        </p:blipFill>
        <p:spPr>
          <a:xfrm>
            <a:off x="1" y="5006045"/>
            <a:ext cx="4965192" cy="144668"/>
          </a:xfrm>
          <a:prstGeom prst="rect">
            <a:avLst/>
          </a:prstGeom>
        </p:spPr>
      </p:pic>
      <p:sp>
        <p:nvSpPr>
          <p:cNvPr id="17" name="Rectangle 16">
            <a:extLst>
              <a:ext uri="{FF2B5EF4-FFF2-40B4-BE49-F238E27FC236}">
                <a16:creationId xmlns:a16="http://schemas.microsoft.com/office/drawing/2014/main" id="{0959B92D-C5B9-E76E-8B7F-3F35FD9FBA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0F7B934C-3D40-9C0E-F88A-0413E3B3C4FF}"/>
              </a:ext>
            </a:extLst>
          </p:cNvPr>
          <p:cNvSpPr>
            <a:spLocks noGrp="1"/>
          </p:cNvSpPr>
          <p:nvPr>
            <p:ph type="title"/>
          </p:nvPr>
        </p:nvSpPr>
        <p:spPr>
          <a:xfrm>
            <a:off x="680321" y="2063262"/>
            <a:ext cx="3739279" cy="2661052"/>
          </a:xfrm>
        </p:spPr>
        <p:txBody>
          <a:bodyPr>
            <a:normAutofit/>
          </a:bodyPr>
          <a:lstStyle/>
          <a:p>
            <a:pPr algn="r"/>
            <a:r>
              <a:rPr lang="en-US" sz="4400"/>
              <a:t>Reasons</a:t>
            </a:r>
          </a:p>
        </p:txBody>
      </p:sp>
      <p:graphicFrame>
        <p:nvGraphicFramePr>
          <p:cNvPr id="5" name="Content Placeholder 2">
            <a:extLst>
              <a:ext uri="{FF2B5EF4-FFF2-40B4-BE49-F238E27FC236}">
                <a16:creationId xmlns:a16="http://schemas.microsoft.com/office/drawing/2014/main" id="{AFD7B437-2530-094A-2450-B677C117B5A0}"/>
              </a:ext>
            </a:extLst>
          </p:cNvPr>
          <p:cNvGraphicFramePr>
            <a:graphicFrameLocks noGrp="1"/>
          </p:cNvGraphicFramePr>
          <p:nvPr>
            <p:ph idx="1"/>
          </p:nvPr>
        </p:nvGraphicFramePr>
        <p:xfrm>
          <a:off x="5284788" y="639763"/>
          <a:ext cx="6261100" cy="55784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6670857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E93D5FC-63A0-47A4-A8C7-365881F6453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AEC8E9B6-3D7A-4F5B-9DEC-7C109D10F85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14" name="Picture 13">
            <a:extLst>
              <a:ext uri="{FF2B5EF4-FFF2-40B4-BE49-F238E27FC236}">
                <a16:creationId xmlns:a16="http://schemas.microsoft.com/office/drawing/2014/main" id="{B46DE350-A6F7-48F8-BC26-39BE38D1DBF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16" name="Rectangle 15">
            <a:extLst>
              <a:ext uri="{FF2B5EF4-FFF2-40B4-BE49-F238E27FC236}">
                <a16:creationId xmlns:a16="http://schemas.microsoft.com/office/drawing/2014/main" id="{C2A1BCF2-2977-4E81-8823-91321793F1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8" name="Rectangle 17">
            <a:extLst>
              <a:ext uri="{FF2B5EF4-FFF2-40B4-BE49-F238E27FC236}">
                <a16:creationId xmlns:a16="http://schemas.microsoft.com/office/drawing/2014/main" id="{687BE72E-2DA8-42F0-8ACA-D7572BFA7C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4" name="Picture 3" descr="A person and child in bed&#10;&#10;AI-generated content may be incorrect.">
            <a:extLst>
              <a:ext uri="{FF2B5EF4-FFF2-40B4-BE49-F238E27FC236}">
                <a16:creationId xmlns:a16="http://schemas.microsoft.com/office/drawing/2014/main" id="{1488AF54-1770-CD02-2FCF-6E48C2B76944}"/>
              </a:ext>
            </a:extLst>
          </p:cNvPr>
          <p:cNvPicPr>
            <a:picLocks noChangeAspect="1"/>
          </p:cNvPicPr>
          <p:nvPr/>
        </p:nvPicPr>
        <p:blipFill>
          <a:blip r:embed="rId5"/>
          <a:srcRect l="21095" t="128" r="26537" b="-127"/>
          <a:stretch>
            <a:fillRect/>
          </a:stretch>
        </p:blipFill>
        <p:spPr>
          <a:xfrm>
            <a:off x="-3176" y="10"/>
            <a:ext cx="6273347" cy="6857991"/>
          </a:xfrm>
          <a:prstGeom prst="rect">
            <a:avLst/>
          </a:prstGeom>
        </p:spPr>
      </p:pic>
      <p:pic>
        <p:nvPicPr>
          <p:cNvPr id="5" name="Picture 4" descr="A person in a garment&#10;&#10;AI-generated content may be incorrect.">
            <a:extLst>
              <a:ext uri="{FF2B5EF4-FFF2-40B4-BE49-F238E27FC236}">
                <a16:creationId xmlns:a16="http://schemas.microsoft.com/office/drawing/2014/main" id="{BAF46548-C445-EFCD-891F-7794450367D9}"/>
              </a:ext>
            </a:extLst>
          </p:cNvPr>
          <p:cNvPicPr>
            <a:picLocks noChangeAspect="1"/>
          </p:cNvPicPr>
          <p:nvPr/>
        </p:nvPicPr>
        <p:blipFill>
          <a:blip r:embed="rId6"/>
          <a:srcRect l="27478" t="129" r="23087" b="-127"/>
          <a:stretch>
            <a:fillRect/>
          </a:stretch>
        </p:blipFill>
        <p:spPr>
          <a:xfrm>
            <a:off x="6270171" y="10"/>
            <a:ext cx="5921829" cy="6857990"/>
          </a:xfrm>
          <a:prstGeom prst="rect">
            <a:avLst/>
          </a:prstGeom>
        </p:spPr>
      </p:pic>
      <p:sp>
        <p:nvSpPr>
          <p:cNvPr id="20" name="Rectangle 19">
            <a:extLst>
              <a:ext uri="{FF2B5EF4-FFF2-40B4-BE49-F238E27FC236}">
                <a16:creationId xmlns:a16="http://schemas.microsoft.com/office/drawing/2014/main" id="{F2614E65-9058-488E-9FF3-7F475C5C8A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4249541"/>
            <a:ext cx="8968085" cy="1660332"/>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60144698-19DD-F53C-6CD1-1D173143EEA5}"/>
              </a:ext>
            </a:extLst>
          </p:cNvPr>
          <p:cNvSpPr>
            <a:spLocks noGrp="1"/>
          </p:cNvSpPr>
          <p:nvPr>
            <p:ph type="title"/>
          </p:nvPr>
        </p:nvSpPr>
        <p:spPr>
          <a:xfrm>
            <a:off x="680322" y="4402667"/>
            <a:ext cx="8133478" cy="940240"/>
          </a:xfrm>
        </p:spPr>
        <p:txBody>
          <a:bodyPr vert="horz" lIns="91440" tIns="45720" rIns="91440" bIns="45720" rtlCol="0" anchor="b">
            <a:normAutofit/>
          </a:bodyPr>
          <a:lstStyle/>
          <a:p>
            <a:pPr algn="r"/>
            <a:r>
              <a:rPr lang="en-US" sz="4800" dirty="0"/>
              <a:t>Hesitant VS Amazing Faith</a:t>
            </a:r>
          </a:p>
        </p:txBody>
      </p:sp>
      <p:sp>
        <p:nvSpPr>
          <p:cNvPr id="22" name="Rectangle 21">
            <a:extLst>
              <a:ext uri="{FF2B5EF4-FFF2-40B4-BE49-F238E27FC236}">
                <a16:creationId xmlns:a16="http://schemas.microsoft.com/office/drawing/2014/main" id="{83CC20C6-E542-4593-B9B9-DE53222727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4249541"/>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4" name="Rectangle 23">
            <a:extLst>
              <a:ext uri="{FF2B5EF4-FFF2-40B4-BE49-F238E27FC236}">
                <a16:creationId xmlns:a16="http://schemas.microsoft.com/office/drawing/2014/main" id="{A7255BA1-C5EB-4431-8E8C-CC0B73BFF2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02314"/>
            <a:ext cx="8968085" cy="275942"/>
          </a:xfrm>
          <a:prstGeom prst="rect">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C5FB996-1C0B-48C9-A574-4A61C3498F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5902314"/>
            <a:ext cx="3080285" cy="275942"/>
          </a:xfrm>
          <a:prstGeom prst="rect">
            <a:avLst/>
          </a:pr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15105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E93D5FC-63A0-47A4-A8C7-365881F6453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AEC8E9B6-3D7A-4F5B-9DEC-7C109D10F85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14" name="Picture 13">
            <a:extLst>
              <a:ext uri="{FF2B5EF4-FFF2-40B4-BE49-F238E27FC236}">
                <a16:creationId xmlns:a16="http://schemas.microsoft.com/office/drawing/2014/main" id="{B46DE350-A6F7-48F8-BC26-39BE38D1DBF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16" name="Rectangle 15">
            <a:extLst>
              <a:ext uri="{FF2B5EF4-FFF2-40B4-BE49-F238E27FC236}">
                <a16:creationId xmlns:a16="http://schemas.microsoft.com/office/drawing/2014/main" id="{C2A1BCF2-2977-4E81-8823-91321793F1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8" name="Rectangle 17">
            <a:extLst>
              <a:ext uri="{FF2B5EF4-FFF2-40B4-BE49-F238E27FC236}">
                <a16:creationId xmlns:a16="http://schemas.microsoft.com/office/drawing/2014/main" id="{687BE72E-2DA8-42F0-8ACA-D7572BFA7C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4" name="Picture 3" descr="A wave with lightning in the sky&#10;&#10;AI-generated content may be incorrect.">
            <a:extLst>
              <a:ext uri="{FF2B5EF4-FFF2-40B4-BE49-F238E27FC236}">
                <a16:creationId xmlns:a16="http://schemas.microsoft.com/office/drawing/2014/main" id="{5709DAF5-F1F0-3E24-7914-8E15322756F4}"/>
              </a:ext>
            </a:extLst>
          </p:cNvPr>
          <p:cNvPicPr>
            <a:picLocks noChangeAspect="1"/>
          </p:cNvPicPr>
          <p:nvPr/>
        </p:nvPicPr>
        <p:blipFill>
          <a:blip r:embed="rId5"/>
          <a:srcRect l="11854" t="1" r="37231" b="1"/>
          <a:stretch>
            <a:fillRect/>
          </a:stretch>
        </p:blipFill>
        <p:spPr>
          <a:xfrm>
            <a:off x="-3175" y="10"/>
            <a:ext cx="6099176" cy="6857991"/>
          </a:xfrm>
          <a:prstGeom prst="rect">
            <a:avLst/>
          </a:prstGeom>
        </p:spPr>
      </p:pic>
      <p:pic>
        <p:nvPicPr>
          <p:cNvPr id="5" name="Picture 4" descr="A person's feet in water&#10;&#10;AI-generated content may be incorrect.">
            <a:extLst>
              <a:ext uri="{FF2B5EF4-FFF2-40B4-BE49-F238E27FC236}">
                <a16:creationId xmlns:a16="http://schemas.microsoft.com/office/drawing/2014/main" id="{0C0F1334-6740-A164-F2F3-9048B4D86B46}"/>
              </a:ext>
            </a:extLst>
          </p:cNvPr>
          <p:cNvPicPr>
            <a:picLocks noChangeAspect="1"/>
          </p:cNvPicPr>
          <p:nvPr/>
        </p:nvPicPr>
        <p:blipFill>
          <a:blip r:embed="rId6">
            <a:extLst>
              <a:ext uri="{28A0092B-C50C-407E-A947-70E740481C1C}">
                <a14:useLocalDpi xmlns:a14="http://schemas.microsoft.com/office/drawing/2010/main" val="0"/>
              </a:ext>
            </a:extLst>
          </a:blip>
          <a:srcRect l="29395" t="1" r="19743" b="1"/>
          <a:stretch>
            <a:fillRect/>
          </a:stretch>
        </p:blipFill>
        <p:spPr>
          <a:xfrm>
            <a:off x="6099177" y="10"/>
            <a:ext cx="6092824" cy="6857990"/>
          </a:xfrm>
          <a:prstGeom prst="rect">
            <a:avLst/>
          </a:prstGeom>
        </p:spPr>
      </p:pic>
      <p:sp>
        <p:nvSpPr>
          <p:cNvPr id="20" name="Rectangle 19">
            <a:extLst>
              <a:ext uri="{FF2B5EF4-FFF2-40B4-BE49-F238E27FC236}">
                <a16:creationId xmlns:a16="http://schemas.microsoft.com/office/drawing/2014/main" id="{F2614E65-9058-488E-9FF3-7F475C5C8A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4249541"/>
            <a:ext cx="8968085" cy="1660332"/>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F5EED8CF-9FC2-9342-F418-DE4FAEACAAC2}"/>
              </a:ext>
            </a:extLst>
          </p:cNvPr>
          <p:cNvSpPr>
            <a:spLocks noGrp="1"/>
          </p:cNvSpPr>
          <p:nvPr>
            <p:ph type="title"/>
          </p:nvPr>
        </p:nvSpPr>
        <p:spPr>
          <a:xfrm>
            <a:off x="680322" y="4402667"/>
            <a:ext cx="8133478" cy="940240"/>
          </a:xfrm>
        </p:spPr>
        <p:txBody>
          <a:bodyPr vert="horz" lIns="91440" tIns="45720" rIns="91440" bIns="45720" rtlCol="0" anchor="b">
            <a:normAutofit/>
          </a:bodyPr>
          <a:lstStyle/>
          <a:p>
            <a:pPr algn="r"/>
            <a:r>
              <a:rPr lang="en-US" sz="4800" dirty="0"/>
              <a:t>Questioning VS Confirmation</a:t>
            </a:r>
          </a:p>
        </p:txBody>
      </p:sp>
      <p:sp>
        <p:nvSpPr>
          <p:cNvPr id="22" name="Rectangle 21">
            <a:extLst>
              <a:ext uri="{FF2B5EF4-FFF2-40B4-BE49-F238E27FC236}">
                <a16:creationId xmlns:a16="http://schemas.microsoft.com/office/drawing/2014/main" id="{83CC20C6-E542-4593-B9B9-DE53222727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4249541"/>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4" name="Rectangle 23">
            <a:extLst>
              <a:ext uri="{FF2B5EF4-FFF2-40B4-BE49-F238E27FC236}">
                <a16:creationId xmlns:a16="http://schemas.microsoft.com/office/drawing/2014/main" id="{A7255BA1-C5EB-4431-8E8C-CC0B73BFF2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02314"/>
            <a:ext cx="8968085" cy="275942"/>
          </a:xfrm>
          <a:prstGeom prst="rect">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C5FB996-1C0B-48C9-A574-4A61C3498F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5902314"/>
            <a:ext cx="3080285" cy="275942"/>
          </a:xfrm>
          <a:prstGeom prst="rect">
            <a:avLst/>
          </a:pr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77465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E93D5FC-63A0-47A4-A8C7-365881F6453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AEC8E9B6-3D7A-4F5B-9DEC-7C109D10F85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14" name="Picture 13">
            <a:extLst>
              <a:ext uri="{FF2B5EF4-FFF2-40B4-BE49-F238E27FC236}">
                <a16:creationId xmlns:a16="http://schemas.microsoft.com/office/drawing/2014/main" id="{B46DE350-A6F7-48F8-BC26-39BE38D1DBF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16" name="Rectangle 15">
            <a:extLst>
              <a:ext uri="{FF2B5EF4-FFF2-40B4-BE49-F238E27FC236}">
                <a16:creationId xmlns:a16="http://schemas.microsoft.com/office/drawing/2014/main" id="{C2A1BCF2-2977-4E81-8823-91321793F1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8" name="Rectangle 17">
            <a:extLst>
              <a:ext uri="{FF2B5EF4-FFF2-40B4-BE49-F238E27FC236}">
                <a16:creationId xmlns:a16="http://schemas.microsoft.com/office/drawing/2014/main" id="{687BE72E-2DA8-42F0-8ACA-D7572BFA7C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4" name="Picture 3" descr="A person reading a book&#10;&#10;AI-generated content may be incorrect.">
            <a:extLst>
              <a:ext uri="{FF2B5EF4-FFF2-40B4-BE49-F238E27FC236}">
                <a16:creationId xmlns:a16="http://schemas.microsoft.com/office/drawing/2014/main" id="{21E3734F-3AB5-FAEA-FA24-9DB3C43A6C89}"/>
              </a:ext>
            </a:extLst>
          </p:cNvPr>
          <p:cNvPicPr>
            <a:picLocks noChangeAspect="1"/>
          </p:cNvPicPr>
          <p:nvPr/>
        </p:nvPicPr>
        <p:blipFill>
          <a:blip r:embed="rId5">
            <a:extLst>
              <a:ext uri="{28A0092B-C50C-407E-A947-70E740481C1C}">
                <a14:useLocalDpi xmlns:a14="http://schemas.microsoft.com/office/drawing/2010/main" val="0"/>
              </a:ext>
            </a:extLst>
          </a:blip>
          <a:srcRect l="15780" t="1" r="33305" b="1"/>
          <a:stretch>
            <a:fillRect/>
          </a:stretch>
        </p:blipFill>
        <p:spPr>
          <a:xfrm>
            <a:off x="-3175" y="10"/>
            <a:ext cx="6099176" cy="6857991"/>
          </a:xfrm>
          <a:prstGeom prst="rect">
            <a:avLst/>
          </a:prstGeom>
        </p:spPr>
      </p:pic>
      <p:pic>
        <p:nvPicPr>
          <p:cNvPr id="5" name="Picture 4" descr="A person sitting at a water fountain&#10;&#10;AI-generated content may be incorrect.">
            <a:extLst>
              <a:ext uri="{FF2B5EF4-FFF2-40B4-BE49-F238E27FC236}">
                <a16:creationId xmlns:a16="http://schemas.microsoft.com/office/drawing/2014/main" id="{2835737D-4E0A-8B60-55D8-A37E456E5F9B}"/>
              </a:ext>
            </a:extLst>
          </p:cNvPr>
          <p:cNvPicPr>
            <a:picLocks noChangeAspect="1"/>
          </p:cNvPicPr>
          <p:nvPr/>
        </p:nvPicPr>
        <p:blipFill>
          <a:blip r:embed="rId6">
            <a:extLst>
              <a:ext uri="{28A0092B-C50C-407E-A947-70E740481C1C}">
                <a14:useLocalDpi xmlns:a14="http://schemas.microsoft.com/office/drawing/2010/main" val="0"/>
              </a:ext>
            </a:extLst>
          </a:blip>
          <a:srcRect l="33043" r="16096" b="2"/>
          <a:stretch>
            <a:fillRect/>
          </a:stretch>
        </p:blipFill>
        <p:spPr>
          <a:xfrm>
            <a:off x="6099177" y="10"/>
            <a:ext cx="6092824" cy="6857990"/>
          </a:xfrm>
          <a:prstGeom prst="rect">
            <a:avLst/>
          </a:prstGeom>
        </p:spPr>
      </p:pic>
      <p:sp>
        <p:nvSpPr>
          <p:cNvPr id="20" name="Rectangle 19">
            <a:extLst>
              <a:ext uri="{FF2B5EF4-FFF2-40B4-BE49-F238E27FC236}">
                <a16:creationId xmlns:a16="http://schemas.microsoft.com/office/drawing/2014/main" id="{F2614E65-9058-488E-9FF3-7F475C5C8A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4249541"/>
            <a:ext cx="8968085" cy="1660332"/>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90772BEB-D983-A007-F854-81F99D2CC378}"/>
              </a:ext>
            </a:extLst>
          </p:cNvPr>
          <p:cNvSpPr>
            <a:spLocks noGrp="1"/>
          </p:cNvSpPr>
          <p:nvPr>
            <p:ph type="title"/>
          </p:nvPr>
        </p:nvSpPr>
        <p:spPr>
          <a:xfrm>
            <a:off x="680322" y="4402667"/>
            <a:ext cx="8133478" cy="940240"/>
          </a:xfrm>
        </p:spPr>
        <p:txBody>
          <a:bodyPr vert="horz" lIns="91440" tIns="45720" rIns="91440" bIns="45720" rtlCol="0" anchor="b">
            <a:normAutofit/>
          </a:bodyPr>
          <a:lstStyle/>
          <a:p>
            <a:pPr algn="r"/>
            <a:r>
              <a:rPr lang="en-US" sz="4800" dirty="0"/>
              <a:t>Rejection VS Acceptance</a:t>
            </a:r>
          </a:p>
        </p:txBody>
      </p:sp>
      <p:sp>
        <p:nvSpPr>
          <p:cNvPr id="22" name="Rectangle 21">
            <a:extLst>
              <a:ext uri="{FF2B5EF4-FFF2-40B4-BE49-F238E27FC236}">
                <a16:creationId xmlns:a16="http://schemas.microsoft.com/office/drawing/2014/main" id="{83CC20C6-E542-4593-B9B9-DE53222727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4249541"/>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4" name="Rectangle 23">
            <a:extLst>
              <a:ext uri="{FF2B5EF4-FFF2-40B4-BE49-F238E27FC236}">
                <a16:creationId xmlns:a16="http://schemas.microsoft.com/office/drawing/2014/main" id="{A7255BA1-C5EB-4431-8E8C-CC0B73BFF2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02314"/>
            <a:ext cx="8968085" cy="275942"/>
          </a:xfrm>
          <a:prstGeom prst="rect">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C5FB996-1C0B-48C9-A574-4A61C3498F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5902314"/>
            <a:ext cx="3080285" cy="275942"/>
          </a:xfrm>
          <a:prstGeom prst="rect">
            <a:avLst/>
          </a:pr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20974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E93D5FC-63A0-47A4-A8C7-365881F6453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AEC8E9B6-3D7A-4F5B-9DEC-7C109D10F85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14" name="Picture 13">
            <a:extLst>
              <a:ext uri="{FF2B5EF4-FFF2-40B4-BE49-F238E27FC236}">
                <a16:creationId xmlns:a16="http://schemas.microsoft.com/office/drawing/2014/main" id="{B46DE350-A6F7-48F8-BC26-39BE38D1DBF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16" name="Rectangle 15">
            <a:extLst>
              <a:ext uri="{FF2B5EF4-FFF2-40B4-BE49-F238E27FC236}">
                <a16:creationId xmlns:a16="http://schemas.microsoft.com/office/drawing/2014/main" id="{C2A1BCF2-2977-4E81-8823-91321793F1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8" name="Rectangle 17">
            <a:extLst>
              <a:ext uri="{FF2B5EF4-FFF2-40B4-BE49-F238E27FC236}">
                <a16:creationId xmlns:a16="http://schemas.microsoft.com/office/drawing/2014/main" id="{687BE72E-2DA8-42F0-8ACA-D7572BFA7C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5" name="Picture 4" descr="A person with a beard and a cross&#10;&#10;AI-generated content may be incorrect.">
            <a:extLst>
              <a:ext uri="{FF2B5EF4-FFF2-40B4-BE49-F238E27FC236}">
                <a16:creationId xmlns:a16="http://schemas.microsoft.com/office/drawing/2014/main" id="{D6610C06-DCC3-9E95-3CA8-B68EB089C358}"/>
              </a:ext>
            </a:extLst>
          </p:cNvPr>
          <p:cNvPicPr>
            <a:picLocks noChangeAspect="1"/>
          </p:cNvPicPr>
          <p:nvPr/>
        </p:nvPicPr>
        <p:blipFill>
          <a:blip r:embed="rId5">
            <a:extLst>
              <a:ext uri="{28A0092B-C50C-407E-A947-70E740481C1C}">
                <a14:useLocalDpi xmlns:a14="http://schemas.microsoft.com/office/drawing/2010/main" val="0"/>
              </a:ext>
            </a:extLst>
          </a:blip>
          <a:srcRect l="25753" t="129" r="23332" b="-127"/>
          <a:stretch>
            <a:fillRect/>
          </a:stretch>
        </p:blipFill>
        <p:spPr>
          <a:xfrm>
            <a:off x="6089648" y="8859"/>
            <a:ext cx="6099176" cy="6857991"/>
          </a:xfrm>
          <a:prstGeom prst="rect">
            <a:avLst/>
          </a:prstGeom>
        </p:spPr>
      </p:pic>
      <p:pic>
        <p:nvPicPr>
          <p:cNvPr id="4" name="Picture 3" descr="A group of gold and blue chairs&#10;&#10;AI-generated content may be incorrect.">
            <a:extLst>
              <a:ext uri="{FF2B5EF4-FFF2-40B4-BE49-F238E27FC236}">
                <a16:creationId xmlns:a16="http://schemas.microsoft.com/office/drawing/2014/main" id="{449792D0-ADE5-A1A0-4EC0-F01C25BBBC33}"/>
              </a:ext>
            </a:extLst>
          </p:cNvPr>
          <p:cNvPicPr>
            <a:picLocks noChangeAspect="1"/>
          </p:cNvPicPr>
          <p:nvPr/>
        </p:nvPicPr>
        <p:blipFill>
          <a:blip r:embed="rId6">
            <a:extLst>
              <a:ext uri="{28A0092B-C50C-407E-A947-70E740481C1C}">
                <a14:useLocalDpi xmlns:a14="http://schemas.microsoft.com/office/drawing/2010/main" val="0"/>
              </a:ext>
            </a:extLst>
          </a:blip>
          <a:srcRect l="24582" r="24555" b="2"/>
          <a:stretch>
            <a:fillRect/>
          </a:stretch>
        </p:blipFill>
        <p:spPr>
          <a:xfrm>
            <a:off x="-6352" y="0"/>
            <a:ext cx="6092824" cy="6857990"/>
          </a:xfrm>
          <a:prstGeom prst="rect">
            <a:avLst/>
          </a:prstGeom>
        </p:spPr>
      </p:pic>
      <p:sp>
        <p:nvSpPr>
          <p:cNvPr id="20" name="Rectangle 19">
            <a:extLst>
              <a:ext uri="{FF2B5EF4-FFF2-40B4-BE49-F238E27FC236}">
                <a16:creationId xmlns:a16="http://schemas.microsoft.com/office/drawing/2014/main" id="{F2614E65-9058-488E-9FF3-7F475C5C8A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4249541"/>
            <a:ext cx="8968085" cy="1660332"/>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BE497683-14AA-BEA2-FC5C-5F5132769774}"/>
              </a:ext>
            </a:extLst>
          </p:cNvPr>
          <p:cNvSpPr>
            <a:spLocks noGrp="1"/>
          </p:cNvSpPr>
          <p:nvPr>
            <p:ph type="title"/>
          </p:nvPr>
        </p:nvSpPr>
        <p:spPr>
          <a:xfrm>
            <a:off x="680322" y="4402667"/>
            <a:ext cx="8133478" cy="940240"/>
          </a:xfrm>
        </p:spPr>
        <p:txBody>
          <a:bodyPr vert="horz" lIns="91440" tIns="45720" rIns="91440" bIns="45720" rtlCol="0" anchor="b">
            <a:normAutofit/>
          </a:bodyPr>
          <a:lstStyle/>
          <a:p>
            <a:pPr algn="r"/>
            <a:r>
              <a:rPr lang="en-US" sz="4800" dirty="0"/>
              <a:t>Discontentment VS Humility</a:t>
            </a:r>
          </a:p>
        </p:txBody>
      </p:sp>
      <p:sp>
        <p:nvSpPr>
          <p:cNvPr id="22" name="Rectangle 21">
            <a:extLst>
              <a:ext uri="{FF2B5EF4-FFF2-40B4-BE49-F238E27FC236}">
                <a16:creationId xmlns:a16="http://schemas.microsoft.com/office/drawing/2014/main" id="{83CC20C6-E542-4593-B9B9-DE53222727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4249541"/>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4" name="Rectangle 23">
            <a:extLst>
              <a:ext uri="{FF2B5EF4-FFF2-40B4-BE49-F238E27FC236}">
                <a16:creationId xmlns:a16="http://schemas.microsoft.com/office/drawing/2014/main" id="{A7255BA1-C5EB-4431-8E8C-CC0B73BFF2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02314"/>
            <a:ext cx="8968085" cy="275942"/>
          </a:xfrm>
          <a:prstGeom prst="rect">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C5FB996-1C0B-48C9-A574-4A61C3498F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5902314"/>
            <a:ext cx="3080285" cy="275942"/>
          </a:xfrm>
          <a:prstGeom prst="rect">
            <a:avLst/>
          </a:pr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63528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0E93D5FC-63A0-47A4-A8C7-365881F6453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Picture 31">
            <a:extLst>
              <a:ext uri="{FF2B5EF4-FFF2-40B4-BE49-F238E27FC236}">
                <a16:creationId xmlns:a16="http://schemas.microsoft.com/office/drawing/2014/main" id="{AEC8E9B6-3D7A-4F5B-9DEC-7C109D10F85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34" name="Picture 33">
            <a:extLst>
              <a:ext uri="{FF2B5EF4-FFF2-40B4-BE49-F238E27FC236}">
                <a16:creationId xmlns:a16="http://schemas.microsoft.com/office/drawing/2014/main" id="{B46DE350-A6F7-48F8-BC26-39BE38D1DBF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36" name="Rectangle 35">
            <a:extLst>
              <a:ext uri="{FF2B5EF4-FFF2-40B4-BE49-F238E27FC236}">
                <a16:creationId xmlns:a16="http://schemas.microsoft.com/office/drawing/2014/main" id="{C2A1BCF2-2977-4E81-8823-91321793F1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8" name="Rectangle 37">
            <a:extLst>
              <a:ext uri="{FF2B5EF4-FFF2-40B4-BE49-F238E27FC236}">
                <a16:creationId xmlns:a16="http://schemas.microsoft.com/office/drawing/2014/main" id="{687BE72E-2DA8-42F0-8ACA-D7572BFA7C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4" name="Picture 3" descr="A person sitting on a bench&#10;&#10;AI-generated content may be incorrect.">
            <a:extLst>
              <a:ext uri="{FF2B5EF4-FFF2-40B4-BE49-F238E27FC236}">
                <a16:creationId xmlns:a16="http://schemas.microsoft.com/office/drawing/2014/main" id="{88085F67-589E-8892-A291-73EF2509F4DC}"/>
              </a:ext>
            </a:extLst>
          </p:cNvPr>
          <p:cNvPicPr>
            <a:picLocks noChangeAspect="1"/>
          </p:cNvPicPr>
          <p:nvPr/>
        </p:nvPicPr>
        <p:blipFill>
          <a:blip r:embed="rId5">
            <a:extLst>
              <a:ext uri="{28A0092B-C50C-407E-A947-70E740481C1C}">
                <a14:useLocalDpi xmlns:a14="http://schemas.microsoft.com/office/drawing/2010/main" val="0"/>
              </a:ext>
            </a:extLst>
          </a:blip>
          <a:srcRect l="23650" t="127" r="11425" b="-129"/>
          <a:stretch>
            <a:fillRect/>
          </a:stretch>
        </p:blipFill>
        <p:spPr>
          <a:xfrm>
            <a:off x="-3175" y="10"/>
            <a:ext cx="6099176" cy="6857991"/>
          </a:xfrm>
          <a:prstGeom prst="rect">
            <a:avLst/>
          </a:prstGeom>
        </p:spPr>
      </p:pic>
      <p:pic>
        <p:nvPicPr>
          <p:cNvPr id="5" name="Picture 4">
            <a:extLst>
              <a:ext uri="{FF2B5EF4-FFF2-40B4-BE49-F238E27FC236}">
                <a16:creationId xmlns:a16="http://schemas.microsoft.com/office/drawing/2014/main" id="{A17D7B77-CE11-1C58-73DE-421EC31FE84B}"/>
              </a:ext>
            </a:extLst>
          </p:cNvPr>
          <p:cNvPicPr>
            <a:picLocks noChangeAspect="1"/>
          </p:cNvPicPr>
          <p:nvPr/>
        </p:nvPicPr>
        <p:blipFill>
          <a:blip r:embed="rId6">
            <a:extLst>
              <a:ext uri="{28A0092B-C50C-407E-A947-70E740481C1C}">
                <a14:useLocalDpi xmlns:a14="http://schemas.microsoft.com/office/drawing/2010/main" val="0"/>
              </a:ext>
            </a:extLst>
          </a:blip>
          <a:srcRect l="28660" t="-1" r="20254" b="-1"/>
          <a:stretch>
            <a:fillRect/>
          </a:stretch>
        </p:blipFill>
        <p:spPr>
          <a:xfrm>
            <a:off x="6099177" y="10"/>
            <a:ext cx="6092824" cy="6857990"/>
          </a:xfrm>
          <a:prstGeom prst="rect">
            <a:avLst/>
          </a:prstGeom>
        </p:spPr>
      </p:pic>
      <p:sp>
        <p:nvSpPr>
          <p:cNvPr id="40" name="Rectangle 39">
            <a:extLst>
              <a:ext uri="{FF2B5EF4-FFF2-40B4-BE49-F238E27FC236}">
                <a16:creationId xmlns:a16="http://schemas.microsoft.com/office/drawing/2014/main" id="{F2614E65-9058-488E-9FF3-7F475C5C8A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4249541"/>
            <a:ext cx="8968085" cy="1660332"/>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114E4EAA-2783-C6F4-BDB3-EDBC1B78D073}"/>
              </a:ext>
            </a:extLst>
          </p:cNvPr>
          <p:cNvSpPr>
            <a:spLocks noGrp="1"/>
          </p:cNvSpPr>
          <p:nvPr>
            <p:ph type="title"/>
          </p:nvPr>
        </p:nvSpPr>
        <p:spPr>
          <a:xfrm>
            <a:off x="0" y="4402666"/>
            <a:ext cx="8813800" cy="1231265"/>
          </a:xfrm>
        </p:spPr>
        <p:txBody>
          <a:bodyPr vert="horz" lIns="91440" tIns="45720" rIns="91440" bIns="45720" rtlCol="0" anchor="b">
            <a:noAutofit/>
          </a:bodyPr>
          <a:lstStyle/>
          <a:p>
            <a:pPr algn="r"/>
            <a:r>
              <a:rPr lang="en-US" sz="4400" dirty="0"/>
              <a:t>Evil VS Good Partnership with God</a:t>
            </a:r>
          </a:p>
        </p:txBody>
      </p:sp>
      <p:sp>
        <p:nvSpPr>
          <p:cNvPr id="42" name="Rectangle 41">
            <a:extLst>
              <a:ext uri="{FF2B5EF4-FFF2-40B4-BE49-F238E27FC236}">
                <a16:creationId xmlns:a16="http://schemas.microsoft.com/office/drawing/2014/main" id="{83CC20C6-E542-4593-B9B9-DE53222727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4249541"/>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4" name="Rectangle 43">
            <a:extLst>
              <a:ext uri="{FF2B5EF4-FFF2-40B4-BE49-F238E27FC236}">
                <a16:creationId xmlns:a16="http://schemas.microsoft.com/office/drawing/2014/main" id="{A7255BA1-C5EB-4431-8E8C-CC0B73BFF2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02314"/>
            <a:ext cx="8968085" cy="275942"/>
          </a:xfrm>
          <a:prstGeom prst="rect">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9C5FB996-1C0B-48C9-A574-4A61C3498F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5902314"/>
            <a:ext cx="3080285" cy="275942"/>
          </a:xfrm>
          <a:prstGeom prst="rect">
            <a:avLst/>
          </a:pr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1400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2A773CA-28F4-49C2-BFA3-49A5867C7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D7C72BA-4476-4E4B-BC37-9A75FD0C595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3009A16D-868B-4145-BBC6-555098537E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3992EB33-38E1-4175-8EE2-9BB8CC159C7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print">
            <a:extLst>
              <a:ext uri="{28A0092B-C50C-407E-A947-70E740481C1C}">
                <a14:useLocalDpi xmlns:a14="http://schemas.microsoft.com/office/drawing/2010/main" val="0"/>
              </a:ext>
            </a:extLst>
          </a:blip>
          <a:stretch>
            <a:fillRect/>
          </a:stretch>
        </p:blipFill>
        <p:spPr>
          <a:xfrm>
            <a:off x="1" y="5006045"/>
            <a:ext cx="4965192" cy="144668"/>
          </a:xfrm>
          <a:prstGeom prst="rect">
            <a:avLst/>
          </a:prstGeom>
        </p:spPr>
      </p:pic>
      <p:sp>
        <p:nvSpPr>
          <p:cNvPr id="17" name="Rectangle 16">
            <a:extLst>
              <a:ext uri="{FF2B5EF4-FFF2-40B4-BE49-F238E27FC236}">
                <a16:creationId xmlns:a16="http://schemas.microsoft.com/office/drawing/2014/main" id="{2DCAE5CF-5D29-4779-83E1-BDB64E4F30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386BBB3C-8121-09F3-A42B-997E2D2D1DCC}"/>
              </a:ext>
            </a:extLst>
          </p:cNvPr>
          <p:cNvSpPr>
            <a:spLocks noGrp="1"/>
          </p:cNvSpPr>
          <p:nvPr>
            <p:ph type="title"/>
          </p:nvPr>
        </p:nvSpPr>
        <p:spPr>
          <a:xfrm>
            <a:off x="680321" y="2063262"/>
            <a:ext cx="3739279" cy="2661052"/>
          </a:xfrm>
        </p:spPr>
        <p:txBody>
          <a:bodyPr>
            <a:normAutofit/>
          </a:bodyPr>
          <a:lstStyle/>
          <a:p>
            <a:pPr algn="r"/>
            <a:r>
              <a:rPr lang="en-US" sz="4400" dirty="0"/>
              <a:t>Goal</a:t>
            </a:r>
          </a:p>
        </p:txBody>
      </p:sp>
      <p:graphicFrame>
        <p:nvGraphicFramePr>
          <p:cNvPr id="5" name="Content Placeholder 2">
            <a:extLst>
              <a:ext uri="{FF2B5EF4-FFF2-40B4-BE49-F238E27FC236}">
                <a16:creationId xmlns:a16="http://schemas.microsoft.com/office/drawing/2014/main" id="{6AF1EDAD-4A71-E43E-62DE-B4A05875C0BE}"/>
              </a:ext>
            </a:extLst>
          </p:cNvPr>
          <p:cNvGraphicFramePr>
            <a:graphicFrameLocks noGrp="1"/>
          </p:cNvGraphicFramePr>
          <p:nvPr>
            <p:ph idx="1"/>
            <p:extLst>
              <p:ext uri="{D42A27DB-BD31-4B8C-83A1-F6EECF244321}">
                <p14:modId xmlns:p14="http://schemas.microsoft.com/office/powerpoint/2010/main" val="785152189"/>
              </p:ext>
            </p:extLst>
          </p:nvPr>
        </p:nvGraphicFramePr>
        <p:xfrm>
          <a:off x="5284788" y="639763"/>
          <a:ext cx="6261100" cy="55784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6783513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a:extLst>
            <a:ext uri="{FF2B5EF4-FFF2-40B4-BE49-F238E27FC236}">
              <a16:creationId xmlns:a16="http://schemas.microsoft.com/office/drawing/2014/main" id="{437B6DDC-5CA7-018F-CA2A-75B261E5929E}"/>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A7A6CF9-AE20-0FB3-4A3A-5F6C182046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E369E7D9-6FBE-00BD-CC75-40EE09D8D08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6EC23590-2638-99B0-2973-E1A1BFA4D5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843C4898-71F0-7C99-7B60-A1F6DA7A509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print">
            <a:extLst>
              <a:ext uri="{28A0092B-C50C-407E-A947-70E740481C1C}">
                <a14:useLocalDpi xmlns:a14="http://schemas.microsoft.com/office/drawing/2010/main" val="0"/>
              </a:ext>
            </a:extLst>
          </a:blip>
          <a:stretch>
            <a:fillRect/>
          </a:stretch>
        </p:blipFill>
        <p:spPr>
          <a:xfrm>
            <a:off x="1" y="5006045"/>
            <a:ext cx="4965192" cy="144668"/>
          </a:xfrm>
          <a:prstGeom prst="rect">
            <a:avLst/>
          </a:prstGeom>
        </p:spPr>
      </p:pic>
      <p:sp>
        <p:nvSpPr>
          <p:cNvPr id="17" name="Rectangle 16">
            <a:extLst>
              <a:ext uri="{FF2B5EF4-FFF2-40B4-BE49-F238E27FC236}">
                <a16:creationId xmlns:a16="http://schemas.microsoft.com/office/drawing/2014/main" id="{84542385-A6DB-4C27-C9F8-7B5EC4A49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C634D9B1-A788-77E0-DD0E-307A8857AD45}"/>
              </a:ext>
            </a:extLst>
          </p:cNvPr>
          <p:cNvSpPr>
            <a:spLocks noGrp="1"/>
          </p:cNvSpPr>
          <p:nvPr>
            <p:ph type="title"/>
          </p:nvPr>
        </p:nvSpPr>
        <p:spPr>
          <a:xfrm>
            <a:off x="680321" y="2063262"/>
            <a:ext cx="3739279" cy="2661052"/>
          </a:xfrm>
        </p:spPr>
        <p:txBody>
          <a:bodyPr>
            <a:normAutofit/>
          </a:bodyPr>
          <a:lstStyle/>
          <a:p>
            <a:pPr algn="r"/>
            <a:r>
              <a:rPr lang="en-US" sz="4400"/>
              <a:t>Reasons</a:t>
            </a:r>
          </a:p>
        </p:txBody>
      </p:sp>
      <p:graphicFrame>
        <p:nvGraphicFramePr>
          <p:cNvPr id="5" name="Content Placeholder 2">
            <a:extLst>
              <a:ext uri="{FF2B5EF4-FFF2-40B4-BE49-F238E27FC236}">
                <a16:creationId xmlns:a16="http://schemas.microsoft.com/office/drawing/2014/main" id="{58F0167E-27E7-5F4E-F1D0-0604AA5E8A35}"/>
              </a:ext>
            </a:extLst>
          </p:cNvPr>
          <p:cNvGraphicFramePr>
            <a:graphicFrameLocks noGrp="1"/>
          </p:cNvGraphicFramePr>
          <p:nvPr>
            <p:ph idx="1"/>
            <p:extLst>
              <p:ext uri="{D42A27DB-BD31-4B8C-83A1-F6EECF244321}">
                <p14:modId xmlns:p14="http://schemas.microsoft.com/office/powerpoint/2010/main" val="2465265300"/>
              </p:ext>
            </p:extLst>
          </p:nvPr>
        </p:nvGraphicFramePr>
        <p:xfrm>
          <a:off x="5284788" y="639763"/>
          <a:ext cx="6261100" cy="55784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729671085"/>
      </p:ext>
    </p:extLst>
  </p:cSld>
  <p:clrMapOvr>
    <a:masterClrMapping/>
  </p:clrMapOvr>
</p:sld>
</file>

<file path=ppt/theme/theme1.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docProps/app.xml><?xml version="1.0" encoding="utf-8"?>
<Properties xmlns="http://schemas.openxmlformats.org/officeDocument/2006/extended-properties" xmlns:vt="http://schemas.openxmlformats.org/officeDocument/2006/docPropsVTypes">
  <Template>Berlin</Template>
  <TotalTime>4382</TotalTime>
  <Words>1097</Words>
  <Application>Microsoft Office PowerPoint</Application>
  <PresentationFormat>Widescreen</PresentationFormat>
  <Paragraphs>82</Paragraphs>
  <Slides>24</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24</vt:i4>
      </vt:variant>
    </vt:vector>
  </HeadingPairs>
  <TitlesOfParts>
    <vt:vector size="27" baseType="lpstr">
      <vt:lpstr>Arial</vt:lpstr>
      <vt:lpstr>Trebuchet MS</vt:lpstr>
      <vt:lpstr>Berlin</vt:lpstr>
      <vt:lpstr>Preparation for Burial</vt:lpstr>
      <vt:lpstr>Summary of the Series</vt:lpstr>
      <vt:lpstr>Hesitant VS Amazing Faith</vt:lpstr>
      <vt:lpstr>Questioning VS Confirmation</vt:lpstr>
      <vt:lpstr>Rejection VS Acceptance</vt:lpstr>
      <vt:lpstr>Discontentment VS Humility</vt:lpstr>
      <vt:lpstr>Evil VS Good Partnership with God</vt:lpstr>
      <vt:lpstr>Goal</vt:lpstr>
      <vt:lpstr>Reasons</vt:lpstr>
      <vt:lpstr>Context</vt:lpstr>
      <vt:lpstr>Mary Humbly Sacrificed</vt:lpstr>
      <vt:lpstr>Anointing Jesus</vt:lpstr>
      <vt:lpstr>The Sinful Woman</vt:lpstr>
      <vt:lpstr>Others Complained</vt:lpstr>
      <vt:lpstr>Judas’ Wickedness Revealed</vt:lpstr>
      <vt:lpstr>The Pharisees Reaction</vt:lpstr>
      <vt:lpstr>Jesus Corrected Them</vt:lpstr>
      <vt:lpstr>Anointing For Burial</vt:lpstr>
      <vt:lpstr>Forgiving a Sinner</vt:lpstr>
      <vt:lpstr>Forgiving a Sinner P2</vt:lpstr>
      <vt:lpstr>Forgiving a Sinner P3</vt:lpstr>
      <vt:lpstr>PowerPoint Presentation</vt:lpstr>
      <vt:lpstr>Goal</vt:lpstr>
      <vt:lpstr>Reasons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Peters, Joseph Daniel</dc:creator>
  <cp:lastModifiedBy>Peters, Joseph Daniel</cp:lastModifiedBy>
  <cp:revision>4</cp:revision>
  <dcterms:created xsi:type="dcterms:W3CDTF">2025-11-04T15:09:16Z</dcterms:created>
  <dcterms:modified xsi:type="dcterms:W3CDTF">2025-11-07T18:28:05Z</dcterms:modified>
</cp:coreProperties>
</file>