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48" r:id="rId2"/>
    <p:sldMasterId id="2147483652" r:id="rId3"/>
    <p:sldMasterId id="2147483650" r:id="rId4"/>
  </p:sldMasterIdLst>
  <p:notesMasterIdLst>
    <p:notesMasterId r:id="rId29"/>
  </p:notesMasterIdLst>
  <p:sldIdLst>
    <p:sldId id="262" r:id="rId5"/>
    <p:sldId id="260" r:id="rId6"/>
    <p:sldId id="283" r:id="rId7"/>
    <p:sldId id="286" r:id="rId8"/>
    <p:sldId id="284" r:id="rId9"/>
    <p:sldId id="309" r:id="rId10"/>
    <p:sldId id="308" r:id="rId11"/>
    <p:sldId id="302" r:id="rId12"/>
    <p:sldId id="297" r:id="rId13"/>
    <p:sldId id="307" r:id="rId14"/>
    <p:sldId id="306" r:id="rId15"/>
    <p:sldId id="285" r:id="rId16"/>
    <p:sldId id="276" r:id="rId17"/>
    <p:sldId id="287" r:id="rId18"/>
    <p:sldId id="293" r:id="rId19"/>
    <p:sldId id="304" r:id="rId20"/>
    <p:sldId id="289" r:id="rId21"/>
    <p:sldId id="303" r:id="rId22"/>
    <p:sldId id="295" r:id="rId23"/>
    <p:sldId id="292" r:id="rId24"/>
    <p:sldId id="305" r:id="rId25"/>
    <p:sldId id="301" r:id="rId26"/>
    <p:sldId id="290" r:id="rId27"/>
    <p:sldId id="257" r:id="rId28"/>
  </p:sldIdLst>
  <p:sldSz cx="17340263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itchFamily="34" charset="0"/>
        <a:ea typeface="ヒラギノ角ゴ Pro W3" charset="-128"/>
        <a:cs typeface="+mn-cs"/>
        <a:sym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itchFamily="34" charset="0"/>
        <a:ea typeface="ヒラギノ角ゴ Pro W3" charset="-128"/>
        <a:cs typeface="+mn-cs"/>
        <a:sym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itchFamily="34" charset="0"/>
        <a:ea typeface="ヒラギノ角ゴ Pro W3" charset="-128"/>
        <a:cs typeface="+mn-cs"/>
        <a:sym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itchFamily="34" charset="0"/>
        <a:ea typeface="ヒラギノ角ゴ Pro W3" charset="-128"/>
        <a:cs typeface="+mn-cs"/>
        <a:sym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itchFamily="34" charset="0"/>
        <a:ea typeface="ヒラギノ角ゴ Pro W3" charset="-128"/>
        <a:cs typeface="+mn-cs"/>
        <a:sym typeface="Arial" pitchFamily="34" charset="0"/>
      </a:defRPr>
    </a:lvl5pPr>
    <a:lvl6pPr marL="2286000" algn="l" defTabSz="914400" rtl="0" eaLnBrk="1" latinLnBrk="0" hangingPunct="1">
      <a:defRPr sz="1200" kern="1200">
        <a:solidFill>
          <a:srgbClr val="FFFFFF"/>
        </a:solidFill>
        <a:latin typeface="Arial" pitchFamily="34" charset="0"/>
        <a:ea typeface="ヒラギノ角ゴ Pro W3" charset="-128"/>
        <a:cs typeface="+mn-cs"/>
        <a:sym typeface="Arial" pitchFamily="34" charset="0"/>
      </a:defRPr>
    </a:lvl6pPr>
    <a:lvl7pPr marL="2743200" algn="l" defTabSz="914400" rtl="0" eaLnBrk="1" latinLnBrk="0" hangingPunct="1">
      <a:defRPr sz="1200" kern="1200">
        <a:solidFill>
          <a:srgbClr val="FFFFFF"/>
        </a:solidFill>
        <a:latin typeface="Arial" pitchFamily="34" charset="0"/>
        <a:ea typeface="ヒラギノ角ゴ Pro W3" charset="-128"/>
        <a:cs typeface="+mn-cs"/>
        <a:sym typeface="Arial" pitchFamily="34" charset="0"/>
      </a:defRPr>
    </a:lvl7pPr>
    <a:lvl8pPr marL="3200400" algn="l" defTabSz="914400" rtl="0" eaLnBrk="1" latinLnBrk="0" hangingPunct="1">
      <a:defRPr sz="1200" kern="1200">
        <a:solidFill>
          <a:srgbClr val="FFFFFF"/>
        </a:solidFill>
        <a:latin typeface="Arial" pitchFamily="34" charset="0"/>
        <a:ea typeface="ヒラギノ角ゴ Pro W3" charset="-128"/>
        <a:cs typeface="+mn-cs"/>
        <a:sym typeface="Arial" pitchFamily="34" charset="0"/>
      </a:defRPr>
    </a:lvl8pPr>
    <a:lvl9pPr marL="3657600" algn="l" defTabSz="914400" rtl="0" eaLnBrk="1" latinLnBrk="0" hangingPunct="1">
      <a:defRPr sz="1200" kern="1200">
        <a:solidFill>
          <a:srgbClr val="FFFFFF"/>
        </a:solidFill>
        <a:latin typeface="Arial" pitchFamily="34" charset="0"/>
        <a:ea typeface="ヒラギノ角ゴ Pro W3" charset="-128"/>
        <a:cs typeface="+mn-cs"/>
        <a:sym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71065" autoAdjust="0"/>
  </p:normalViewPr>
  <p:slideViewPr>
    <p:cSldViewPr>
      <p:cViewPr varScale="1">
        <p:scale>
          <a:sx n="52" d="100"/>
          <a:sy n="52" d="100"/>
        </p:scale>
        <p:origin x="696" y="72"/>
      </p:cViewPr>
      <p:guideLst>
        <p:guide orient="horz" pos="3072"/>
        <p:guide pos="54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39EFE-99ED-4321-8957-165F64EA1A5E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942B8-E497-4847-B965-DB757F638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26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942B8-E497-4847-B965-DB757F638A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7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942B8-E497-4847-B965-DB757F638A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62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942B8-E497-4847-B965-DB757F638A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25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942B8-E497-4847-B965-DB757F638A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24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942B8-E497-4847-B965-DB757F638A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76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942B8-E497-4847-B965-DB757F638A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79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942B8-E497-4847-B965-DB757F638A1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673" y="533401"/>
            <a:ext cx="14740917" cy="16002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3105" y="2438401"/>
            <a:ext cx="14834053" cy="655319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50847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83" y="304800"/>
            <a:ext cx="16053290" cy="19177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486" y="2514600"/>
            <a:ext cx="15951687" cy="6781800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15924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2498" y="381001"/>
            <a:ext cx="4330832" cy="9143999"/>
          </a:xfrm>
        </p:spPr>
        <p:txBody>
          <a:bodyPr vert="eaVert"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81001"/>
            <a:ext cx="12789291" cy="9143999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75790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673" y="381001"/>
            <a:ext cx="14740917" cy="1295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3105" y="1981200"/>
            <a:ext cx="14834053" cy="731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6930862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891739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93" y="685800"/>
            <a:ext cx="15748481" cy="1936750"/>
          </a:xfrm>
        </p:spPr>
        <p:txBody>
          <a:bodyPr anchor="t"/>
          <a:lstStyle>
            <a:lvl1pPr algn="ctr">
              <a:defRPr sz="4000" b="0" i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6693" y="2895600"/>
            <a:ext cx="15748481" cy="6324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341577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3626" y="2819400"/>
            <a:ext cx="3877852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4684" y="2819400"/>
            <a:ext cx="3877852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71325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61" y="2182814"/>
            <a:ext cx="7660451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61" y="3092450"/>
            <a:ext cx="7660451" cy="62801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07721" y="2182814"/>
            <a:ext cx="766468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07721" y="3092450"/>
            <a:ext cx="7664683" cy="62801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276196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169070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13144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88939"/>
            <a:ext cx="5704592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891" y="388938"/>
            <a:ext cx="969251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60" y="2041526"/>
            <a:ext cx="5704592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312581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96" y="304800"/>
            <a:ext cx="15545275" cy="19177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860" y="2514601"/>
            <a:ext cx="15604543" cy="674052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14597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471" y="6827838"/>
            <a:ext cx="10403735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99471" y="871539"/>
            <a:ext cx="10403735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9471" y="7634288"/>
            <a:ext cx="10403735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999424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212591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3384" y="112714"/>
            <a:ext cx="3903253" cy="96408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3627" y="112714"/>
            <a:ext cx="11506551" cy="96408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97909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673" y="685801"/>
            <a:ext cx="14740917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3105" y="2438402"/>
            <a:ext cx="14834053" cy="670559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841863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93" y="533401"/>
            <a:ext cx="15714613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860" y="2276476"/>
            <a:ext cx="15604543" cy="694372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441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899" y="609600"/>
            <a:ext cx="15138862" cy="1936750"/>
          </a:xfrm>
        </p:spPr>
        <p:txBody>
          <a:bodyPr anchor="t"/>
          <a:lstStyle>
            <a:lvl1pPr algn="ctr">
              <a:defRPr sz="4000" b="0" i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899" y="2895600"/>
            <a:ext cx="15058427" cy="62484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000238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7860" y="2276476"/>
            <a:ext cx="7700669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1735" y="2276476"/>
            <a:ext cx="7700669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395488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61" y="2182814"/>
            <a:ext cx="7660451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61" y="3092450"/>
            <a:ext cx="7660451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07721" y="2182814"/>
            <a:ext cx="766468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07721" y="3092450"/>
            <a:ext cx="7664683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580038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190027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592165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526" y="457200"/>
            <a:ext cx="14738800" cy="914400"/>
          </a:xfrm>
        </p:spPr>
        <p:txBody>
          <a:bodyPr anchor="t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9526" y="1752600"/>
            <a:ext cx="14738800" cy="76200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440461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88939"/>
            <a:ext cx="5704592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891" y="388938"/>
            <a:ext cx="9692512" cy="8831262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60" y="2041526"/>
            <a:ext cx="5704592" cy="7178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211925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471" y="6827838"/>
            <a:ext cx="10403735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99471" y="871539"/>
            <a:ext cx="10403735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9471" y="7634288"/>
            <a:ext cx="10403735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857953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7860" y="2276476"/>
            <a:ext cx="15604543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035040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3384" y="381000"/>
            <a:ext cx="3903253" cy="89916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486" y="381002"/>
            <a:ext cx="11726692" cy="8991599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83914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93" y="533401"/>
            <a:ext cx="15850084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6693" y="1905001"/>
            <a:ext cx="15850084" cy="7238999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415954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27" y="533400"/>
            <a:ext cx="1561301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27" y="1981200"/>
            <a:ext cx="15613010" cy="7467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560594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87" y="457200"/>
            <a:ext cx="16053290" cy="1219200"/>
          </a:xfrm>
        </p:spPr>
        <p:txBody>
          <a:bodyPr anchor="t"/>
          <a:lstStyle>
            <a:lvl1pPr algn="ctr">
              <a:defRPr sz="4000" b="0" i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487" y="1905000"/>
            <a:ext cx="16053290" cy="71628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241598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3626" y="2273300"/>
            <a:ext cx="7704902" cy="748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1735" y="2273300"/>
            <a:ext cx="7704902" cy="748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752629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61" y="2182814"/>
            <a:ext cx="7660451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61" y="3092450"/>
            <a:ext cx="7660451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07721" y="2182814"/>
            <a:ext cx="766468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07721" y="3092450"/>
            <a:ext cx="766468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220923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27" y="457200"/>
            <a:ext cx="15613010" cy="1524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479675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93" y="457200"/>
            <a:ext cx="15646878" cy="15240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7860" y="2276476"/>
            <a:ext cx="7700669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1735" y="2276476"/>
            <a:ext cx="7700669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617231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10149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88939"/>
            <a:ext cx="5704592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891" y="388938"/>
            <a:ext cx="9692512" cy="8831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60" y="2041526"/>
            <a:ext cx="5704592" cy="7178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363670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471" y="6827838"/>
            <a:ext cx="10403735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99471" y="871539"/>
            <a:ext cx="10403735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9471" y="7634288"/>
            <a:ext cx="10403735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174642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067307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3384" y="130176"/>
            <a:ext cx="3903253" cy="9623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3627" y="130176"/>
            <a:ext cx="11506551" cy="9623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77114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61" y="2182814"/>
            <a:ext cx="7660451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61" y="3092450"/>
            <a:ext cx="7660451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07721" y="2182814"/>
            <a:ext cx="766468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07721" y="3092450"/>
            <a:ext cx="7664683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43084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80928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14642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88939"/>
            <a:ext cx="5704592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891" y="388938"/>
            <a:ext cx="9692512" cy="8323262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60" y="2041526"/>
            <a:ext cx="5704592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507979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471" y="6827838"/>
            <a:ext cx="10403735" cy="8064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99471" y="871539"/>
            <a:ext cx="10403735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>
                <a:sym typeface="Arial" charset="0"/>
              </a:rPr>
              <a:t>Click icon to add picture</a:t>
            </a:r>
            <a:endParaRPr lang="en-US" noProof="0" dirty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9471" y="7634288"/>
            <a:ext cx="10403735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422141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48296" y="457200"/>
            <a:ext cx="1564687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eorgia" charset="0"/>
              </a:rPr>
              <a:t>Click to edit Master title style</a:t>
            </a:r>
            <a:endParaRPr lang="en-US" dirty="0">
              <a:sym typeface="Georgia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MS PGothic" pitchFamily="34" charset="-128"/>
          <a:cs typeface="ＭＳ Ｐゴシック" charset="0"/>
          <a:sym typeface="Georgia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Garamond" charset="0"/>
          <a:ea typeface="MS PGothic" pitchFamily="34" charset="-128"/>
          <a:cs typeface="ＭＳ Ｐゴシック" charset="0"/>
          <a:sym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Garamond" charset="0"/>
          <a:ea typeface="MS PGothic" pitchFamily="34" charset="-128"/>
          <a:cs typeface="ＭＳ Ｐゴシック" charset="0"/>
          <a:sym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Garamond" charset="0"/>
          <a:ea typeface="MS PGothic" pitchFamily="34" charset="-128"/>
          <a:cs typeface="ＭＳ Ｐゴシック" charset="0"/>
          <a:sym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Garamond" charset="0"/>
          <a:ea typeface="MS PGothic" pitchFamily="34" charset="-128"/>
          <a:cs typeface="ＭＳ Ｐゴシック" charset="0"/>
          <a:sym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600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600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600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600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96838" indent="-96838" algn="ctr" rtl="0" eaLnBrk="1" fontAlgn="base" hangingPunct="1">
        <a:spcBef>
          <a:spcPts val="1100"/>
        </a:spcBef>
        <a:spcAft>
          <a:spcPct val="0"/>
        </a:spcAft>
        <a:defRPr sz="4400">
          <a:solidFill>
            <a:schemeClr val="tx1"/>
          </a:solidFill>
          <a:latin typeface="+mn-lt"/>
          <a:ea typeface="MS PGothic" pitchFamily="34" charset="-128"/>
          <a:cs typeface="ＭＳ Ｐゴシック" charset="0"/>
          <a:sym typeface="Arial" pitchFamily="34" charset="0"/>
        </a:defRPr>
      </a:lvl1pPr>
      <a:lvl2pPr marL="747713" indent="-290513" algn="ctr" rtl="0" eaLnBrk="1" fontAlgn="base" hangingPunct="1">
        <a:spcBef>
          <a:spcPts val="900"/>
        </a:spcBef>
        <a:spcAft>
          <a:spcPct val="0"/>
        </a:spcAft>
        <a:defRPr sz="3800">
          <a:solidFill>
            <a:schemeClr val="tx1"/>
          </a:solidFill>
          <a:latin typeface="+mn-lt"/>
          <a:ea typeface="MS PGothic" pitchFamily="34" charset="-128"/>
          <a:cs typeface="+mn-cs"/>
          <a:sym typeface="Arial" pitchFamily="34" charset="0"/>
        </a:defRPr>
      </a:lvl2pPr>
      <a:lvl3pPr marL="1397000" indent="-482600" algn="ctr" rtl="0" eaLnBrk="1" fontAlgn="base" hangingPunct="1">
        <a:spcBef>
          <a:spcPts val="800"/>
        </a:spcBef>
        <a:spcAft>
          <a:spcPct val="0"/>
        </a:spcAft>
        <a:defRPr sz="3400">
          <a:solidFill>
            <a:schemeClr val="tx1"/>
          </a:solidFill>
          <a:latin typeface="+mn-lt"/>
          <a:ea typeface="MS PGothic" pitchFamily="34" charset="-128"/>
          <a:cs typeface="+mn-cs"/>
          <a:sym typeface="Arial" pitchFamily="34" charset="0"/>
        </a:defRPr>
      </a:lvl3pPr>
      <a:lvl4pPr marL="2047875" indent="-676275" algn="ctr" rtl="0" eaLnBrk="1" fontAlgn="base" hangingPunct="1">
        <a:spcBef>
          <a:spcPts val="700"/>
        </a:spcBef>
        <a:spcAft>
          <a:spcPct val="0"/>
        </a:spcAft>
        <a:defRPr sz="2800">
          <a:solidFill>
            <a:schemeClr val="tx1"/>
          </a:solidFill>
          <a:latin typeface="+mn-lt"/>
          <a:ea typeface="MS PGothic" pitchFamily="34" charset="-128"/>
          <a:cs typeface="+mn-cs"/>
          <a:sym typeface="Arial" pitchFamily="34" charset="0"/>
        </a:defRPr>
      </a:lvl4pPr>
      <a:lvl5pPr marL="2697163" indent="-868363" algn="ctr" rtl="0" eaLnBrk="1" fontAlgn="base" hangingPunct="1">
        <a:spcBef>
          <a:spcPts val="700"/>
        </a:spcBef>
        <a:spcAft>
          <a:spcPct val="0"/>
        </a:spcAft>
        <a:defRPr sz="2800">
          <a:solidFill>
            <a:schemeClr val="tx1"/>
          </a:solidFill>
          <a:latin typeface="+mn-lt"/>
          <a:ea typeface="MS PGothic" pitchFamily="34" charset="-128"/>
          <a:cs typeface="+mn-cs"/>
          <a:sym typeface="Arial" pitchFamily="34" charset="0"/>
        </a:defRPr>
      </a:lvl5pPr>
      <a:lvl6pPr marL="3154363" algn="ctr" rtl="0" eaLnBrk="1" fontAlgn="base" hangingPunct="1">
        <a:spcBef>
          <a:spcPts val="7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611563" algn="ctr" rtl="0" eaLnBrk="1" fontAlgn="base" hangingPunct="1">
        <a:spcBef>
          <a:spcPts val="7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068763" algn="ctr" rtl="0" eaLnBrk="1" fontAlgn="base" hangingPunct="1">
        <a:spcBef>
          <a:spcPts val="7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525963" algn="ctr" rtl="0" eaLnBrk="1" fontAlgn="base" hangingPunct="1">
        <a:spcBef>
          <a:spcPts val="7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63627" y="457200"/>
            <a:ext cx="1561301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eorgia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26" y="2209800"/>
            <a:ext cx="15629944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18084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charset="0"/>
              </a:rPr>
              <a:t>Second level</a:t>
            </a:r>
          </a:p>
          <a:p>
            <a:pPr lvl="2"/>
            <a:r>
              <a:rPr lang="en-US" dirty="0">
                <a:sym typeface="Arial" charset="0"/>
              </a:rPr>
              <a:t>Third level</a:t>
            </a:r>
          </a:p>
          <a:p>
            <a:pPr lvl="3"/>
            <a:r>
              <a:rPr lang="en-US" dirty="0">
                <a:sym typeface="Arial" charset="0"/>
              </a:rPr>
              <a:t>Fourth level</a:t>
            </a:r>
          </a:p>
          <a:p>
            <a:pPr lvl="4"/>
            <a:r>
              <a:rPr lang="en-US" dirty="0">
                <a:sym typeface="Arial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bg1"/>
          </a:solidFill>
          <a:latin typeface="+mn-lt"/>
          <a:ea typeface="MS PGothic" pitchFamily="34" charset="-128"/>
          <a:cs typeface="ＭＳ Ｐゴシック" charset="0"/>
          <a:sym typeface="Georgia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bg1"/>
          </a:solidFill>
          <a:latin typeface="Garamond" charset="0"/>
          <a:ea typeface="MS PGothic" pitchFamily="34" charset="-128"/>
          <a:cs typeface="ＭＳ Ｐゴシック" charset="0"/>
          <a:sym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bg1"/>
          </a:solidFill>
          <a:latin typeface="Garamond" charset="0"/>
          <a:ea typeface="MS PGothic" pitchFamily="34" charset="-128"/>
          <a:cs typeface="ＭＳ Ｐゴシック" charset="0"/>
          <a:sym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bg1"/>
          </a:solidFill>
          <a:latin typeface="Garamond" charset="0"/>
          <a:ea typeface="MS PGothic" pitchFamily="34" charset="-128"/>
          <a:cs typeface="ＭＳ Ｐゴシック" charset="0"/>
          <a:sym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bg1"/>
          </a:solidFill>
          <a:latin typeface="Garamond" charset="0"/>
          <a:ea typeface="MS PGothic" pitchFamily="34" charset="-128"/>
          <a:cs typeface="ＭＳ Ｐゴシック" charset="0"/>
          <a:sym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487363" indent="-481013" algn="l" rtl="0" eaLnBrk="0" fontAlgn="base" hangingPunct="0">
        <a:spcBef>
          <a:spcPts val="1100"/>
        </a:spcBef>
        <a:spcAft>
          <a:spcPct val="0"/>
        </a:spcAft>
        <a:buSzPct val="100000"/>
        <a:buFont typeface="Lucida Grande" charset="0"/>
        <a:buChar char="•"/>
        <a:defRPr sz="4400">
          <a:solidFill>
            <a:schemeClr val="bg1"/>
          </a:solidFill>
          <a:latin typeface="+mn-lt"/>
          <a:ea typeface="MS PGothic" pitchFamily="34" charset="-128"/>
          <a:cs typeface="ＭＳ Ｐゴシック" charset="0"/>
          <a:sym typeface="Arial" pitchFamily="34" charset="0"/>
        </a:defRPr>
      </a:lvl1pPr>
      <a:lvl2pPr marL="998538" indent="-392113" algn="l" rtl="0" eaLnBrk="0" fontAlgn="base" hangingPunct="0">
        <a:spcBef>
          <a:spcPts val="900"/>
        </a:spcBef>
        <a:spcAft>
          <a:spcPct val="0"/>
        </a:spcAft>
        <a:buSzPct val="100000"/>
        <a:buFont typeface="Lucida Grande" charset="0"/>
        <a:buChar char="–"/>
        <a:defRPr sz="3800">
          <a:solidFill>
            <a:schemeClr val="bg1"/>
          </a:solidFill>
          <a:latin typeface="+mn-lt"/>
          <a:ea typeface="MS PGothic" pitchFamily="34" charset="-128"/>
          <a:cs typeface="+mn-cs"/>
          <a:sym typeface="Arial" pitchFamily="34" charset="0"/>
        </a:defRPr>
      </a:lvl2pPr>
      <a:lvl3pPr marL="1581150" indent="-325438" algn="l" rtl="0" eaLnBrk="0" fontAlgn="base" hangingPunct="0">
        <a:spcBef>
          <a:spcPts val="800"/>
        </a:spcBef>
        <a:spcAft>
          <a:spcPct val="0"/>
        </a:spcAft>
        <a:buSzPct val="100000"/>
        <a:buFont typeface="Lucida Grande" charset="0"/>
        <a:buChar char="•"/>
        <a:defRPr sz="3400">
          <a:solidFill>
            <a:schemeClr val="bg1"/>
          </a:solidFill>
          <a:latin typeface="+mn-lt"/>
          <a:ea typeface="MS PGothic" pitchFamily="34" charset="-128"/>
          <a:cs typeface="+mn-cs"/>
          <a:sym typeface="Arial" pitchFamily="34" charset="0"/>
        </a:defRPr>
      </a:lvl3pPr>
      <a:lvl4pPr marL="2228850" indent="-322263" algn="l" rtl="0" eaLnBrk="0" fontAlgn="base" hangingPunct="0">
        <a:spcBef>
          <a:spcPts val="700"/>
        </a:spcBef>
        <a:spcAft>
          <a:spcPct val="0"/>
        </a:spcAft>
        <a:buSzPct val="100000"/>
        <a:buFont typeface="Lucida Grande" charset="0"/>
        <a:buChar char="–"/>
        <a:defRPr sz="2800">
          <a:solidFill>
            <a:schemeClr val="bg1"/>
          </a:solidFill>
          <a:latin typeface="+mn-lt"/>
          <a:ea typeface="MS PGothic" pitchFamily="34" charset="-128"/>
          <a:cs typeface="+mn-cs"/>
          <a:sym typeface="Arial" pitchFamily="34" charset="0"/>
        </a:defRPr>
      </a:lvl4pPr>
      <a:lvl5pPr marL="2878138" indent="-322263" algn="l" rtl="0" eaLnBrk="0" fontAlgn="base" hangingPunct="0">
        <a:spcBef>
          <a:spcPts val="700"/>
        </a:spcBef>
        <a:spcAft>
          <a:spcPct val="0"/>
        </a:spcAft>
        <a:buSzPct val="100000"/>
        <a:buFont typeface="Lucida Grande" charset="0"/>
        <a:buChar char="»"/>
        <a:defRPr sz="2800">
          <a:solidFill>
            <a:schemeClr val="bg1"/>
          </a:solidFill>
          <a:latin typeface="+mn-lt"/>
          <a:ea typeface="MS PGothic" pitchFamily="34" charset="-128"/>
          <a:cs typeface="+mn-cs"/>
          <a:sym typeface="Arial" pitchFamily="34" charset="0"/>
        </a:defRPr>
      </a:lvl5pPr>
      <a:lvl6pPr marL="3335338" indent="-322263" algn="l" rtl="0" fontAlgn="base">
        <a:spcBef>
          <a:spcPts val="700"/>
        </a:spcBef>
        <a:spcAft>
          <a:spcPct val="0"/>
        </a:spcAft>
        <a:buSzPct val="100000"/>
        <a:buFont typeface="Lucida Grande" charset="0"/>
        <a:buChar char="»"/>
        <a:defRPr sz="2800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6pPr>
      <a:lvl7pPr marL="3792538" indent="-322263" algn="l" rtl="0" fontAlgn="base">
        <a:spcBef>
          <a:spcPts val="700"/>
        </a:spcBef>
        <a:spcAft>
          <a:spcPct val="0"/>
        </a:spcAft>
        <a:buSzPct val="100000"/>
        <a:buFont typeface="Lucida Grande" charset="0"/>
        <a:buChar char="»"/>
        <a:defRPr sz="2800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7pPr>
      <a:lvl8pPr marL="4249738" indent="-322263" algn="l" rtl="0" fontAlgn="base">
        <a:spcBef>
          <a:spcPts val="700"/>
        </a:spcBef>
        <a:spcAft>
          <a:spcPct val="0"/>
        </a:spcAft>
        <a:buSzPct val="100000"/>
        <a:buFont typeface="Lucida Grande" charset="0"/>
        <a:buChar char="»"/>
        <a:defRPr sz="2800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8pPr>
      <a:lvl9pPr marL="4706938" indent="-322263" algn="l" rtl="0" fontAlgn="base">
        <a:spcBef>
          <a:spcPts val="700"/>
        </a:spcBef>
        <a:spcAft>
          <a:spcPct val="0"/>
        </a:spcAft>
        <a:buSzPct val="100000"/>
        <a:buFont typeface="Lucida Grande" charset="0"/>
        <a:buChar char="»"/>
        <a:defRPr sz="2800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48296" y="228600"/>
            <a:ext cx="1561301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eorgia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bg1"/>
          </a:solidFill>
          <a:latin typeface="+mj-lt"/>
          <a:ea typeface="MS PGothic" pitchFamily="34" charset="-128"/>
          <a:cs typeface="ＭＳ Ｐゴシック" charset="0"/>
          <a:sym typeface="Georgia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bg1"/>
          </a:solidFill>
          <a:latin typeface="Garamond" charset="0"/>
          <a:ea typeface="MS PGothic" pitchFamily="34" charset="-128"/>
          <a:cs typeface="ＭＳ Ｐゴシック" charset="0"/>
          <a:sym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bg1"/>
          </a:solidFill>
          <a:latin typeface="Garamond" charset="0"/>
          <a:ea typeface="MS PGothic" pitchFamily="34" charset="-128"/>
          <a:cs typeface="ＭＳ Ｐゴシック" charset="0"/>
          <a:sym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bg1"/>
          </a:solidFill>
          <a:latin typeface="Garamond" charset="0"/>
          <a:ea typeface="MS PGothic" pitchFamily="34" charset="-128"/>
          <a:cs typeface="ＭＳ Ｐゴシック" charset="0"/>
          <a:sym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bg1"/>
          </a:solidFill>
          <a:latin typeface="Garamond" charset="0"/>
          <a:ea typeface="MS PGothic" pitchFamily="34" charset="-128"/>
          <a:cs typeface="ＭＳ Ｐゴシック" charset="0"/>
          <a:sym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577850" indent="-481013" algn="l" rtl="0" eaLnBrk="0" fontAlgn="base" hangingPunct="0">
        <a:spcBef>
          <a:spcPts val="1100"/>
        </a:spcBef>
        <a:spcAft>
          <a:spcPct val="0"/>
        </a:spcAft>
        <a:buSzPct val="100000"/>
        <a:buFont typeface="Lucida Grande" charset="0"/>
        <a:buChar char="•"/>
        <a:defRPr sz="4400">
          <a:solidFill>
            <a:schemeClr val="tx1"/>
          </a:solidFill>
          <a:latin typeface="+mn-lt"/>
          <a:ea typeface="MS PGothic" pitchFamily="34" charset="-128"/>
          <a:cs typeface="ＭＳ Ｐゴシック" charset="0"/>
          <a:sym typeface="Arial" pitchFamily="34" charset="0"/>
        </a:defRPr>
      </a:lvl1pPr>
      <a:lvl2pPr marL="1139825" indent="-392113" algn="l" rtl="0" eaLnBrk="0" fontAlgn="base" hangingPunct="0">
        <a:spcBef>
          <a:spcPts val="900"/>
        </a:spcBef>
        <a:spcAft>
          <a:spcPct val="0"/>
        </a:spcAft>
        <a:buSzPct val="100000"/>
        <a:buFont typeface="Lucida Grande" charset="0"/>
        <a:buChar char="–"/>
        <a:defRPr sz="3800">
          <a:solidFill>
            <a:schemeClr val="tx1"/>
          </a:solidFill>
          <a:latin typeface="+mn-lt"/>
          <a:ea typeface="MS PGothic" pitchFamily="34" charset="-128"/>
          <a:cs typeface="+mn-cs"/>
          <a:sym typeface="Arial" pitchFamily="34" charset="0"/>
        </a:defRPr>
      </a:lvl2pPr>
      <a:lvl3pPr marL="1722438" indent="-325438" algn="l" rtl="0" eaLnBrk="0" fontAlgn="base" hangingPunct="0">
        <a:spcBef>
          <a:spcPts val="800"/>
        </a:spcBef>
        <a:spcAft>
          <a:spcPct val="0"/>
        </a:spcAft>
        <a:buSzPct val="100000"/>
        <a:buFont typeface="Lucida Grande" charset="0"/>
        <a:buChar char="•"/>
        <a:defRPr sz="3400">
          <a:solidFill>
            <a:schemeClr val="tx1"/>
          </a:solidFill>
          <a:latin typeface="+mn-lt"/>
          <a:ea typeface="MS PGothic" pitchFamily="34" charset="-128"/>
          <a:cs typeface="+mn-cs"/>
          <a:sym typeface="Arial" pitchFamily="34" charset="0"/>
        </a:defRPr>
      </a:lvl3pPr>
      <a:lvl4pPr marL="2370138" indent="-322263" algn="l" rtl="0" eaLnBrk="0" fontAlgn="base" hangingPunct="0">
        <a:spcBef>
          <a:spcPts val="700"/>
        </a:spcBef>
        <a:spcAft>
          <a:spcPct val="0"/>
        </a:spcAft>
        <a:buSzPct val="100000"/>
        <a:buFont typeface="Lucida Grande" charset="0"/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+mn-cs"/>
          <a:sym typeface="Arial" pitchFamily="34" charset="0"/>
        </a:defRPr>
      </a:lvl4pPr>
      <a:lvl5pPr marL="3019425" indent="-322263" algn="l" rtl="0" eaLnBrk="0" fontAlgn="base" hangingPunct="0">
        <a:spcBef>
          <a:spcPts val="700"/>
        </a:spcBef>
        <a:spcAft>
          <a:spcPct val="0"/>
        </a:spcAft>
        <a:buSzPct val="100000"/>
        <a:buFont typeface="Lucida Grande" charset="0"/>
        <a:buChar char="»"/>
        <a:defRPr sz="2800">
          <a:solidFill>
            <a:schemeClr val="tx1"/>
          </a:solidFill>
          <a:latin typeface="+mn-lt"/>
          <a:ea typeface="MS PGothic" pitchFamily="34" charset="-128"/>
          <a:cs typeface="+mn-cs"/>
          <a:sym typeface="Arial" pitchFamily="34" charset="0"/>
        </a:defRPr>
      </a:lvl5pPr>
      <a:lvl6pPr marL="3476625" indent="-322263" algn="l" rtl="0" fontAlgn="base">
        <a:spcBef>
          <a:spcPts val="700"/>
        </a:spcBef>
        <a:spcAft>
          <a:spcPct val="0"/>
        </a:spcAft>
        <a:buSzPct val="100000"/>
        <a:buFont typeface="Lucida Grande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933825" indent="-322263" algn="l" rtl="0" fontAlgn="base">
        <a:spcBef>
          <a:spcPts val="700"/>
        </a:spcBef>
        <a:spcAft>
          <a:spcPct val="0"/>
        </a:spcAft>
        <a:buSzPct val="100000"/>
        <a:buFont typeface="Lucida Grande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391025" indent="-322263" algn="l" rtl="0" fontAlgn="base">
        <a:spcBef>
          <a:spcPts val="700"/>
        </a:spcBef>
        <a:spcAft>
          <a:spcPct val="0"/>
        </a:spcAft>
        <a:buSzPct val="100000"/>
        <a:buFont typeface="Lucida Grande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848225" indent="-322263" algn="l" rtl="0" fontAlgn="base">
        <a:spcBef>
          <a:spcPts val="700"/>
        </a:spcBef>
        <a:spcAft>
          <a:spcPct val="0"/>
        </a:spcAft>
        <a:buSzPct val="100000"/>
        <a:buFont typeface="Lucida Grande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63627" y="130176"/>
            <a:ext cx="15613010" cy="214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eorgia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27" y="2273300"/>
            <a:ext cx="15613010" cy="748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18084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charset="0"/>
              </a:rPr>
              <a:t>Second level</a:t>
            </a:r>
          </a:p>
          <a:p>
            <a:pPr lvl="2"/>
            <a:r>
              <a:rPr lang="en-US" dirty="0">
                <a:sym typeface="Arial" charset="0"/>
              </a:rPr>
              <a:t>Third level</a:t>
            </a:r>
          </a:p>
          <a:p>
            <a:pPr lvl="3"/>
            <a:r>
              <a:rPr lang="en-US" dirty="0">
                <a:sym typeface="Arial" charset="0"/>
              </a:rPr>
              <a:t>Fourth level</a:t>
            </a:r>
          </a:p>
          <a:p>
            <a:pPr lvl="4"/>
            <a:r>
              <a:rPr lang="en-US" dirty="0">
                <a:sym typeface="Arial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bg1"/>
          </a:solidFill>
          <a:latin typeface="+mn-lt"/>
          <a:ea typeface="MS PGothic" pitchFamily="34" charset="-128"/>
          <a:cs typeface="ＭＳ Ｐゴシック" charset="0"/>
          <a:sym typeface="Georgia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bg1"/>
          </a:solidFill>
          <a:latin typeface="Garamond" charset="0"/>
          <a:ea typeface="MS PGothic" pitchFamily="34" charset="-128"/>
          <a:cs typeface="ＭＳ Ｐゴシック" charset="0"/>
          <a:sym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bg1"/>
          </a:solidFill>
          <a:latin typeface="Garamond" charset="0"/>
          <a:ea typeface="MS PGothic" pitchFamily="34" charset="-128"/>
          <a:cs typeface="ＭＳ Ｐゴシック" charset="0"/>
          <a:sym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bg1"/>
          </a:solidFill>
          <a:latin typeface="Garamond" charset="0"/>
          <a:ea typeface="MS PGothic" pitchFamily="34" charset="-128"/>
          <a:cs typeface="ＭＳ Ｐゴシック" charset="0"/>
          <a:sym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bg1"/>
          </a:solidFill>
          <a:latin typeface="Garamond" charset="0"/>
          <a:ea typeface="MS PGothic" pitchFamily="34" charset="-128"/>
          <a:cs typeface="ＭＳ Ｐゴシック" charset="0"/>
          <a:sym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487363" indent="-481013" algn="l" rtl="0" eaLnBrk="0" fontAlgn="base" hangingPunct="0">
        <a:spcBef>
          <a:spcPts val="1100"/>
        </a:spcBef>
        <a:spcAft>
          <a:spcPct val="0"/>
        </a:spcAft>
        <a:buSzPct val="100000"/>
        <a:buFont typeface="Lucida Grande" charset="0"/>
        <a:buChar char="•"/>
        <a:defRPr sz="4400">
          <a:solidFill>
            <a:schemeClr val="bg1"/>
          </a:solidFill>
          <a:latin typeface="+mn-lt"/>
          <a:ea typeface="MS PGothic" pitchFamily="34" charset="-128"/>
          <a:cs typeface="ＭＳ Ｐゴシック" charset="0"/>
          <a:sym typeface="Arial" pitchFamily="34" charset="0"/>
        </a:defRPr>
      </a:lvl1pPr>
      <a:lvl2pPr marL="998538" indent="-392113" algn="l" rtl="0" eaLnBrk="0" fontAlgn="base" hangingPunct="0">
        <a:spcBef>
          <a:spcPts val="900"/>
        </a:spcBef>
        <a:spcAft>
          <a:spcPct val="0"/>
        </a:spcAft>
        <a:buSzPct val="100000"/>
        <a:buFont typeface="Lucida Grande" charset="0"/>
        <a:buChar char="–"/>
        <a:defRPr sz="3800">
          <a:solidFill>
            <a:schemeClr val="bg1"/>
          </a:solidFill>
          <a:latin typeface="+mn-lt"/>
          <a:ea typeface="MS PGothic" pitchFamily="34" charset="-128"/>
          <a:cs typeface="+mn-cs"/>
          <a:sym typeface="Arial" pitchFamily="34" charset="0"/>
        </a:defRPr>
      </a:lvl2pPr>
      <a:lvl3pPr marL="1581150" indent="-325438" algn="l" rtl="0" eaLnBrk="0" fontAlgn="base" hangingPunct="0">
        <a:spcBef>
          <a:spcPts val="800"/>
        </a:spcBef>
        <a:spcAft>
          <a:spcPct val="0"/>
        </a:spcAft>
        <a:buSzPct val="100000"/>
        <a:buFont typeface="Lucida Grande" charset="0"/>
        <a:buChar char="•"/>
        <a:defRPr sz="3400">
          <a:solidFill>
            <a:schemeClr val="bg1"/>
          </a:solidFill>
          <a:latin typeface="+mn-lt"/>
          <a:ea typeface="MS PGothic" pitchFamily="34" charset="-128"/>
          <a:cs typeface="+mn-cs"/>
          <a:sym typeface="Arial" pitchFamily="34" charset="0"/>
        </a:defRPr>
      </a:lvl3pPr>
      <a:lvl4pPr marL="2228850" indent="-322263" algn="l" rtl="0" eaLnBrk="0" fontAlgn="base" hangingPunct="0">
        <a:spcBef>
          <a:spcPts val="700"/>
        </a:spcBef>
        <a:spcAft>
          <a:spcPct val="0"/>
        </a:spcAft>
        <a:buSzPct val="100000"/>
        <a:buFont typeface="Lucida Grande" charset="0"/>
        <a:buChar char="–"/>
        <a:defRPr sz="2800">
          <a:solidFill>
            <a:schemeClr val="bg1"/>
          </a:solidFill>
          <a:latin typeface="+mn-lt"/>
          <a:ea typeface="MS PGothic" pitchFamily="34" charset="-128"/>
          <a:cs typeface="+mn-cs"/>
          <a:sym typeface="Arial" pitchFamily="34" charset="0"/>
        </a:defRPr>
      </a:lvl4pPr>
      <a:lvl5pPr marL="2878138" indent="-322263" algn="l" rtl="0" eaLnBrk="0" fontAlgn="base" hangingPunct="0">
        <a:spcBef>
          <a:spcPts val="700"/>
        </a:spcBef>
        <a:spcAft>
          <a:spcPct val="0"/>
        </a:spcAft>
        <a:buSzPct val="100000"/>
        <a:buFont typeface="Lucida Grande" charset="0"/>
        <a:buChar char="»"/>
        <a:defRPr sz="2800">
          <a:solidFill>
            <a:schemeClr val="bg1"/>
          </a:solidFill>
          <a:latin typeface="+mn-lt"/>
          <a:ea typeface="MS PGothic" pitchFamily="34" charset="-128"/>
          <a:cs typeface="+mn-cs"/>
          <a:sym typeface="Arial" pitchFamily="34" charset="0"/>
        </a:defRPr>
      </a:lvl5pPr>
      <a:lvl6pPr marL="3335338" indent="-322263" algn="l" rtl="0" fontAlgn="base">
        <a:spcBef>
          <a:spcPts val="700"/>
        </a:spcBef>
        <a:spcAft>
          <a:spcPct val="0"/>
        </a:spcAft>
        <a:buSzPct val="100000"/>
        <a:buFont typeface="Lucida Grande" charset="0"/>
        <a:buChar char="»"/>
        <a:defRPr sz="2800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6pPr>
      <a:lvl7pPr marL="3792538" indent="-322263" algn="l" rtl="0" fontAlgn="base">
        <a:spcBef>
          <a:spcPts val="700"/>
        </a:spcBef>
        <a:spcAft>
          <a:spcPct val="0"/>
        </a:spcAft>
        <a:buSzPct val="100000"/>
        <a:buFont typeface="Lucida Grande" charset="0"/>
        <a:buChar char="»"/>
        <a:defRPr sz="2800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7pPr>
      <a:lvl8pPr marL="4249738" indent="-322263" algn="l" rtl="0" fontAlgn="base">
        <a:spcBef>
          <a:spcPts val="700"/>
        </a:spcBef>
        <a:spcAft>
          <a:spcPct val="0"/>
        </a:spcAft>
        <a:buSzPct val="100000"/>
        <a:buFont typeface="Lucida Grande" charset="0"/>
        <a:buChar char="»"/>
        <a:defRPr sz="2800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8pPr>
      <a:lvl9pPr marL="4706938" indent="-322263" algn="l" rtl="0" fontAlgn="base">
        <a:spcBef>
          <a:spcPts val="700"/>
        </a:spcBef>
        <a:spcAft>
          <a:spcPct val="0"/>
        </a:spcAft>
        <a:buSzPct val="100000"/>
        <a:buFont typeface="Lucida Grande" charset="0"/>
        <a:buChar char="»"/>
        <a:defRPr sz="2800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1050131" y="8883555"/>
            <a:ext cx="15062200" cy="838200"/>
          </a:xfrm>
          <a:solidFill>
            <a:schemeClr val="tx1"/>
          </a:solidFill>
        </p:spPr>
        <p:txBody>
          <a:bodyPr vert="horz" wrap="square" lIns="0" tIns="0" rIns="115597" bIns="0" numCol="1" anchor="ctr" anchorCtr="0" compatLnSpc="1">
            <a:prstTxWarp prst="textNoShape">
              <a:avLst/>
            </a:prstTxWarp>
          </a:bodyPr>
          <a:lstStyle/>
          <a:p>
            <a:pPr marL="57150" indent="-57150" eaLnBrk="1" hangingPunct="1">
              <a:defRPr/>
            </a:pPr>
            <a:r>
              <a:rPr lang="en-US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  <a:sym typeface="Georgia" charset="0"/>
              </a:rPr>
              <a:t>“Immanuel…God with us!”</a:t>
            </a:r>
            <a:r>
              <a:rPr lang="en-US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  <a:sym typeface="Georgia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  <a:sym typeface="Georgia" charset="0"/>
              </a:rPr>
              <a:t>Mt 1:23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5DBDE4-8323-9863-1E85-AD1BE6D1096E}"/>
              </a:ext>
            </a:extLst>
          </p:cNvPr>
          <p:cNvSpPr txBox="1"/>
          <p:nvPr/>
        </p:nvSpPr>
        <p:spPr>
          <a:xfrm>
            <a:off x="1278731" y="304800"/>
            <a:ext cx="1539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The Privilege and Price of Partnering with God.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31031" y="495300"/>
            <a:ext cx="16344900" cy="3619500"/>
          </a:xfrm>
        </p:spPr>
        <p:txBody>
          <a:bodyPr vert="horz" wrap="square" lIns="50800" tIns="50800" rIns="310896" bIns="50800" numCol="1" anchor="t" anchorCtr="0" compatLnSpc="1">
            <a:prstTxWarp prst="textNoShape">
              <a:avLst/>
            </a:prstTxWarp>
          </a:bodyPr>
          <a:lstStyle/>
          <a:p>
            <a:pPr marL="6350" indent="0" algn="ctr" eaLnBrk="1" hangingPunct="1">
              <a:spcBef>
                <a:spcPts val="0"/>
              </a:spcBef>
              <a:buNone/>
              <a:defRPr/>
            </a:pPr>
            <a:r>
              <a:rPr lang="en-US" sz="7200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Modern Christmases are still like that.  </a:t>
            </a:r>
          </a:p>
          <a:p>
            <a:pPr marL="6350" indent="0" algn="ctr" eaLnBrk="1" hangingPunct="1">
              <a:spcBef>
                <a:spcPts val="0"/>
              </a:spcBef>
              <a:buNone/>
              <a:defRPr/>
            </a:pPr>
            <a:r>
              <a:rPr lang="en-US" sz="6000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                         </a:t>
            </a:r>
            <a:r>
              <a:rPr lang="en-US" sz="7200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Some are threatened by      </a:t>
            </a:r>
          </a:p>
          <a:p>
            <a:pPr marL="6350" indent="0" algn="ctr" eaLnBrk="1" hangingPunct="1">
              <a:spcBef>
                <a:spcPts val="0"/>
              </a:spcBef>
              <a:buNone/>
              <a:defRPr/>
            </a:pPr>
            <a:r>
              <a:rPr lang="en-US" sz="7200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              the claims of Christ! </a:t>
            </a:r>
          </a:p>
          <a:p>
            <a:pPr marL="6350" indent="0" algn="ctr" eaLnBrk="1" hangingPunct="1">
              <a:spcBef>
                <a:spcPts val="0"/>
              </a:spcBef>
              <a:buNone/>
              <a:defRPr/>
            </a:pPr>
            <a:endParaRPr lang="en-US" sz="6000" b="1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charset="0"/>
            </a:endParaRPr>
          </a:p>
          <a:p>
            <a:pPr marL="6350" indent="0" algn="ctr" eaLnBrk="1" hangingPunct="1">
              <a:spcBef>
                <a:spcPts val="0"/>
              </a:spcBef>
              <a:buNone/>
              <a:defRPr/>
            </a:pPr>
            <a:endParaRPr lang="en-US" sz="6600" b="1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charset="0"/>
            </a:endParaRPr>
          </a:p>
        </p:txBody>
      </p:sp>
      <p:pic>
        <p:nvPicPr>
          <p:cNvPr id="1026" name="Picture 2" descr="Herod the Great | PrinceBalto Wiki | Fandom">
            <a:extLst>
              <a:ext uri="{FF2B5EF4-FFF2-40B4-BE49-F238E27FC236}">
                <a16:creationId xmlns:a16="http://schemas.microsoft.com/office/drawing/2014/main" id="{A5948844-A09A-6148-E44F-5314B701A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" y="1651339"/>
            <a:ext cx="5085670" cy="431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73275F-1462-63FE-2DF3-CD7D63666E12}"/>
              </a:ext>
            </a:extLst>
          </p:cNvPr>
          <p:cNvSpPr txBox="1"/>
          <p:nvPr/>
        </p:nvSpPr>
        <p:spPr>
          <a:xfrm>
            <a:off x="288131" y="5939533"/>
            <a:ext cx="112776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charset="0"/>
              <a:buNone/>
              <a:tabLst/>
              <a:defRPr/>
            </a:pPr>
            <a:r>
              <a:rPr lang="en-US" sz="6600" b="1" kern="0" dirty="0"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Others simply have no “room” in their busy lives to even consider him. </a:t>
            </a:r>
            <a:endParaRPr kumimoji="0" lang="en-US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  <a:sym typeface="Arial" charset="0"/>
            </a:endParaRPr>
          </a:p>
        </p:txBody>
      </p:sp>
      <p:pic>
        <p:nvPicPr>
          <p:cNvPr id="2050" name="Picture 2" descr="Christmas Devotional # 15: No Room in the Inn - Calvary University">
            <a:extLst>
              <a:ext uri="{FF2B5EF4-FFF2-40B4-BE49-F238E27FC236}">
                <a16:creationId xmlns:a16="http://schemas.microsoft.com/office/drawing/2014/main" id="{79D97467-68AB-9710-D772-BDE0089843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6"/>
          <a:stretch/>
        </p:blipFill>
        <p:spPr bwMode="auto">
          <a:xfrm>
            <a:off x="12175331" y="4724400"/>
            <a:ext cx="508567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199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31031" y="495300"/>
            <a:ext cx="16344900" cy="4381500"/>
          </a:xfrm>
        </p:spPr>
        <p:txBody>
          <a:bodyPr vert="horz" wrap="square" lIns="50800" tIns="50800" rIns="310896" bIns="50800" numCol="1" anchor="t" anchorCtr="0" compatLnSpc="1">
            <a:prstTxWarp prst="textNoShape">
              <a:avLst/>
            </a:prstTxWarp>
          </a:bodyPr>
          <a:lstStyle/>
          <a:p>
            <a:pPr marL="6350" indent="0" algn="ctr" eaLnBrk="1" hangingPunct="1">
              <a:spcBef>
                <a:spcPts val="0"/>
              </a:spcBef>
              <a:buNone/>
              <a:defRPr/>
            </a:pPr>
            <a:r>
              <a:rPr lang="en-US" sz="6600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Most miss its significance entirely, </a:t>
            </a:r>
          </a:p>
          <a:p>
            <a:pPr marL="6350" indent="0" eaLnBrk="1" hangingPunct="1">
              <a:spcBef>
                <a:spcPts val="0"/>
              </a:spcBef>
              <a:buNone/>
              <a:defRPr/>
            </a:pPr>
            <a:r>
              <a:rPr lang="en-US" sz="6600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Distracted by the traditions or celebrations   </a:t>
            </a:r>
          </a:p>
          <a:p>
            <a:pPr marL="6350" indent="0" eaLnBrk="1" hangingPunct="1">
              <a:spcBef>
                <a:spcPts val="0"/>
              </a:spcBef>
              <a:buNone/>
              <a:defRPr/>
            </a:pPr>
            <a:r>
              <a:rPr lang="en-US" sz="6600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             </a:t>
            </a:r>
            <a:r>
              <a:rPr lang="en-US" sz="7200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of</a:t>
            </a:r>
            <a:r>
              <a:rPr lang="en-US" sz="8800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7200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everything</a:t>
            </a:r>
            <a:endParaRPr lang="en-US" sz="5400" b="1" i="1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charset="0"/>
            </a:endParaRPr>
          </a:p>
        </p:txBody>
      </p:sp>
      <p:pic>
        <p:nvPicPr>
          <p:cNvPr id="1028" name="Picture 4" descr="Christmas Crazy">
            <a:extLst>
              <a:ext uri="{FF2B5EF4-FFF2-40B4-BE49-F238E27FC236}">
                <a16:creationId xmlns:a16="http://schemas.microsoft.com/office/drawing/2014/main" id="{3EA7C5AB-3965-C93D-18E4-3FCAA8891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4250531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50+ Best Christmas Quotes 2023 - Funny &amp; Inspirational Holiday Sayings">
            <a:extLst>
              <a:ext uri="{FF2B5EF4-FFF2-40B4-BE49-F238E27FC236}">
                <a16:creationId xmlns:a16="http://schemas.microsoft.com/office/drawing/2014/main" id="{4336AD92-64EB-B0F2-92E7-06E28283D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732" y="4572000"/>
            <a:ext cx="8087406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0 Christmas Office Party Ideas For The Ultimate Festive Celebration">
            <a:extLst>
              <a:ext uri="{FF2B5EF4-FFF2-40B4-BE49-F238E27FC236}">
                <a16:creationId xmlns:a16="http://schemas.microsoft.com/office/drawing/2014/main" id="{EBC1A3E5-77D7-B74E-0453-175D24813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756" y="4724400"/>
            <a:ext cx="6828557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FFF2B1-598D-624E-BF13-D9181865C65C}"/>
              </a:ext>
            </a:extLst>
          </p:cNvPr>
          <p:cNvSpPr txBox="1"/>
          <p:nvPr/>
        </p:nvSpPr>
        <p:spPr>
          <a:xfrm>
            <a:off x="9813131" y="2522311"/>
            <a:ext cx="8686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9600" b="1" i="1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but Jesus</a:t>
            </a:r>
            <a:r>
              <a:rPr kumimoji="0" lang="en-US" sz="9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!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50159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31031" y="495300"/>
            <a:ext cx="16344900" cy="8763000"/>
          </a:xfrm>
        </p:spPr>
        <p:txBody>
          <a:bodyPr vert="horz" wrap="square" lIns="50800" tIns="50800" rIns="310896" bIns="50800" numCol="1" anchor="t" anchorCtr="0" compatLnSpc="1">
            <a:prstTxWarp prst="textNoShape">
              <a:avLst/>
            </a:prstTxWarp>
          </a:bodyPr>
          <a:lstStyle/>
          <a:p>
            <a:pPr marL="6350" indent="0" algn="ctr" eaLnBrk="1" hangingPunct="1">
              <a:spcBef>
                <a:spcPts val="0"/>
              </a:spcBef>
              <a:buNone/>
              <a:defRPr/>
            </a:pPr>
            <a:r>
              <a:rPr lang="en-US" sz="5400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Others may be challenged with the revelation and reflection of the “reason for the season”,  </a:t>
            </a:r>
          </a:p>
          <a:p>
            <a:pPr marL="6350" indent="0" algn="ctr" eaLnBrk="1" hangingPunct="1">
              <a:spcBef>
                <a:spcPts val="0"/>
              </a:spcBef>
              <a:buNone/>
              <a:defRPr/>
            </a:pPr>
            <a:r>
              <a:rPr lang="en-US" sz="5400" b="1" i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usually followed by eventual resignation as the season passes and we get back to life as normal. </a:t>
            </a:r>
          </a:p>
          <a:p>
            <a:pPr marL="6350" indent="0" algn="ctr" eaLnBrk="1" hangingPunct="1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sz="6000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Perhaps grateful for the experience/memories,</a:t>
            </a:r>
          </a:p>
        </p:txBody>
      </p:sp>
      <p:pic>
        <p:nvPicPr>
          <p:cNvPr id="3074" name="Picture 2" descr="9 Trends in Christmas Eve Church Services - Lifeway Research">
            <a:extLst>
              <a:ext uri="{FF2B5EF4-FFF2-40B4-BE49-F238E27FC236}">
                <a16:creationId xmlns:a16="http://schemas.microsoft.com/office/drawing/2014/main" id="{2536DD25-7B44-1CD2-6CCC-A3F4053CB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79" y="5099815"/>
            <a:ext cx="6937310" cy="461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6D1A9B-98F2-7E7D-2F10-F484A2916099}"/>
              </a:ext>
            </a:extLst>
          </p:cNvPr>
          <p:cNvSpPr txBox="1"/>
          <p:nvPr/>
        </p:nvSpPr>
        <p:spPr>
          <a:xfrm>
            <a:off x="7568341" y="5486400"/>
            <a:ext cx="867746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Lucida Grande" charset="0"/>
              <a:buNone/>
              <a:tabLst/>
              <a:defRPr/>
            </a:pPr>
            <a:r>
              <a:rPr kumimoji="0" lang="en-US" sz="6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 but effectively,</a:t>
            </a:r>
          </a:p>
          <a:p>
            <a:pPr marL="635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Lucida Grande" charset="0"/>
              <a:buNone/>
              <a:tabLst/>
              <a:defRPr/>
            </a:pPr>
            <a:r>
              <a:rPr kumimoji="0" lang="en-US" sz="6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 no different than they were before. </a:t>
            </a:r>
          </a:p>
        </p:txBody>
      </p:sp>
    </p:spTree>
    <p:extLst>
      <p:ext uri="{BB962C8B-B14F-4D97-AF65-F5344CB8AC3E}">
        <p14:creationId xmlns:p14="http://schemas.microsoft.com/office/powerpoint/2010/main" val="508822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5331" y="228600"/>
            <a:ext cx="16154400" cy="6172200"/>
          </a:xfrm>
        </p:spPr>
        <p:txBody>
          <a:bodyPr/>
          <a:lstStyle/>
          <a:p>
            <a:pPr marL="6350" indent="0">
              <a:buNone/>
            </a:pPr>
            <a:r>
              <a:rPr lang="en-US" sz="48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made Mary and Joseph “Different?”</a:t>
            </a:r>
          </a:p>
          <a:p>
            <a:pPr marL="6350" indent="0">
              <a:buNone/>
            </a:pPr>
            <a:r>
              <a:rPr lang="en-US" sz="6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Others were Challenged, </a:t>
            </a:r>
          </a:p>
          <a:p>
            <a:pPr marL="6350" indent="0">
              <a:buNone/>
            </a:pPr>
            <a:r>
              <a:rPr lang="en-US" sz="4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The Birth Of a Child Changes Us! </a:t>
            </a:r>
          </a:p>
          <a:p>
            <a:pPr marL="6350" indent="0">
              <a:buNone/>
            </a:pPr>
            <a:r>
              <a:rPr lang="en-US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Friends may “check in,” </a:t>
            </a:r>
          </a:p>
          <a:p>
            <a:pPr marL="6350" indent="0">
              <a:buNone/>
            </a:pPr>
            <a:r>
              <a:rPr lang="en-US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Wherever They Went, They Brought Jesus. </a:t>
            </a:r>
          </a:p>
          <a:p>
            <a:pPr marL="6350" indent="0">
              <a:buNone/>
            </a:pPr>
            <a:r>
              <a:rPr lang="en-US" sz="4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48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Jerusalem, Bethlehem, Egypt, Nazareth, Jerusalem.          </a:t>
            </a:r>
          </a:p>
          <a:p>
            <a:pPr marL="6350" indent="0">
              <a:buNone/>
            </a:pPr>
            <a:r>
              <a:rPr lang="en-US" b="1" i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4000" b="1" i="1" dirty="0">
              <a:solidFill>
                <a:schemeClr val="bg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78731" y="6248400"/>
            <a:ext cx="1516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soon as they realized that they had left him behind,   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immediately changed their agenda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(Luke 2:42-50)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C5E7E4-19A9-0810-F9C9-E70EAE2BD2D0}"/>
              </a:ext>
            </a:extLst>
          </p:cNvPr>
          <p:cNvSpPr txBox="1"/>
          <p:nvPr/>
        </p:nvSpPr>
        <p:spPr>
          <a:xfrm>
            <a:off x="9813131" y="1371600"/>
            <a:ext cx="86731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DCAF4F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pitchFamily="34" charset="0"/>
              </a:rPr>
              <a:t>They were </a:t>
            </a:r>
            <a:r>
              <a:rPr kumimoji="0" lang="en-US" sz="6000" b="1" i="1" u="sng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pitchFamily="34" charset="0"/>
              </a:rPr>
              <a:t>Changed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DCAF4F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pitchFamily="34" charset="0"/>
              </a:rPr>
              <a:t>!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14F020-419A-EA2E-6BEB-AB5BC32D000B}"/>
              </a:ext>
            </a:extLst>
          </p:cNvPr>
          <p:cNvSpPr txBox="1"/>
          <p:nvPr/>
        </p:nvSpPr>
        <p:spPr>
          <a:xfrm>
            <a:off x="9508331" y="3378368"/>
            <a:ext cx="6781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Families “Change”!</a:t>
            </a:r>
          </a:p>
        </p:txBody>
      </p:sp>
    </p:spTree>
    <p:extLst>
      <p:ext uri="{BB962C8B-B14F-4D97-AF65-F5344CB8AC3E}">
        <p14:creationId xmlns:p14="http://schemas.microsoft.com/office/powerpoint/2010/main" val="364698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1531" y="381000"/>
            <a:ext cx="15773400" cy="8610600"/>
          </a:xfrm>
        </p:spPr>
        <p:txBody>
          <a:bodyPr/>
          <a:lstStyle/>
          <a:p>
            <a:pPr marL="6350" indent="0">
              <a:buNone/>
            </a:pPr>
            <a:r>
              <a:rPr lang="en-US" sz="5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Others were Challenged</a:t>
            </a:r>
            <a:r>
              <a:rPr lang="en-US" sz="6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i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were </a:t>
            </a:r>
            <a:r>
              <a:rPr lang="en-US" sz="54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Changed</a:t>
            </a:r>
            <a:r>
              <a:rPr lang="en-US" sz="5400" b="1" i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en-US" sz="6000" b="1" i="1" dirty="0">
              <a:solidFill>
                <a:schemeClr val="bg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" indent="0" algn="ctr">
              <a:buNone/>
            </a:pPr>
            <a:r>
              <a:rPr lang="en-US" sz="5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 billions acknowledge and even celebrate the birth of Jesus. </a:t>
            </a:r>
            <a:r>
              <a:rPr lang="en-US" sz="6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6350" indent="0" algn="ctr">
              <a:buNone/>
            </a:pPr>
            <a:r>
              <a:rPr lang="en-US" sz="5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vast majority will acknowledge: </a:t>
            </a:r>
            <a:r>
              <a:rPr lang="en-US" sz="5400" b="1" i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"That was nice" </a:t>
            </a:r>
          </a:p>
          <a:p>
            <a:pPr marL="6350" indent="0" algn="ctr">
              <a:buNone/>
            </a:pPr>
            <a:r>
              <a:rPr lang="en-US" sz="5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then simply get on with “their” life ultimately: </a:t>
            </a:r>
          </a:p>
          <a:p>
            <a:pPr marL="6350" indent="0" algn="ctr">
              <a:buNone/>
            </a:pP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“because there was no room for them…”   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Lk 2:7</a:t>
            </a:r>
            <a:endParaRPr lang="en-US" sz="3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" indent="0" algn="ctr">
              <a:spcBef>
                <a:spcPts val="2400"/>
              </a:spcBef>
              <a:buNone/>
            </a:pPr>
            <a:r>
              <a:rPr lang="en-US" sz="48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Relatively few, who having “met” Jesus Christ,</a:t>
            </a:r>
          </a:p>
          <a:p>
            <a:pPr marL="6350" indent="0" algn="ctr"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will determine to make the adjustments necessary </a:t>
            </a:r>
          </a:p>
          <a:p>
            <a:pPr marL="6350" indent="0" algn="ctr"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“make room” for him in their lives.</a:t>
            </a:r>
            <a:endParaRPr lang="en-US" sz="4000" b="1" dirty="0">
              <a:solidFill>
                <a:schemeClr val="bg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3520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5331" y="381000"/>
            <a:ext cx="15925800" cy="8610600"/>
          </a:xfrm>
        </p:spPr>
        <p:txBody>
          <a:bodyPr/>
          <a:lstStyle/>
          <a:p>
            <a:pPr marL="6350" indent="0">
              <a:buNone/>
            </a:pPr>
            <a:r>
              <a:rPr lang="en-US" sz="48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made Mary and Joseph “Different?”</a:t>
            </a:r>
          </a:p>
          <a:p>
            <a:pPr marL="749300" indent="-742950">
              <a:buAutoNum type="arabicPeriod"/>
            </a:pPr>
            <a:r>
              <a:rPr lang="en-US" sz="5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Others were Challenged, They were </a:t>
            </a:r>
            <a:r>
              <a:rPr lang="en-US" sz="54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Changed</a:t>
            </a:r>
            <a:r>
              <a:rPr lang="en-US" sz="5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marL="749300" indent="-742950">
              <a:buAutoNum type="arabicPeriod"/>
            </a:pPr>
            <a:r>
              <a:rPr lang="en-US" sz="5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Others Noticed Christ, </a:t>
            </a:r>
          </a:p>
          <a:p>
            <a:pPr marL="6350" indent="0">
              <a:buNone/>
            </a:pPr>
            <a:r>
              <a:rPr lang="en-US" sz="5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  Raising Children Is A Growing Experience! </a:t>
            </a:r>
            <a:endParaRPr lang="en-US" sz="4800" b="1" dirty="0">
              <a:solidFill>
                <a:schemeClr val="bg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" indent="0">
              <a:buNone/>
            </a:pPr>
            <a:r>
              <a:rPr lang="en-US" sz="48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5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 You must love and “learn” your child.    </a:t>
            </a:r>
          </a:p>
          <a:p>
            <a:pPr marL="6350" indent="0">
              <a:buNone/>
            </a:pPr>
            <a:r>
              <a:rPr lang="en-US" sz="5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2)  As they grow, they change, and so do you, </a:t>
            </a:r>
          </a:p>
          <a:p>
            <a:pPr marL="6350" indent="0">
              <a:spcBef>
                <a:spcPts val="0"/>
              </a:spcBef>
              <a:buNone/>
            </a:pPr>
            <a:r>
              <a:rPr lang="en-US" sz="4800" b="1" i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6600" b="1" i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your relationships requires constant </a:t>
            </a:r>
          </a:p>
          <a:p>
            <a:pPr marL="6350" indent="0">
              <a:spcBef>
                <a:spcPts val="0"/>
              </a:spcBef>
              <a:buNone/>
            </a:pPr>
            <a:r>
              <a:rPr lang="en-US" sz="6600" b="1" i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care and development.</a:t>
            </a:r>
            <a:endParaRPr lang="en-US" sz="6000" b="1" i="1" dirty="0">
              <a:solidFill>
                <a:schemeClr val="bg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F384D5-D435-0EFE-C6B6-EAA690BCE523}"/>
              </a:ext>
            </a:extLst>
          </p:cNvPr>
          <p:cNvSpPr txBox="1"/>
          <p:nvPr/>
        </p:nvSpPr>
        <p:spPr>
          <a:xfrm>
            <a:off x="8898731" y="2286000"/>
            <a:ext cx="867315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0" lvl="0" algn="l" defTabSz="914400" rtl="0" eaLnBrk="0" fontAlgn="base" latinLnBrk="0" hangingPunct="0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Pct val="100000"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DCAF4F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pitchFamily="34" charset="0"/>
              </a:rPr>
              <a:t>They </a:t>
            </a:r>
            <a:r>
              <a:rPr kumimoji="0" lang="en-US" sz="6600" b="1" i="1" u="sng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pitchFamily="34" charset="0"/>
              </a:rPr>
              <a:t>N</a:t>
            </a:r>
            <a:r>
              <a:rPr lang="en-US" sz="6600" b="1" i="1" u="sng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utured</a:t>
            </a:r>
            <a:r>
              <a:rPr kumimoji="0" lang="en-US" sz="6600" b="1" i="1" u="sng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pitchFamily="34" charset="0"/>
              </a:rPr>
              <a:t> 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DCAF4F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pitchFamily="34" charset="0"/>
              </a:rPr>
              <a:t>Him!</a:t>
            </a:r>
          </a:p>
        </p:txBody>
      </p:sp>
    </p:spTree>
    <p:extLst>
      <p:ext uri="{BB962C8B-B14F-4D97-AF65-F5344CB8AC3E}">
        <p14:creationId xmlns:p14="http://schemas.microsoft.com/office/powerpoint/2010/main" val="3958703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5331" y="381000"/>
            <a:ext cx="15925800" cy="8610600"/>
          </a:xfrm>
        </p:spPr>
        <p:txBody>
          <a:bodyPr/>
          <a:lstStyle/>
          <a:p>
            <a:pPr marL="6350" indent="0">
              <a:buNone/>
            </a:pPr>
            <a:r>
              <a:rPr lang="en-US" sz="48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Others Noticed Christ, They </a:t>
            </a:r>
            <a:r>
              <a:rPr lang="en-US" sz="54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Nourished </a:t>
            </a:r>
            <a:r>
              <a:rPr lang="en-US" sz="5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Him!</a:t>
            </a:r>
          </a:p>
          <a:p>
            <a:pPr marL="6350" indent="0">
              <a:buNone/>
            </a:pPr>
            <a:r>
              <a:rPr lang="en-US" sz="48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A.  Raising Children Is A Growing Experience! </a:t>
            </a:r>
          </a:p>
          <a:p>
            <a:pPr marL="6350" indent="0">
              <a:buNone/>
            </a:pPr>
            <a:r>
              <a:rPr lang="en-US" sz="5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 Growing Relationships require </a:t>
            </a:r>
            <a:r>
              <a:rPr lang="en-US" sz="5400" b="1" u="sng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growing people</a:t>
            </a:r>
            <a:r>
              <a:rPr lang="en-US" sz="5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     </a:t>
            </a:r>
          </a:p>
          <a:p>
            <a:pPr marL="6350" indent="0" algn="ctr">
              <a:spcBef>
                <a:spcPts val="0"/>
              </a:spcBef>
              <a:buNone/>
            </a:pPr>
            <a:r>
              <a:rPr lang="en-US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2 Pt 1:5-7 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“beside this, giving all diligence, </a:t>
            </a:r>
            <a:r>
              <a:rPr lang="en-US" sz="4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to your faith virtue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and to virtue </a:t>
            </a:r>
            <a:r>
              <a:rPr lang="en-US" sz="4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And to knowledge </a:t>
            </a:r>
            <a:r>
              <a:rPr lang="en-US" sz="4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temperance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and to temperance </a:t>
            </a:r>
            <a:r>
              <a:rPr lang="en-US" sz="4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patience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and to patience </a:t>
            </a:r>
            <a:r>
              <a:rPr lang="en-US" sz="4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godliness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And to godliness </a:t>
            </a:r>
            <a:r>
              <a:rPr lang="en-US" sz="4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brotherly kindness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6350" indent="0" algn="ctr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to brotherly kindness </a:t>
            </a:r>
            <a:r>
              <a:rPr lang="en-US" sz="4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charity.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</a:p>
          <a:p>
            <a:pPr marL="6350" indent="0" algn="ctr">
              <a:spcBef>
                <a:spcPts val="1200"/>
              </a:spcBef>
              <a:buNone/>
            </a:pPr>
            <a:r>
              <a:rPr lang="en-US" sz="5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Peter 3:18 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“Grow in Grace and in the knowledge </a:t>
            </a:r>
          </a:p>
          <a:p>
            <a:pPr marL="6350" indent="0" algn="ctr">
              <a:spcBef>
                <a:spcPts val="0"/>
              </a:spcBef>
              <a:buNone/>
            </a:pP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of </a:t>
            </a:r>
            <a:r>
              <a:rPr lang="en-US" sz="5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Lord </a:t>
            </a:r>
            <a:r>
              <a:rPr lang="en-US" sz="4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kyrios</a:t>
            </a:r>
            <a:r>
              <a:rPr lang="en-US" sz="4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supreme authority)</a:t>
            </a:r>
            <a:endParaRPr lang="en-US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" indent="0" algn="ctr">
              <a:spcBef>
                <a:spcPts val="0"/>
              </a:spcBef>
              <a:buNone/>
            </a:pPr>
            <a:r>
              <a:rPr lang="en-US" sz="5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Savior </a:t>
            </a:r>
            <a:r>
              <a:rPr lang="en-US" sz="4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soter</a:t>
            </a:r>
            <a:r>
              <a:rPr lang="en-US" sz="4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deliverer)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Christ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5864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9131" y="457200"/>
            <a:ext cx="16002000" cy="8610600"/>
          </a:xfrm>
        </p:spPr>
        <p:txBody>
          <a:bodyPr/>
          <a:lstStyle/>
          <a:p>
            <a:pPr marL="6350" indent="0"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Others Noticed Christ, They </a:t>
            </a:r>
            <a:r>
              <a:rPr lang="en-US" sz="54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Nourished </a:t>
            </a:r>
            <a:r>
              <a:rPr lang="en-US" sz="5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Him!</a:t>
            </a:r>
          </a:p>
          <a:p>
            <a:pPr marL="635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Relationships that aren’t nourished</a:t>
            </a:r>
            <a:r>
              <a:rPr lang="en-US" sz="48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deteriorate</a:t>
            </a:r>
            <a:r>
              <a:rPr lang="en-US" sz="66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 </a:t>
            </a:r>
            <a:endParaRPr lang="en-US" sz="6000" b="1" dirty="0">
              <a:solidFill>
                <a:schemeClr val="bg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" indent="0"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Eph 5:25,28-29  </a:t>
            </a:r>
            <a:r>
              <a:rPr lang="en-US" sz="3600" b="1" i="1" dirty="0">
                <a:solidFill>
                  <a:srgbClr val="FFFF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“Husbands love your wives as Christ loved the church and gave himself for it…He that loveth his wife loveth himself.</a:t>
            </a:r>
          </a:p>
          <a:p>
            <a:pPr marL="6350" indent="0" algn="ctr">
              <a:spcBef>
                <a:spcPts val="0"/>
              </a:spcBef>
              <a:buNone/>
            </a:pPr>
            <a:r>
              <a:rPr lang="en-US" sz="3600" b="1" i="1" dirty="0">
                <a:solidFill>
                  <a:srgbClr val="FFFF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FFFF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For no man ever yet hated his own flesh; </a:t>
            </a:r>
          </a:p>
          <a:p>
            <a:pPr marL="6350" indent="0" algn="ctr">
              <a:spcBef>
                <a:spcPts val="0"/>
              </a:spcBef>
              <a:buNone/>
            </a:pPr>
            <a:r>
              <a:rPr lang="en-US" b="1" i="1" dirty="0">
                <a:solidFill>
                  <a:srgbClr val="FFFF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but </a:t>
            </a:r>
            <a:r>
              <a:rPr lang="en-US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nourisheth</a:t>
            </a:r>
            <a:r>
              <a:rPr lang="en-US" b="1" i="1" dirty="0">
                <a:solidFill>
                  <a:srgbClr val="FFFF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Ektre’phō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cherish, value, mature)</a:t>
            </a:r>
            <a:endParaRPr lang="en-US" b="1" i="1" dirty="0">
              <a:solidFill>
                <a:srgbClr val="FFFF0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6350" lvl="0" indent="0" algn="ctr">
              <a:spcBef>
                <a:spcPts val="0"/>
              </a:spcBef>
              <a:buNone/>
            </a:pPr>
            <a:r>
              <a:rPr lang="en-US" b="1" i="1" dirty="0">
                <a:solidFill>
                  <a:srgbClr val="FFFF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and </a:t>
            </a:r>
            <a:r>
              <a:rPr lang="en-US" b="1" i="1" dirty="0" err="1">
                <a:solidFill>
                  <a:srgbClr val="FFFF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c</a:t>
            </a:r>
            <a:r>
              <a:rPr lang="en-US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herisheth</a:t>
            </a:r>
            <a:r>
              <a:rPr lang="en-US" b="1" i="1" dirty="0">
                <a:solidFill>
                  <a:srgbClr val="FFFF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it, 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Thal’pō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 warm, foster growth.</a:t>
            </a:r>
            <a:endParaRPr lang="en-US" sz="3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" indent="0" algn="ctr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FFFF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even as the Lord the church:”</a:t>
            </a:r>
          </a:p>
          <a:p>
            <a:pPr marL="635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Titus 2:4  </a:t>
            </a:r>
            <a:r>
              <a:rPr lang="en-US" b="1" i="1" u="sng" dirty="0">
                <a:solidFill>
                  <a:srgbClr val="FFFF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“teach them </a:t>
            </a:r>
            <a:r>
              <a:rPr lang="en-US" b="1" i="1" dirty="0">
                <a:solidFill>
                  <a:srgbClr val="FFFF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to love their husbands…, children”</a:t>
            </a:r>
          </a:p>
          <a:p>
            <a:pPr marL="635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Entropy deteriorates and will eventually destroy!</a:t>
            </a:r>
          </a:p>
          <a:p>
            <a:pPr marL="6350" lvl="0" indent="0">
              <a:spcBef>
                <a:spcPts val="0"/>
              </a:spcBef>
              <a:buNone/>
            </a:pPr>
            <a:r>
              <a:rPr lang="en-US" sz="54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(physically, emotionally, relationally, spiritually)</a:t>
            </a:r>
          </a:p>
        </p:txBody>
      </p:sp>
    </p:spTree>
    <p:extLst>
      <p:ext uri="{BB962C8B-B14F-4D97-AF65-F5344CB8AC3E}">
        <p14:creationId xmlns:p14="http://schemas.microsoft.com/office/powerpoint/2010/main" val="261793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9131" y="457200"/>
            <a:ext cx="16002000" cy="8610600"/>
          </a:xfrm>
        </p:spPr>
        <p:txBody>
          <a:bodyPr/>
          <a:lstStyle/>
          <a:p>
            <a:pPr marL="6350" indent="0">
              <a:spcBef>
                <a:spcPts val="0"/>
              </a:spcBef>
              <a:buNone/>
            </a:pPr>
            <a:r>
              <a:rPr lang="en-US" sz="48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Relationships that aren’t nourished</a:t>
            </a:r>
            <a:r>
              <a:rPr lang="en-US" sz="48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deteriorate</a:t>
            </a:r>
            <a:r>
              <a:rPr lang="en-US" sz="66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 </a:t>
            </a:r>
            <a:endParaRPr lang="en-US" sz="6000" b="1" dirty="0">
              <a:solidFill>
                <a:schemeClr val="bg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" indent="0">
              <a:spcBef>
                <a:spcPts val="0"/>
              </a:spcBef>
              <a:buNone/>
            </a:pPr>
            <a:r>
              <a:rPr lang="en-US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Entropy deteriorates and will eventually destroy!</a:t>
            </a:r>
          </a:p>
          <a:p>
            <a:pPr marL="6350" lvl="0" indent="0">
              <a:spcBef>
                <a:spcPts val="0"/>
              </a:spcBef>
              <a:buNone/>
            </a:pPr>
            <a:r>
              <a:rPr lang="en-US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2) Energy (effort) is required to resist/reverse it!</a:t>
            </a:r>
          </a:p>
          <a:p>
            <a:pPr marL="6350" lvl="0" indent="0">
              <a:spcBef>
                <a:spcPts val="0"/>
              </a:spcBef>
              <a:buNone/>
            </a:pPr>
            <a:r>
              <a:rPr lang="en-US" sz="4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 Pt 1:5-7 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giving all diligence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add to your faith…”</a:t>
            </a:r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" lvl="0" indent="0" algn="ctr">
              <a:spcBef>
                <a:spcPts val="1200"/>
              </a:spcBef>
              <a:buNone/>
            </a:pPr>
            <a:r>
              <a:rPr lang="en-US" sz="4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Gal. 6:7-8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“whatsoever a man sows, that shall he also reap…</a:t>
            </a:r>
          </a:p>
          <a:p>
            <a:pPr marL="6350" lvl="0" indent="0" algn="ctr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9 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4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let us not grow weary in welldoing</a:t>
            </a:r>
          </a:p>
          <a:p>
            <a:pPr marL="6350" lvl="0" indent="0" algn="ctr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in due season we shall reap, </a:t>
            </a:r>
            <a:r>
              <a:rPr lang="en-US" sz="4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we faint not. </a:t>
            </a:r>
          </a:p>
          <a:p>
            <a:pPr marL="6350" lvl="0" indent="0" algn="ctr">
              <a:spcBef>
                <a:spcPts val="0"/>
              </a:spcBef>
              <a:buNone/>
            </a:pPr>
            <a:r>
              <a:rPr lang="en-US" sz="4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vs 10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we have therefore opportunity,</a:t>
            </a:r>
          </a:p>
          <a:p>
            <a:pPr marL="6350" lvl="0" indent="0" algn="ctr">
              <a:spcBef>
                <a:spcPts val="0"/>
              </a:spcBef>
              <a:buNone/>
            </a:pP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let us do good unto all men, </a:t>
            </a:r>
          </a:p>
          <a:p>
            <a:pPr marL="6350" lvl="0" indent="0" algn="ctr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especially unto them who are of the household of faith.” 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5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7539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7731" y="381000"/>
            <a:ext cx="15544800" cy="1752600"/>
          </a:xfrm>
        </p:spPr>
        <p:txBody>
          <a:bodyPr/>
          <a:lstStyle/>
          <a:p>
            <a:pPr marL="6350" indent="0">
              <a:buNone/>
            </a:pPr>
            <a:r>
              <a:rPr lang="en-US" sz="5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Others Noticed Christ, </a:t>
            </a:r>
            <a:r>
              <a:rPr lang="en-US" sz="6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60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Nourished </a:t>
            </a:r>
            <a:r>
              <a:rPr lang="en-US" sz="6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Him!</a:t>
            </a:r>
          </a:p>
          <a:p>
            <a:pPr marL="6350" indent="0">
              <a:buNone/>
            </a:pPr>
            <a:r>
              <a:rPr lang="en-US" sz="6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While others “returned” to their lives... </a:t>
            </a:r>
          </a:p>
          <a:p>
            <a:pPr marL="6350" indent="0">
              <a:buNone/>
            </a:pPr>
            <a:r>
              <a:rPr lang="en-US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6892" y="4876800"/>
            <a:ext cx="910838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algn="ctr"/>
            <a:r>
              <a:rPr lang="en-US" sz="5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Lk 1:46,47  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“My soul doth magnify the Lord, </a:t>
            </a:r>
            <a:endParaRPr lang="en-US" sz="5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"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My spirit hath rejoiced in God my savior!”</a:t>
            </a:r>
          </a:p>
        </p:txBody>
      </p:sp>
      <p:pic>
        <p:nvPicPr>
          <p:cNvPr id="1028" name="Picture 4" descr="Watch this: The Nativity Story - The Inside of Life">
            <a:extLst>
              <a:ext uri="{FF2B5EF4-FFF2-40B4-BE49-F238E27FC236}">
                <a16:creationId xmlns:a16="http://schemas.microsoft.com/office/drawing/2014/main" id="{604BE1A2-F913-45E2-D2F9-0BCEA549B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531" y="4063718"/>
            <a:ext cx="7067550" cy="5114990"/>
          </a:xfrm>
          <a:prstGeom prst="rect">
            <a:avLst/>
          </a:prstGeom>
          <a:noFill/>
          <a:effectLst>
            <a:softEdge rad="330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877197-B5CF-2CD6-FE89-ACADEA7A8003}"/>
              </a:ext>
            </a:extLst>
          </p:cNvPr>
          <p:cNvSpPr txBox="1"/>
          <p:nvPr/>
        </p:nvSpPr>
        <p:spPr>
          <a:xfrm>
            <a:off x="344037" y="2310174"/>
            <a:ext cx="1665218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DCAF4F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  <a:sym typeface="Arial" pitchFamily="34" charset="0"/>
              </a:rPr>
              <a:t>Mary and Joseph “rededicated” themselves to</a:t>
            </a:r>
          </a:p>
          <a:p>
            <a:pPr marL="635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DCAF4F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  <a:sym typeface="Arial" pitchFamily="34" charset="0"/>
              </a:rPr>
              <a:t> nurture and develop their relationship with Jesus! </a:t>
            </a:r>
          </a:p>
        </p:txBody>
      </p:sp>
    </p:spTree>
    <p:extLst>
      <p:ext uri="{BB962C8B-B14F-4D97-AF65-F5344CB8AC3E}">
        <p14:creationId xmlns:p14="http://schemas.microsoft.com/office/powerpoint/2010/main" val="3407173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5331" y="457200"/>
            <a:ext cx="15849600" cy="8763000"/>
          </a:xfrm>
        </p:spPr>
        <p:txBody>
          <a:bodyPr vert="horz" wrap="square" lIns="50800" tIns="50800" rIns="310896" bIns="50800" numCol="1" anchor="t" anchorCtr="0" compatLnSpc="1">
            <a:prstTxWarp prst="textNoShape">
              <a:avLst/>
            </a:prstTxWarp>
          </a:bodyPr>
          <a:lstStyle/>
          <a:p>
            <a:pPr marL="6350" indent="0" algn="ctr" eaLnBrk="1" hangingPunct="1">
              <a:spcBef>
                <a:spcPts val="0"/>
              </a:spcBef>
              <a:buNone/>
              <a:defRPr/>
            </a:pPr>
            <a:r>
              <a:rPr lang="en-US" sz="4800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Many poems, stories, movies and songs have tried to capture the spirit of this remarkable season. </a:t>
            </a:r>
          </a:p>
          <a:p>
            <a:pPr marL="6350" indent="0" algn="ctr" eaLnBrk="1" hangingPunct="1">
              <a:spcBef>
                <a:spcPts val="1800"/>
              </a:spcBef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Andy Williams described it on his 1963 Christmas Album as</a:t>
            </a:r>
          </a:p>
          <a:p>
            <a:pPr marL="6350" indent="0" algn="ctr" eaLnBrk="1" hangingPunct="1">
              <a:spcBef>
                <a:spcPts val="1800"/>
              </a:spcBef>
              <a:buNone/>
              <a:defRPr/>
            </a:pPr>
            <a:r>
              <a:rPr lang="en-US" sz="4800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</a:t>
            </a:r>
            <a:r>
              <a:rPr lang="en-US" sz="66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“</a:t>
            </a:r>
            <a:r>
              <a:rPr lang="en-US" sz="66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The Most Wonderful Time of the Year!”</a:t>
            </a:r>
          </a:p>
          <a:p>
            <a:pPr marL="6350" indent="0" algn="ctr" eaLnBrk="1" hangingPunct="1">
              <a:spcBef>
                <a:spcPts val="0"/>
              </a:spcBef>
              <a:buNone/>
              <a:defRPr/>
            </a:pPr>
            <a:endParaRPr lang="en-US" sz="48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charset="0"/>
            </a:endParaRPr>
          </a:p>
          <a:p>
            <a:pPr marL="6350" indent="0" algn="ctr" eaLnBrk="1" hangingPunct="1">
              <a:spcBef>
                <a:spcPts val="0"/>
              </a:spcBef>
              <a:buNone/>
              <a:defRPr/>
            </a:pPr>
            <a:r>
              <a:rPr lang="en-US" sz="6000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Christmas has a way of shifting our focus </a:t>
            </a:r>
          </a:p>
          <a:p>
            <a:pPr marL="6350" indent="0" algn="ctr" eaLnBrk="1" hangingPunct="1">
              <a:spcBef>
                <a:spcPts val="0"/>
              </a:spcBef>
              <a:buNone/>
              <a:defRPr/>
            </a:pPr>
            <a:r>
              <a:rPr lang="en-US" sz="6000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5400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away from ourselves and towards others, </a:t>
            </a:r>
          </a:p>
          <a:p>
            <a:pPr marL="6350" indent="0" algn="ctr" eaLnBrk="1" hangingPunct="1">
              <a:spcBef>
                <a:spcPts val="0"/>
              </a:spcBef>
              <a:buNone/>
              <a:defRPr/>
            </a:pPr>
            <a:r>
              <a:rPr lang="en-US" sz="6000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(</a:t>
            </a:r>
            <a:r>
              <a:rPr lang="en-US" sz="6000" b="1" i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and perhaps even God</a:t>
            </a:r>
            <a:r>
              <a:rPr lang="en-US" sz="6000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) </a:t>
            </a:r>
          </a:p>
          <a:p>
            <a:pPr marL="6350" indent="0" algn="ctr" eaLnBrk="1" hangingPunct="1">
              <a:spcBef>
                <a:spcPts val="0"/>
              </a:spcBef>
              <a:buNone/>
              <a:defRPr/>
            </a:pPr>
            <a:r>
              <a:rPr lang="en-US" sz="5400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as we reflect on the Wonder of the Incarnation.  </a:t>
            </a:r>
            <a:endParaRPr lang="en-US" sz="4800" b="1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1031" y="774273"/>
            <a:ext cx="16078200" cy="4038600"/>
          </a:xfrm>
        </p:spPr>
        <p:txBody>
          <a:bodyPr/>
          <a:lstStyle/>
          <a:p>
            <a:pPr marL="6350" indent="0">
              <a:buNone/>
            </a:pPr>
            <a:r>
              <a:rPr lang="en-US" sz="48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6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made Mary and Joseph “Different?”</a:t>
            </a:r>
          </a:p>
          <a:p>
            <a:pPr marL="749300" indent="-742950">
              <a:buAutoNum type="arabicPeriod"/>
            </a:pPr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allowed their relationship with Christ to not just “challenge” them, but to Change them! </a:t>
            </a:r>
          </a:p>
          <a:p>
            <a:pPr marL="749300" indent="-742950">
              <a:buAutoNum type="arabicPeriod"/>
            </a:pPr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didn’t just “notice” him, </a:t>
            </a:r>
          </a:p>
          <a:p>
            <a:pPr marL="6350" indent="0">
              <a:buNone/>
            </a:pPr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but Nourished their relationship with Him!</a:t>
            </a:r>
          </a:p>
          <a:p>
            <a:pPr marL="6350" indent="0" algn="ctr">
              <a:buNone/>
            </a:pPr>
            <a:endParaRPr lang="en-US" sz="7200" b="1" dirty="0"/>
          </a:p>
          <a:p>
            <a:pPr marL="6350" indent="0">
              <a:buNone/>
            </a:pPr>
            <a:endParaRPr lang="en-US" b="1" dirty="0">
              <a:solidFill>
                <a:schemeClr val="bg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39406" y="6960027"/>
            <a:ext cx="56196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/>
          </a:p>
        </p:txBody>
      </p:sp>
      <p:pic>
        <p:nvPicPr>
          <p:cNvPr id="3074" name="Picture 2" descr="Watch Streaming HD The Nativity Story, starring Keisha Castle-Hughes ...">
            <a:extLst>
              <a:ext uri="{FF2B5EF4-FFF2-40B4-BE49-F238E27FC236}">
                <a16:creationId xmlns:a16="http://schemas.microsoft.com/office/drawing/2014/main" id="{4445BF77-6C71-DF2B-DD62-82AD9ADF6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979" y="5591175"/>
            <a:ext cx="5864402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 Nativity Story - Plugged In">
            <a:extLst>
              <a:ext uri="{FF2B5EF4-FFF2-40B4-BE49-F238E27FC236}">
                <a16:creationId xmlns:a16="http://schemas.microsoft.com/office/drawing/2014/main" id="{E55CBED3-FC01-109D-1B20-3C7B67083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82" y="5777427"/>
            <a:ext cx="5706936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3781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6731" y="381000"/>
            <a:ext cx="16078200" cy="4038600"/>
          </a:xfrm>
        </p:spPr>
        <p:txBody>
          <a:bodyPr/>
          <a:lstStyle/>
          <a:p>
            <a:pPr marL="6350" indent="0" algn="ctr">
              <a:buNone/>
            </a:pPr>
            <a:r>
              <a:rPr lang="en-US" sz="5400" b="1" dirty="0">
                <a:solidFill>
                  <a:srgbClr val="FFFFFF"/>
                </a:solidFill>
              </a:rPr>
              <a:t>The secret of their difference is in their </a:t>
            </a:r>
            <a:r>
              <a:rPr lang="en-US" sz="6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devotion!</a:t>
            </a:r>
          </a:p>
          <a:p>
            <a:pPr marL="6350" indent="0" algn="ctr">
              <a:buNone/>
            </a:pPr>
            <a:endParaRPr lang="en-US" sz="5400" b="1" dirty="0"/>
          </a:p>
          <a:p>
            <a:pPr marL="6350" indent="0">
              <a:buNone/>
            </a:pPr>
            <a:endParaRPr lang="en-US" b="1" dirty="0">
              <a:solidFill>
                <a:schemeClr val="bg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59069" y="1295401"/>
            <a:ext cx="86073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 1:24 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“Then Joseph being raised from sleep did as the angel of the Lord had bidden him.”</a:t>
            </a:r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39406" y="6960027"/>
            <a:ext cx="56196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/>
          </a:p>
        </p:txBody>
      </p:sp>
      <p:pic>
        <p:nvPicPr>
          <p:cNvPr id="2050" name="Picture 2" descr="Marie et Joseph : un couple véritable">
            <a:extLst>
              <a:ext uri="{FF2B5EF4-FFF2-40B4-BE49-F238E27FC236}">
                <a16:creationId xmlns:a16="http://schemas.microsoft.com/office/drawing/2014/main" id="{E23E9ED2-563F-C095-E7AF-21715823D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32" y="5015593"/>
            <a:ext cx="6858000" cy="448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2AB1AE-4AC1-69D7-0F19-CBA69CAD1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331" y="1498814"/>
            <a:ext cx="7094034" cy="4191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95B961A-4298-3CFE-3B2B-D6872C52F06F}"/>
              </a:ext>
            </a:extLst>
          </p:cNvPr>
          <p:cNvSpPr/>
          <p:nvPr/>
        </p:nvSpPr>
        <p:spPr>
          <a:xfrm>
            <a:off x="811935" y="5715000"/>
            <a:ext cx="78581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“Behold the handmaid of the Lord; be it unto me according to thy word.”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Luke 1:38</a:t>
            </a:r>
          </a:p>
        </p:txBody>
      </p:sp>
    </p:spTree>
    <p:extLst>
      <p:ext uri="{BB962C8B-B14F-4D97-AF65-F5344CB8AC3E}">
        <p14:creationId xmlns:p14="http://schemas.microsoft.com/office/powerpoint/2010/main" val="41750200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1531" y="622394"/>
            <a:ext cx="16002000" cy="2438400"/>
          </a:xfrm>
        </p:spPr>
        <p:txBody>
          <a:bodyPr vert="horz" wrap="square" lIns="50800" tIns="50800" rIns="310896" bIns="50800" numCol="1" anchor="t" anchorCtr="0" compatLnSpc="1">
            <a:prstTxWarp prst="textNoShape">
              <a:avLst/>
            </a:prstTxWarp>
          </a:bodyPr>
          <a:lstStyle/>
          <a:p>
            <a:pPr marL="6350" indent="0" algn="ctr" eaLnBrk="1" hangingPunct="1">
              <a:spcBef>
                <a:spcPts val="1800"/>
              </a:spcBef>
              <a:buNone/>
              <a:defRPr/>
            </a:pPr>
            <a:r>
              <a:rPr lang="en-US" sz="6600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8000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For them, their relationship with Immanuel  Changed Everything!</a:t>
            </a:r>
          </a:p>
          <a:p>
            <a:pPr marL="6350" indent="0" algn="ctr" eaLnBrk="1" hangingPunct="1">
              <a:spcBef>
                <a:spcPts val="0"/>
              </a:spcBef>
              <a:buNone/>
              <a:defRPr/>
            </a:pPr>
            <a:endParaRPr lang="en-US" sz="3200" b="1" dirty="0">
              <a:solidFill>
                <a:srgbClr val="FFFFFF"/>
              </a:solidFill>
              <a:latin typeface="Georgia" panose="02040502050405020303" pitchFamily="18" charset="0"/>
              <a:ea typeface="+mn-ea"/>
              <a:cs typeface="Times New Roman" panose="02020603050405020304" pitchFamily="18" charset="0"/>
              <a:sym typeface="Arial" charset="0"/>
            </a:endParaRPr>
          </a:p>
          <a:p>
            <a:pPr marL="6350" indent="0" algn="ctr" eaLnBrk="1" hangingPunct="1"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+mn-ea"/>
              <a:cs typeface="Times New Roman" panose="02020603050405020304" pitchFamily="18" charset="0"/>
              <a:sym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4531" y="4953535"/>
            <a:ext cx="7564867" cy="5126375"/>
          </a:xfrm>
          <a:prstGeom prst="rect">
            <a:avLst/>
          </a:prstGeom>
          <a:effectLst>
            <a:softEdge rad="558800"/>
          </a:effectLst>
        </p:spPr>
      </p:pic>
      <p:sp>
        <p:nvSpPr>
          <p:cNvPr id="2" name="TextBox 1"/>
          <p:cNvSpPr txBox="1"/>
          <p:nvPr/>
        </p:nvSpPr>
        <p:spPr>
          <a:xfrm>
            <a:off x="2574131" y="3814172"/>
            <a:ext cx="1196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i="1" dirty="0">
                <a:latin typeface="Georgia" panose="02040502050405020303" pitchFamily="18" charset="0"/>
              </a:rPr>
              <a:t>What about for you?</a:t>
            </a:r>
          </a:p>
        </p:txBody>
      </p:sp>
      <p:sp>
        <p:nvSpPr>
          <p:cNvPr id="4" name="Rectangle 3"/>
          <p:cNvSpPr/>
          <p:nvPr/>
        </p:nvSpPr>
        <p:spPr>
          <a:xfrm>
            <a:off x="821531" y="4953535"/>
            <a:ext cx="93369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Georgia" panose="02040502050405020303" pitchFamily="18" charset="0"/>
              </a:rPr>
              <a:t>Are you willing to let Christ </a:t>
            </a:r>
          </a:p>
          <a:p>
            <a:pPr algn="ctr"/>
            <a:r>
              <a:rPr lang="en-US" sz="4800" b="1" dirty="0">
                <a:latin typeface="Georgia" panose="02040502050405020303" pitchFamily="18" charset="0"/>
              </a:rPr>
              <a:t>Change you?</a:t>
            </a:r>
          </a:p>
          <a:p>
            <a:pPr algn="ctr"/>
            <a:r>
              <a:rPr lang="en-US" sz="4800" b="1" dirty="0">
                <a:latin typeface="Georgia" panose="02040502050405020303" pitchFamily="18" charset="0"/>
              </a:rPr>
              <a:t> (2 Cor. 3:18)</a:t>
            </a:r>
          </a:p>
          <a:p>
            <a:pPr algn="ctr"/>
            <a:r>
              <a:rPr lang="en-US" sz="4800" b="1" dirty="0">
                <a:latin typeface="Georgia" panose="02040502050405020303" pitchFamily="18" charset="0"/>
              </a:rPr>
              <a:t>Are you willing to Nourish this relationship?</a:t>
            </a:r>
          </a:p>
          <a:p>
            <a:pPr algn="ctr"/>
            <a:r>
              <a:rPr lang="en-US" sz="4800" b="1" dirty="0">
                <a:latin typeface="Georgia" panose="02040502050405020303" pitchFamily="18" charset="0"/>
              </a:rPr>
              <a:t>(Jn 14:21)</a:t>
            </a:r>
            <a:endParaRPr lang="en-US" sz="1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2291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1550" y="381000"/>
            <a:ext cx="16002000" cy="8610600"/>
          </a:xfrm>
        </p:spPr>
        <p:txBody>
          <a:bodyPr/>
          <a:lstStyle/>
          <a:p>
            <a:pPr marL="6350" indent="0">
              <a:buNone/>
            </a:pPr>
            <a:r>
              <a:rPr lang="en-US" sz="6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you doing to Nourish your relationship:                </a:t>
            </a:r>
            <a:r>
              <a:rPr lang="en-US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635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en-US" sz="6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Jesus?</a:t>
            </a:r>
          </a:p>
          <a:p>
            <a:pPr marL="6350" indent="0">
              <a:spcBef>
                <a:spcPts val="0"/>
              </a:spcBef>
              <a:buNone/>
            </a:pPr>
            <a:r>
              <a:rPr lang="en-US" sz="6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(Jn 14:21)</a:t>
            </a:r>
            <a:endParaRPr lang="en-US" sz="4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" indent="0">
              <a:spcBef>
                <a:spcPts val="2400"/>
              </a:spcBef>
              <a:buNone/>
            </a:pPr>
            <a:r>
              <a:rPr lang="en-US" sz="4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6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your family? </a:t>
            </a:r>
          </a:p>
          <a:p>
            <a:pPr marL="6350" indent="0">
              <a:buNone/>
            </a:pPr>
            <a:r>
              <a:rPr lang="en-US" sz="6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(Eph. 5:22-6:4)</a:t>
            </a:r>
            <a:endParaRPr lang="en-US" sz="5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" indent="0">
              <a:spcBef>
                <a:spcPts val="3000"/>
              </a:spcBef>
              <a:buNone/>
            </a:pPr>
            <a:r>
              <a:rPr lang="en-US" sz="6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With God’s Family</a:t>
            </a:r>
            <a:r>
              <a:rPr lang="en-US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6350" indent="0">
              <a:spcBef>
                <a:spcPts val="2400"/>
              </a:spcBef>
              <a:buNone/>
            </a:pPr>
            <a:r>
              <a:rPr lang="en-US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(Heb. 10:23-25)</a:t>
            </a:r>
            <a:endParaRPr lang="en-US" sz="4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0531" y="1262981"/>
            <a:ext cx="2819400" cy="21943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31" y="1262981"/>
            <a:ext cx="2934094" cy="24231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31" y="6350273"/>
            <a:ext cx="4363233" cy="3186831"/>
          </a:xfrm>
          <a:prstGeom prst="rect">
            <a:avLst/>
          </a:prstGeom>
        </p:spPr>
      </p:pic>
      <p:pic>
        <p:nvPicPr>
          <p:cNvPr id="2050" name="Picture 2" descr="5 Ways To Find Time For Family Devotions">
            <a:extLst>
              <a:ext uri="{FF2B5EF4-FFF2-40B4-BE49-F238E27FC236}">
                <a16:creationId xmlns:a16="http://schemas.microsoft.com/office/drawing/2014/main" id="{466C044E-A2F1-D04C-B88A-4ED922280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78" y="3544608"/>
            <a:ext cx="3181154" cy="266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abernacle Baptist Tabernacle Baptist">
            <a:extLst>
              <a:ext uri="{FF2B5EF4-FFF2-40B4-BE49-F238E27FC236}">
                <a16:creationId xmlns:a16="http://schemas.microsoft.com/office/drawing/2014/main" id="{2E39169B-F649-B8A5-FBE4-92CB22A00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2541" y="6536729"/>
            <a:ext cx="451485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family of faith ">
            <a:extLst>
              <a:ext uri="{FF2B5EF4-FFF2-40B4-BE49-F238E27FC236}">
                <a16:creationId xmlns:a16="http://schemas.microsoft.com/office/drawing/2014/main" id="{19090D26-898C-F46B-7912-C4BD1A16D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684" y="3562775"/>
            <a:ext cx="3779847" cy="278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966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title"/>
          </p:nvPr>
        </p:nvSpPr>
        <p:spPr>
          <a:xfrm>
            <a:off x="8822531" y="7315200"/>
            <a:ext cx="8915400" cy="990600"/>
          </a:xfrm>
        </p:spPr>
        <p:txBody>
          <a:bodyPr vert="horz" wrap="square" lIns="0" tIns="0" rIns="115597" bIns="0" numCol="1" anchor="ctr" anchorCtr="0" compatLnSpc="1">
            <a:prstTxWarp prst="textNoShape">
              <a:avLst/>
            </a:prstTxWarp>
          </a:bodyPr>
          <a:lstStyle/>
          <a:p>
            <a:pPr marL="57150" indent="-57150">
              <a:defRPr/>
            </a:pPr>
            <a:r>
              <a:rPr lang="en-US" sz="8800" dirty="0">
                <a:ea typeface="+mj-ea"/>
                <a:cs typeface="+mj-cs"/>
                <a:sym typeface="Georgia" charset="0"/>
              </a:rPr>
              <a:t> </a:t>
            </a:r>
            <a:r>
              <a:rPr lang="en-US" sz="9600" dirty="0" err="1">
                <a:ea typeface="+mj-ea"/>
                <a:cs typeface="+mj-cs"/>
                <a:sym typeface="Georgia" charset="0"/>
              </a:rPr>
              <a:t>eiro</a:t>
            </a:r>
            <a:r>
              <a:rPr lang="en-US" sz="9600" dirty="0">
                <a:ea typeface="+mj-ea"/>
                <a:cs typeface="+mj-cs"/>
                <a:sym typeface="Georgia" charset="0"/>
              </a:rPr>
              <a:t>: </a:t>
            </a: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  <a:sym typeface="Georgia" charset="0"/>
              </a:rPr>
              <a:t>to Join!</a:t>
            </a:r>
            <a:b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  <a:sym typeface="Georgia" charset="0"/>
              </a:rPr>
            </a:b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  <a:sym typeface="Georgi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55531" y="381000"/>
            <a:ext cx="830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“His name shall be called       </a:t>
            </a:r>
          </a:p>
          <a:p>
            <a:pPr algn="ctr"/>
            <a:r>
              <a:rPr lang="en-US" sz="44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                          Wonderful…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92CF6D-BBA7-DFDA-9FA6-4344577DF8DF}"/>
              </a:ext>
            </a:extLst>
          </p:cNvPr>
          <p:cNvSpPr txBox="1"/>
          <p:nvPr/>
        </p:nvSpPr>
        <p:spPr>
          <a:xfrm>
            <a:off x="1202531" y="8153400"/>
            <a:ext cx="151638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Georgia" panose="02040502050405020303" pitchFamily="18" charset="0"/>
              </a:rPr>
              <a:t>Are you willing to Join (</a:t>
            </a:r>
            <a:r>
              <a:rPr lang="en-US" sz="6000" i="1" dirty="0">
                <a:latin typeface="Georgia" panose="02040502050405020303" pitchFamily="18" charset="0"/>
              </a:rPr>
              <a:t>Partner with</a:t>
            </a:r>
            <a:r>
              <a:rPr lang="en-US" sz="6000" dirty="0">
                <a:latin typeface="Georgia" panose="02040502050405020303" pitchFamily="18" charset="0"/>
              </a:rPr>
              <a:t>) God?</a:t>
            </a:r>
            <a:endParaRPr lang="en-US" sz="14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4104" y="2743200"/>
            <a:ext cx="10873400" cy="8763000"/>
          </a:xfrm>
        </p:spPr>
        <p:txBody>
          <a:bodyPr vert="horz" wrap="square" lIns="50800" tIns="50800" rIns="310896" bIns="50800" numCol="1" anchor="t" anchorCtr="0" compatLnSpc="1">
            <a:prstTxWarp prst="textNoShape">
              <a:avLst/>
            </a:prstTxWarp>
          </a:bodyPr>
          <a:lstStyle/>
          <a:p>
            <a:pPr marL="6350" indent="0" algn="ctr" eaLnBrk="1" hangingPunct="1">
              <a:spcBef>
                <a:spcPts val="1800"/>
              </a:spcBef>
              <a:buNone/>
              <a:defRPr/>
            </a:pPr>
            <a:r>
              <a:rPr lang="en-US" sz="6000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I had to go through hundreds of “Christmas” images before I found one about Christ or God. </a:t>
            </a:r>
          </a:p>
          <a:p>
            <a:pPr marL="6350" indent="0" algn="ctr" eaLnBrk="1" hangingPunct="1">
              <a:spcBef>
                <a:spcPts val="1800"/>
              </a:spcBef>
              <a:buNone/>
              <a:defRPr/>
            </a:pPr>
            <a:endParaRPr lang="en-US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326" y="6447569"/>
            <a:ext cx="15087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rest focused on Frosty, Santa, Rudolph, decorations or family gatherings.</a:t>
            </a:r>
          </a:p>
        </p:txBody>
      </p:sp>
      <p:pic>
        <p:nvPicPr>
          <p:cNvPr id="1026" name="Picture 2" descr="merry christmas nativity images (With images) | Christmas nativity ...">
            <a:extLst>
              <a:ext uri="{FF2B5EF4-FFF2-40B4-BE49-F238E27FC236}">
                <a16:creationId xmlns:a16="http://schemas.microsoft.com/office/drawing/2014/main" id="{C300E182-3317-BF46-5766-F9897A349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4931" y="2390440"/>
            <a:ext cx="5001228" cy="405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B83C68-050D-996B-A451-826B918B3390}"/>
              </a:ext>
            </a:extLst>
          </p:cNvPr>
          <p:cNvSpPr txBox="1"/>
          <p:nvPr/>
        </p:nvSpPr>
        <p:spPr>
          <a:xfrm>
            <a:off x="642675" y="266782"/>
            <a:ext cx="1556149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0" lvl="0" indent="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Pct val="100000"/>
              <a:buFont typeface="Lucida Grande" charset="0"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Maybe that’s why there’s so much effort to “distract” us during this season!</a:t>
            </a:r>
          </a:p>
        </p:txBody>
      </p:sp>
    </p:spTree>
    <p:extLst>
      <p:ext uri="{BB962C8B-B14F-4D97-AF65-F5344CB8AC3E}">
        <p14:creationId xmlns:p14="http://schemas.microsoft.com/office/powerpoint/2010/main" val="1015242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5331" y="457200"/>
            <a:ext cx="16078200" cy="3581400"/>
          </a:xfrm>
        </p:spPr>
        <p:txBody>
          <a:bodyPr vert="horz" wrap="square" lIns="50800" tIns="50800" rIns="310896" bIns="50800" numCol="1" anchor="t" anchorCtr="0" compatLnSpc="1">
            <a:prstTxWarp prst="textNoShape">
              <a:avLst/>
            </a:prstTxWarp>
          </a:bodyPr>
          <a:lstStyle/>
          <a:p>
            <a:pPr marL="6350" indent="0" algn="ctr" eaLnBrk="1" hangingPunct="1">
              <a:spcBef>
                <a:spcPts val="0"/>
              </a:spcBef>
              <a:buNone/>
              <a:defRPr/>
            </a:pPr>
            <a:r>
              <a:rPr lang="en-US" sz="4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“Wonderful” may not fit Mary and Joseph’s experiences,</a:t>
            </a:r>
          </a:p>
          <a:p>
            <a:pPr marL="6350" indent="0" algn="ctr" eaLnBrk="1" hangingPunct="1">
              <a:spcBef>
                <a:spcPts val="0"/>
              </a:spcBef>
              <a:buNone/>
              <a:defRPr/>
            </a:pPr>
            <a:r>
              <a:rPr lang="en-US" sz="4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but they were filled with Wonder at the birth of  Immanuel</a:t>
            </a:r>
          </a:p>
          <a:p>
            <a:pPr marL="6350" indent="0" algn="ctr" eaLnBrk="1" hangingPunct="1"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Is 9:6  </a:t>
            </a:r>
            <a:r>
              <a:rPr lang="en-US" b="1" i="1" kern="1200" dirty="0">
                <a:solidFill>
                  <a:srgbClr val="FFFF00"/>
                </a:solidFill>
                <a:latin typeface="Georgia" panose="02040502050405020303" pitchFamily="18" charset="0"/>
                <a:ea typeface="ヒラギノ角ゴ Pro W3" charset="-128"/>
                <a:cs typeface="Times New Roman" panose="02020603050405020304" pitchFamily="18" charset="0"/>
                <a:sym typeface="Arial" charset="0"/>
              </a:rPr>
              <a:t>“unto us a child is born, unto us a son is given:</a:t>
            </a:r>
          </a:p>
          <a:p>
            <a:pPr marL="6350" lvl="0" indent="0" algn="ctr" eaLnBrk="1" hangingPunct="1">
              <a:spcBef>
                <a:spcPts val="0"/>
              </a:spcBef>
              <a:buNone/>
              <a:defRPr/>
            </a:pPr>
            <a:r>
              <a:rPr lang="en-US" b="1" i="1" kern="1200" dirty="0">
                <a:solidFill>
                  <a:srgbClr val="FFFF00"/>
                </a:solidFill>
                <a:latin typeface="Georgia" panose="02040502050405020303" pitchFamily="18" charset="0"/>
                <a:ea typeface="ヒラギノ角ゴ Pro W3" charset="-128"/>
                <a:cs typeface="Times New Roman" panose="02020603050405020304" pitchFamily="18" charset="0"/>
                <a:sym typeface="Arial" charset="0"/>
              </a:rPr>
              <a:t>and the government shall be upon his shoulder:</a:t>
            </a:r>
          </a:p>
          <a:p>
            <a:pPr marL="6350" lvl="0" indent="0" algn="ctr" eaLnBrk="1" hangingPunct="1">
              <a:spcBef>
                <a:spcPts val="1200"/>
              </a:spcBef>
              <a:spcAft>
                <a:spcPts val="1200"/>
              </a:spcAft>
              <a:buSzTx/>
              <a:buNone/>
              <a:defRPr/>
            </a:pPr>
            <a:r>
              <a:rPr lang="en-US" b="1" i="1" kern="1200" dirty="0">
                <a:solidFill>
                  <a:srgbClr val="FFFF00"/>
                </a:solidFill>
                <a:latin typeface="Georgia" panose="02040502050405020303" pitchFamily="18" charset="0"/>
                <a:ea typeface="ヒラギノ角ゴ Pro W3" charset="-128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5400" b="1" i="1" kern="1200" dirty="0">
                <a:solidFill>
                  <a:srgbClr val="FFFF00"/>
                </a:solidFill>
                <a:latin typeface="Georgia" panose="02040502050405020303" pitchFamily="18" charset="0"/>
                <a:ea typeface="ヒラギノ角ゴ Pro W3" charset="-128"/>
                <a:cs typeface="Times New Roman" panose="02020603050405020304" pitchFamily="18" charset="0"/>
                <a:sym typeface="Arial" charset="0"/>
              </a:rPr>
              <a:t>and his name shall be called Wonderful,</a:t>
            </a:r>
          </a:p>
          <a:p>
            <a:pPr marL="6350" indent="0" algn="ctr" eaLnBrk="1" hangingPunct="1">
              <a:spcBef>
                <a:spcPts val="0"/>
              </a:spcBef>
              <a:buNone/>
              <a:defRPr/>
            </a:pPr>
            <a:endParaRPr lang="en-US" sz="4800" b="1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50531" y="4267200"/>
            <a:ext cx="12573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algn="ctr">
              <a:spcBef>
                <a:spcPts val="0"/>
              </a:spcBef>
              <a:defRPr/>
            </a:pPr>
            <a:r>
              <a:rPr lang="en-US" sz="4800" b="1" i="1" dirty="0">
                <a:solidFill>
                  <a:srgbClr val="FFFF00"/>
                </a:solidFill>
                <a:latin typeface="Georgia" panose="02040502050405020303" pitchFamily="18" charset="0"/>
                <a:cs typeface="Times New Roman" panose="02020603050405020304" pitchFamily="18" charset="0"/>
                <a:sym typeface="Arial" charset="0"/>
              </a:rPr>
              <a:t>Counsellor, The mighty God, </a:t>
            </a:r>
          </a:p>
          <a:p>
            <a:pPr marL="6350" algn="ctr">
              <a:spcBef>
                <a:spcPts val="0"/>
              </a:spcBef>
              <a:defRPr/>
            </a:pPr>
            <a:r>
              <a:rPr lang="en-US" sz="4800" b="1" i="1" dirty="0">
                <a:solidFill>
                  <a:srgbClr val="FFFF00"/>
                </a:solidFill>
                <a:latin typeface="Georgia" panose="02040502050405020303" pitchFamily="18" charset="0"/>
                <a:cs typeface="Times New Roman" panose="02020603050405020304" pitchFamily="18" charset="0"/>
                <a:sym typeface="Arial" charset="0"/>
              </a:rPr>
              <a:t>The everlasting Father, </a:t>
            </a:r>
          </a:p>
          <a:p>
            <a:pPr marL="6350" algn="ctr">
              <a:spcBef>
                <a:spcPts val="0"/>
              </a:spcBef>
              <a:defRPr/>
            </a:pPr>
            <a:r>
              <a:rPr lang="en-US" sz="6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  <a:sym typeface="Arial" charset="0"/>
              </a:rPr>
              <a:t>The Prince of Peace.”</a:t>
            </a:r>
            <a:endParaRPr lang="en-US" sz="1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64F0E5-E51A-3330-7489-CD4C87B1ABD2}"/>
              </a:ext>
            </a:extLst>
          </p:cNvPr>
          <p:cNvSpPr txBox="1"/>
          <p:nvPr/>
        </p:nvSpPr>
        <p:spPr>
          <a:xfrm>
            <a:off x="5164931" y="7239000"/>
            <a:ext cx="115062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charset="0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Lk 2:19  </a:t>
            </a:r>
            <a:r>
              <a:rPr kumimoji="0" lang="en-US" sz="5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“But Mary kept all these things and pondered them in her heart”</a:t>
            </a:r>
          </a:p>
        </p:txBody>
      </p:sp>
    </p:spTree>
    <p:extLst>
      <p:ext uri="{BB962C8B-B14F-4D97-AF65-F5344CB8AC3E}">
        <p14:creationId xmlns:p14="http://schemas.microsoft.com/office/powerpoint/2010/main" val="2709465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731" y="533400"/>
            <a:ext cx="16306800" cy="8229600"/>
          </a:xfrm>
        </p:spPr>
        <p:txBody>
          <a:bodyPr vert="horz" wrap="square" lIns="50800" tIns="50800" rIns="310896" bIns="50800" numCol="1" anchor="t" anchorCtr="0" compatLnSpc="1">
            <a:prstTxWarp prst="textNoShape">
              <a:avLst/>
            </a:prstTxWarp>
          </a:bodyPr>
          <a:lstStyle/>
          <a:p>
            <a:pPr marL="6350" indent="0" eaLnBrk="1" hangingPunct="1"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Georgia" panose="02040502050405020303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</a:t>
            </a:r>
            <a:r>
              <a:rPr lang="en-US" sz="5400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Luke 2 reveals that God moved the Emperor</a:t>
            </a:r>
          </a:p>
          <a:p>
            <a:pPr marL="6350" indent="0" eaLnBrk="1" hangingPunct="1">
              <a:spcBef>
                <a:spcPts val="0"/>
              </a:spcBef>
              <a:buNone/>
              <a:defRPr/>
            </a:pPr>
            <a:r>
              <a:rPr lang="en-US" sz="5400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  Caesar Augustus </a:t>
            </a:r>
            <a:r>
              <a:rPr lang="en-US" sz="5400" b="1" i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(“Sacred, exalted one”)</a:t>
            </a:r>
          </a:p>
          <a:p>
            <a:pPr marL="6350" indent="0" eaLnBrk="1" hangingPunct="1">
              <a:spcBef>
                <a:spcPts val="0"/>
              </a:spcBef>
              <a:buNone/>
              <a:defRPr/>
            </a:pPr>
            <a:r>
              <a:rPr lang="en-US" sz="5400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 to order an empire wide census so that the</a:t>
            </a:r>
          </a:p>
          <a:p>
            <a:pPr marL="6350" indent="0" eaLnBrk="1" hangingPunct="1">
              <a:spcBef>
                <a:spcPts val="0"/>
              </a:spcBef>
              <a:buNone/>
              <a:defRPr/>
            </a:pPr>
            <a:r>
              <a:rPr lang="en-US" sz="5400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prophecy of  Micah 5:2  could be fulfilled.   </a:t>
            </a:r>
          </a:p>
          <a:p>
            <a:pPr marL="6350" indent="0" algn="ctr" eaLnBrk="1" hangingPunct="1">
              <a:spcBef>
                <a:spcPts val="0"/>
              </a:spcBef>
              <a:buNone/>
              <a:defRPr/>
            </a:pPr>
            <a:endParaRPr lang="en-US" b="1" dirty="0">
              <a:solidFill>
                <a:srgbClr val="FFFFFF"/>
              </a:solidFill>
              <a:latin typeface="Georgia" panose="02040502050405020303" pitchFamily="18" charset="0"/>
              <a:ea typeface="+mn-ea"/>
              <a:cs typeface="Times New Roman" panose="02020603050405020304" pitchFamily="18" charset="0"/>
              <a:sym typeface="Arial" charset="0"/>
            </a:endParaRPr>
          </a:p>
          <a:p>
            <a:pPr marL="6350" indent="0" algn="ctr" eaLnBrk="1" hangingPunct="1">
              <a:spcBef>
                <a:spcPts val="0"/>
              </a:spcBef>
              <a:buNone/>
              <a:defRPr/>
            </a:pPr>
            <a:endParaRPr lang="en-US" b="1" dirty="0">
              <a:solidFill>
                <a:srgbClr val="FFFFFF"/>
              </a:solidFill>
              <a:latin typeface="Georgia" panose="02040502050405020303" pitchFamily="18" charset="0"/>
              <a:ea typeface="+mn-ea"/>
              <a:cs typeface="Times New Roman" panose="02020603050405020304" pitchFamily="18" charset="0"/>
              <a:sym typeface="Arial" charset="0"/>
            </a:endParaRPr>
          </a:p>
        </p:txBody>
      </p:sp>
      <p:pic>
        <p:nvPicPr>
          <p:cNvPr id="1028" name="Picture 4" descr="Caesar Augustus rise to power | Britannica">
            <a:extLst>
              <a:ext uri="{FF2B5EF4-FFF2-40B4-BE49-F238E27FC236}">
                <a16:creationId xmlns:a16="http://schemas.microsoft.com/office/drawing/2014/main" id="{699ABA48-2573-5575-9FDA-FE4238517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6530" y="0"/>
            <a:ext cx="3157733" cy="3962400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lm story of Jesus' birth is long overdue – The Denver Post">
            <a:extLst>
              <a:ext uri="{FF2B5EF4-FFF2-40B4-BE49-F238E27FC236}">
                <a16:creationId xmlns:a16="http://schemas.microsoft.com/office/drawing/2014/main" id="{5C94772F-25CC-77B9-175A-4036AB932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0131" y="3962401"/>
            <a:ext cx="4877675" cy="5791200"/>
          </a:xfrm>
          <a:prstGeom prst="rect">
            <a:avLst/>
          </a:prstGeom>
          <a:noFill/>
          <a:effectLst>
            <a:softEdge rad="266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82093D-061F-4FD4-A900-1648B5113B17}"/>
              </a:ext>
            </a:extLst>
          </p:cNvPr>
          <p:cNvSpPr txBox="1"/>
          <p:nvPr/>
        </p:nvSpPr>
        <p:spPr>
          <a:xfrm>
            <a:off x="4002614" y="4497147"/>
            <a:ext cx="866813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charset="0"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This moved, not only Mary and Joseph, </a:t>
            </a:r>
          </a:p>
          <a:p>
            <a:pPr marL="635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charset="0"/>
              <a:buNone/>
              <a:tabLst/>
              <a:defRPr/>
            </a:pPr>
            <a:r>
              <a:rPr lang="en-US" sz="6600" b="1" i="1" kern="0" dirty="0"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(about 100 miles)</a:t>
            </a:r>
            <a:endParaRPr kumimoji="0" lang="en-US" sz="6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  <a:sym typeface="Arial" charset="0"/>
            </a:endParaRPr>
          </a:p>
          <a:p>
            <a:pPr marL="635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charset="0"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charset="0"/>
              </a:rPr>
              <a:t>but an entire empire!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  <a:sym typeface="Arial" charset="0"/>
            </a:endParaRPr>
          </a:p>
        </p:txBody>
      </p:sp>
      <p:pic>
        <p:nvPicPr>
          <p:cNvPr id="1032" name="Picture 8" descr="A Photographic Journey in Mary and Joseph's Footsteps – The Lay Artiste">
            <a:extLst>
              <a:ext uri="{FF2B5EF4-FFF2-40B4-BE49-F238E27FC236}">
                <a16:creationId xmlns:a16="http://schemas.microsoft.com/office/drawing/2014/main" id="{AA2D65AD-2CB7-079F-9936-23415E154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0" y="3962400"/>
            <a:ext cx="4085253" cy="5685453"/>
          </a:xfrm>
          <a:prstGeom prst="rect">
            <a:avLst/>
          </a:prstGeom>
          <a:noFill/>
          <a:effectLst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0364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92931" y="457200"/>
            <a:ext cx="16306800" cy="3908587"/>
          </a:xfrm>
        </p:spPr>
        <p:txBody>
          <a:bodyPr vert="horz" wrap="square" lIns="50800" tIns="50800" rIns="310896" bIns="50800" numCol="1" anchor="t" anchorCtr="0" compatLnSpc="1">
            <a:prstTxWarp prst="textNoShape">
              <a:avLst/>
            </a:prstTxWarp>
          </a:bodyPr>
          <a:lstStyle/>
          <a:p>
            <a:pPr marL="6350" indent="0" algn="ctr" eaLnBrk="1" hangingPunct="1">
              <a:spcBef>
                <a:spcPts val="0"/>
              </a:spcBef>
              <a:buNone/>
              <a:defRPr/>
            </a:pPr>
            <a:r>
              <a:rPr lang="en-US" sz="5400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Lk 2:8-20 reveals that the Shepherds,</a:t>
            </a:r>
          </a:p>
          <a:p>
            <a:pPr marL="6350" indent="0" algn="ctr" eaLnBrk="1" hangingPunct="1">
              <a:spcBef>
                <a:spcPts val="0"/>
              </a:spcBef>
              <a:buNone/>
              <a:defRPr/>
            </a:pPr>
            <a:r>
              <a:rPr lang="en-US" sz="5400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after they received the angelic message left their flocks to investigate the “good news”.  (vs 15, 16)</a:t>
            </a:r>
          </a:p>
          <a:p>
            <a:pPr marL="6350" indent="0" algn="ctr" eaLnBrk="1" hangingPunct="1"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Georgia" panose="02040502050405020303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17 </a:t>
            </a:r>
            <a:r>
              <a:rPr lang="en-US" b="1" i="1" dirty="0">
                <a:solidFill>
                  <a:srgbClr val="FFFF00"/>
                </a:solidFill>
                <a:latin typeface="Georgia" panose="02040502050405020303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“</a:t>
            </a:r>
            <a:r>
              <a:rPr lang="en-US" sz="4800" b="1" i="1" dirty="0">
                <a:solidFill>
                  <a:srgbClr val="FFFF00"/>
                </a:solidFill>
                <a:latin typeface="Georgia" panose="02040502050405020303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and when they had seen it, they made known abroad the saying which was told them.  </a:t>
            </a:r>
          </a:p>
          <a:p>
            <a:pPr marL="6350" indent="0" algn="ctr" eaLnBrk="1" hangingPunct="1">
              <a:spcBef>
                <a:spcPts val="1200"/>
              </a:spcBef>
              <a:buNone/>
              <a:defRPr/>
            </a:pPr>
            <a:r>
              <a:rPr lang="en-US" sz="4800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such that </a:t>
            </a:r>
            <a:r>
              <a:rPr lang="en-US" sz="4800" b="1" i="1" dirty="0">
                <a:solidFill>
                  <a:srgbClr val="FFFF00"/>
                </a:solidFill>
                <a:latin typeface="Georgia" panose="02040502050405020303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“all they that heard it </a:t>
            </a:r>
          </a:p>
          <a:p>
            <a:pPr marL="6350" indent="0" algn="ctr" eaLnBrk="1" hangingPunct="1">
              <a:spcBef>
                <a:spcPts val="0"/>
              </a:spcBef>
              <a:buNone/>
              <a:defRPr/>
            </a:pPr>
            <a:r>
              <a:rPr lang="en-US" sz="6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wondered at those things</a:t>
            </a:r>
            <a:r>
              <a:rPr lang="en-US" sz="6000" b="1" i="1" dirty="0">
                <a:solidFill>
                  <a:srgbClr val="FFFF00"/>
                </a:solidFill>
                <a:latin typeface="Georgia" panose="02040502050405020303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” </a:t>
            </a:r>
            <a:r>
              <a:rPr lang="en-US" sz="4800" b="1" dirty="0">
                <a:solidFill>
                  <a:srgbClr val="FFFFFF"/>
                </a:solidFill>
                <a:latin typeface="Georgia" panose="02040502050405020303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(vs 18) </a:t>
            </a:r>
            <a:endParaRPr lang="en-US" sz="6000" b="1" dirty="0">
              <a:solidFill>
                <a:srgbClr val="FFFFFF"/>
              </a:solidFill>
              <a:latin typeface="Georgia" panose="02040502050405020303" pitchFamily="18" charset="0"/>
              <a:ea typeface="+mn-ea"/>
              <a:cs typeface="Times New Roman" panose="02020603050405020304" pitchFamily="18" charset="0"/>
              <a:sym typeface="Arial" charset="0"/>
            </a:endParaRPr>
          </a:p>
          <a:p>
            <a:pPr marL="6350" indent="0" algn="ctr" eaLnBrk="1" hangingPunct="1">
              <a:spcBef>
                <a:spcPts val="2400"/>
              </a:spcBef>
              <a:buNone/>
              <a:defRPr/>
            </a:pPr>
            <a:r>
              <a:rPr lang="en-US" sz="5400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Scripture is silent about whether any of those who heard and wondered ever bothered to wander over to the stable to see for themselves what God was doing. </a:t>
            </a:r>
          </a:p>
          <a:p>
            <a:pPr marL="6350" indent="0" eaLnBrk="1" hangingPunct="1">
              <a:spcBef>
                <a:spcPts val="1800"/>
              </a:spcBef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</a:t>
            </a:r>
          </a:p>
          <a:p>
            <a:pPr marL="6350" indent="0" eaLnBrk="1" hangingPunct="1">
              <a:spcBef>
                <a:spcPts val="1800"/>
              </a:spcBef>
              <a:buNone/>
              <a:defRPr/>
            </a:pPr>
            <a:endParaRPr lang="en-US" b="1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charset="0"/>
            </a:endParaRPr>
          </a:p>
          <a:p>
            <a:pPr marL="6350" indent="0" eaLnBrk="1" hangingPunct="1">
              <a:spcBef>
                <a:spcPts val="1800"/>
              </a:spcBef>
              <a:buNone/>
              <a:defRPr/>
            </a:pPr>
            <a:endParaRPr lang="en-US" b="1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charset="0"/>
            </a:endParaRPr>
          </a:p>
          <a:p>
            <a:pPr marL="6350" indent="0" eaLnBrk="1" hangingPunct="1">
              <a:spcBef>
                <a:spcPts val="1800"/>
              </a:spcBef>
              <a:buNone/>
              <a:defRPr/>
            </a:pPr>
            <a:endParaRPr lang="en-US" sz="3200" b="1" dirty="0">
              <a:solidFill>
                <a:srgbClr val="FFFFFF"/>
              </a:solidFill>
              <a:latin typeface="Georgia" panose="02040502050405020303" pitchFamily="18" charset="0"/>
              <a:ea typeface="+mn-ea"/>
              <a:cs typeface="Times New Roman" panose="02020603050405020304" pitchFamily="18" charset="0"/>
              <a:sym typeface="Arial" charset="0"/>
            </a:endParaRPr>
          </a:p>
          <a:p>
            <a:pPr marL="6350" indent="0" algn="ctr" eaLnBrk="1" hangingPunct="1">
              <a:spcBef>
                <a:spcPts val="0"/>
              </a:spcBef>
              <a:buNone/>
              <a:defRPr/>
            </a:pPr>
            <a:endParaRPr lang="en-US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+mn-ea"/>
              <a:cs typeface="Times New Roman" panose="02020603050405020304" pitchFamily="18" charset="0"/>
              <a:sym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2931" y="6248400"/>
            <a:ext cx="1630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algn="ctr">
              <a:spcBef>
                <a:spcPts val="0"/>
              </a:spcBef>
              <a:defRPr/>
            </a:pPr>
            <a:endParaRPr lang="en-US" sz="5400" b="1" i="1" dirty="0">
              <a:latin typeface="Times New Roman" panose="02020603050405020304" pitchFamily="18" charset="0"/>
              <a:cs typeface="Times New Roman" panose="02020603050405020304" pitchFamily="18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6413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6731" y="533400"/>
            <a:ext cx="1630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algn="ctr">
              <a:spcBef>
                <a:spcPts val="0"/>
              </a:spcBef>
              <a:defRPr/>
            </a:pP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</a:t>
            </a:r>
          </a:p>
        </p:txBody>
      </p:sp>
      <p:pic>
        <p:nvPicPr>
          <p:cNvPr id="1026" name="Picture 2" descr="The Child Who Was Promised — Watchtower ONLINE LIBRARY">
            <a:extLst>
              <a:ext uri="{FF2B5EF4-FFF2-40B4-BE49-F238E27FC236}">
                <a16:creationId xmlns:a16="http://schemas.microsoft.com/office/drawing/2014/main" id="{6EB0D38B-C95B-43FD-DCCA-8184E3719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422" y="228600"/>
            <a:ext cx="6630475" cy="3848419"/>
          </a:xfrm>
          <a:prstGeom prst="rect">
            <a:avLst/>
          </a:prstGeom>
          <a:noFill/>
          <a:effectLst>
            <a:softEdge rad="266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A47B76-E877-CD1B-225C-907A0E0C487B}"/>
              </a:ext>
            </a:extLst>
          </p:cNvPr>
          <p:cNvSpPr txBox="1"/>
          <p:nvPr/>
        </p:nvSpPr>
        <p:spPr>
          <a:xfrm>
            <a:off x="1279190" y="533400"/>
            <a:ext cx="943059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  <a:sym typeface="Arial" charset="0"/>
              </a:rPr>
              <a:t>There would eventually be brief visits from Anna and Simeon at Jesus’ dedication.</a:t>
            </a:r>
          </a:p>
          <a:p>
            <a:pPr marL="635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(Lk 2:25-38)</a:t>
            </a:r>
            <a:endParaRPr kumimoji="0" lang="en-US" sz="6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ヒラギノ角ゴ Pro W3" charset="-128"/>
              <a:cs typeface="Times New Roman" panose="02020603050405020304" pitchFamily="18" charset="0"/>
              <a:sym typeface="Arial" charset="0"/>
            </a:endParaRPr>
          </a:p>
        </p:txBody>
      </p:sp>
      <p:pic>
        <p:nvPicPr>
          <p:cNvPr id="1028" name="Picture 4" descr="Musings on the Magi">
            <a:extLst>
              <a:ext uri="{FF2B5EF4-FFF2-40B4-BE49-F238E27FC236}">
                <a16:creationId xmlns:a16="http://schemas.microsoft.com/office/drawing/2014/main" id="{F894D939-B962-7323-8F83-FE7BCFB56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1" y="4415921"/>
            <a:ext cx="6051709" cy="478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3FBD6B-5459-314D-1479-C7C17A4E9904}"/>
              </a:ext>
            </a:extLst>
          </p:cNvPr>
          <p:cNvSpPr txBox="1"/>
          <p:nvPr/>
        </p:nvSpPr>
        <p:spPr>
          <a:xfrm>
            <a:off x="6612733" y="4623852"/>
            <a:ext cx="982979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Magi </a:t>
            </a:r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(Wise Men)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 eventually bring their gifts and worship the young </a:t>
            </a:r>
          </a:p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“King of Kings”.</a:t>
            </a:r>
          </a:p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 2:1-12</a:t>
            </a:r>
          </a:p>
        </p:txBody>
      </p:sp>
    </p:spTree>
    <p:extLst>
      <p:ext uri="{BB962C8B-B14F-4D97-AF65-F5344CB8AC3E}">
        <p14:creationId xmlns:p14="http://schemas.microsoft.com/office/powerpoint/2010/main" val="2598777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5331" y="457200"/>
            <a:ext cx="15849600" cy="8763000"/>
          </a:xfrm>
        </p:spPr>
        <p:txBody>
          <a:bodyPr vert="horz" wrap="square" lIns="50800" tIns="50800" rIns="310896" bIns="50800" numCol="1" anchor="t" anchorCtr="0" compatLnSpc="1">
            <a:prstTxWarp prst="textNoShape">
              <a:avLst/>
            </a:prstTxWarp>
          </a:bodyPr>
          <a:lstStyle/>
          <a:p>
            <a:pPr marL="6350" indent="0" eaLnBrk="1" hangingPunct="1">
              <a:spcBef>
                <a:spcPts val="1800"/>
              </a:spcBef>
              <a:buNone/>
              <a:defRPr/>
            </a:pPr>
            <a:r>
              <a:rPr lang="en-US" sz="6000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But even those who welcomed or even noticed </a:t>
            </a:r>
          </a:p>
          <a:p>
            <a:pPr marL="6350" indent="0" eaLnBrk="1" hangingPunct="1">
              <a:spcBef>
                <a:spcPts val="0"/>
              </a:spcBef>
              <a:buNone/>
              <a:defRPr/>
            </a:pPr>
            <a:r>
              <a:rPr lang="en-US" sz="6000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 the Christ Child returned to their own lives.  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sz="6000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The shepherds returned to their flocks.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sz="6000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Anna and Simeon returned to their homes.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sz="6000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The Wise Men made the long trip back home</a:t>
            </a:r>
          </a:p>
          <a:p>
            <a:pPr marL="6350" indent="0" algn="ctr" eaLnBrk="1" hangingPunct="1">
              <a:spcBef>
                <a:spcPts val="1200"/>
              </a:spcBef>
              <a:buNone/>
              <a:defRPr/>
            </a:pPr>
            <a:r>
              <a:rPr lang="en-US" sz="6000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  Mt 2:12 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“being warned of God in a dream that they should not return to Herod, they departed into their own country another way.” </a:t>
            </a:r>
          </a:p>
          <a:p>
            <a:pPr marL="6350" indent="0" eaLnBrk="1" hangingPunct="1">
              <a:spcBef>
                <a:spcPts val="1200"/>
              </a:spcBef>
              <a:buNone/>
              <a:defRPr/>
            </a:pPr>
            <a:endParaRPr lang="en-US" sz="6000" b="1" i="1" dirty="0"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charset="0"/>
            </a:endParaRPr>
          </a:p>
          <a:p>
            <a:pPr marL="6350" indent="0" eaLnBrk="1" hangingPunct="1">
              <a:spcBef>
                <a:spcPts val="1200"/>
              </a:spcBef>
              <a:buNone/>
              <a:defRPr/>
            </a:pPr>
            <a:endParaRPr lang="en-US" sz="6000" b="1" i="1" dirty="0"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charset="0"/>
            </a:endParaRPr>
          </a:p>
          <a:p>
            <a:pPr marL="6350" indent="0" algn="ctr" eaLnBrk="1" hangingPunct="1">
              <a:spcBef>
                <a:spcPts val="1200"/>
              </a:spcBef>
              <a:buNone/>
              <a:defRPr/>
            </a:pPr>
            <a:r>
              <a:rPr lang="en-US" sz="5400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</a:t>
            </a:r>
            <a:endParaRPr lang="en-US" sz="3600" b="1" dirty="0">
              <a:solidFill>
                <a:srgbClr val="FFFFFF"/>
              </a:solidFill>
              <a:latin typeface="Georgia" panose="02040502050405020303" pitchFamily="18" charset="0"/>
              <a:ea typeface="+mn-ea"/>
              <a:cs typeface="Times New Roman" panose="02020603050405020304" pitchFamily="18" charset="0"/>
              <a:sym typeface="Arial" charset="0"/>
            </a:endParaRPr>
          </a:p>
          <a:p>
            <a:pPr marL="6350" indent="0" algn="ctr" eaLnBrk="1" hangingPunct="1">
              <a:spcBef>
                <a:spcPts val="0"/>
              </a:spcBef>
              <a:buNone/>
              <a:defRPr/>
            </a:pPr>
            <a:endParaRPr lang="en-US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+mn-ea"/>
              <a:cs typeface="Times New Roman" panose="02020603050405020304" pitchFamily="18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310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5331" y="457200"/>
            <a:ext cx="15849600" cy="2895600"/>
          </a:xfrm>
        </p:spPr>
        <p:txBody>
          <a:bodyPr vert="horz" wrap="square" lIns="50800" tIns="50800" rIns="310896" bIns="50800" numCol="1" anchor="t" anchorCtr="0" compatLnSpc="1">
            <a:prstTxWarp prst="textNoShape">
              <a:avLst/>
            </a:prstTxWarp>
          </a:bodyPr>
          <a:lstStyle/>
          <a:p>
            <a:pPr marL="6350" indent="0" algn="ctr" eaLnBrk="1" hangingPunct="1">
              <a:spcBef>
                <a:spcPts val="1800"/>
              </a:spcBef>
              <a:buNone/>
              <a:defRPr/>
            </a:pPr>
            <a:r>
              <a:rPr lang="en-US" sz="6600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Leaving Mary and Joseph alone to face their new roles and responsibilities of raising Immanuel. </a:t>
            </a:r>
            <a:endParaRPr lang="en-US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+mn-ea"/>
              <a:cs typeface="Times New Roman" panose="02020603050405020304" pitchFamily="18" charset="0"/>
              <a:sym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931" y="3560550"/>
            <a:ext cx="10058400" cy="59447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D98E27-F836-A159-A945-E913A650FE0E}"/>
              </a:ext>
            </a:extLst>
          </p:cNvPr>
          <p:cNvSpPr txBox="1"/>
          <p:nvPr/>
        </p:nvSpPr>
        <p:spPr>
          <a:xfrm>
            <a:off x="7079456" y="8081694"/>
            <a:ext cx="6619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Georgia" panose="02040502050405020303" pitchFamily="18" charset="0"/>
              </a:rPr>
              <a:t>“</a:t>
            </a:r>
            <a:r>
              <a:rPr lang="en-US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God with us!”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338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PrinceOfPeace">
  <a:themeElements>
    <a:clrScheme name="Prince of Peace">
      <a:dk1>
        <a:srgbClr val="DCAF4F"/>
      </a:dk1>
      <a:lt1>
        <a:srgbClr val="000000"/>
      </a:lt1>
      <a:dk2>
        <a:srgbClr val="DCAF4F"/>
      </a:dk2>
      <a:lt2>
        <a:srgbClr val="000000"/>
      </a:lt2>
      <a:accent1>
        <a:srgbClr val="57683E"/>
      </a:accent1>
      <a:accent2>
        <a:srgbClr val="EDCB96"/>
      </a:accent2>
      <a:accent3>
        <a:srgbClr val="D78651"/>
      </a:accent3>
      <a:accent4>
        <a:srgbClr val="ADAD7D"/>
      </a:accent4>
      <a:accent5>
        <a:srgbClr val="7680D7"/>
      </a:accent5>
      <a:accent6>
        <a:srgbClr val="F5DFB4"/>
      </a:accent6>
      <a:hlink>
        <a:srgbClr val="D78651"/>
      </a:hlink>
      <a:folHlink>
        <a:srgbClr val="ADAD7D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lorentine-Appointed">
  <a:themeElements>
    <a:clrScheme name="Prince of Peace">
      <a:dk1>
        <a:srgbClr val="DCAF4F"/>
      </a:dk1>
      <a:lt1>
        <a:srgbClr val="000000"/>
      </a:lt1>
      <a:dk2>
        <a:srgbClr val="DCAF4F"/>
      </a:dk2>
      <a:lt2>
        <a:srgbClr val="000000"/>
      </a:lt2>
      <a:accent1>
        <a:srgbClr val="57683E"/>
      </a:accent1>
      <a:accent2>
        <a:srgbClr val="EDCB96"/>
      </a:accent2>
      <a:accent3>
        <a:srgbClr val="D78651"/>
      </a:accent3>
      <a:accent4>
        <a:srgbClr val="ADAD7D"/>
      </a:accent4>
      <a:accent5>
        <a:srgbClr val="7680D7"/>
      </a:accent5>
      <a:accent6>
        <a:srgbClr val="F5DFB4"/>
      </a:accent6>
      <a:hlink>
        <a:srgbClr val="D78651"/>
      </a:hlink>
      <a:folHlink>
        <a:srgbClr val="ADAD7D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Florentine-Appoint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Prince of Peace">
      <a:dk1>
        <a:srgbClr val="DCAF4F"/>
      </a:dk1>
      <a:lt1>
        <a:srgbClr val="000000"/>
      </a:lt1>
      <a:dk2>
        <a:srgbClr val="DCAF4F"/>
      </a:dk2>
      <a:lt2>
        <a:srgbClr val="000000"/>
      </a:lt2>
      <a:accent1>
        <a:srgbClr val="57683E"/>
      </a:accent1>
      <a:accent2>
        <a:srgbClr val="EDCB96"/>
      </a:accent2>
      <a:accent3>
        <a:srgbClr val="D78651"/>
      </a:accent3>
      <a:accent4>
        <a:srgbClr val="ADAD7D"/>
      </a:accent4>
      <a:accent5>
        <a:srgbClr val="7680D7"/>
      </a:accent5>
      <a:accent6>
        <a:srgbClr val="F5DFB4"/>
      </a:accent6>
      <a:hlink>
        <a:srgbClr val="D78651"/>
      </a:hlink>
      <a:folHlink>
        <a:srgbClr val="ADAD7D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Prince of Peace">
      <a:dk1>
        <a:srgbClr val="DCAF4F"/>
      </a:dk1>
      <a:lt1>
        <a:srgbClr val="000000"/>
      </a:lt1>
      <a:dk2>
        <a:srgbClr val="DCAF4F"/>
      </a:dk2>
      <a:lt2>
        <a:srgbClr val="000000"/>
      </a:lt2>
      <a:accent1>
        <a:srgbClr val="57683E"/>
      </a:accent1>
      <a:accent2>
        <a:srgbClr val="EDCB96"/>
      </a:accent2>
      <a:accent3>
        <a:srgbClr val="D78651"/>
      </a:accent3>
      <a:accent4>
        <a:srgbClr val="ADAD7D"/>
      </a:accent4>
      <a:accent5>
        <a:srgbClr val="7680D7"/>
      </a:accent5>
      <a:accent6>
        <a:srgbClr val="F5DFB4"/>
      </a:accent6>
      <a:hlink>
        <a:srgbClr val="D78651"/>
      </a:hlink>
      <a:folHlink>
        <a:srgbClr val="ADAD7D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PrinceOfPeace</Template>
  <TotalTime>1089</TotalTime>
  <Pages>0</Pages>
  <Words>1499</Words>
  <Characters>0</Characters>
  <Application>Microsoft Office PowerPoint</Application>
  <PresentationFormat>Custom</PresentationFormat>
  <Lines>0</Lines>
  <Paragraphs>168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Garamond</vt:lpstr>
      <vt:lpstr>Georgia</vt:lpstr>
      <vt:lpstr>Lucida Grande</vt:lpstr>
      <vt:lpstr>Times New Roman</vt:lpstr>
      <vt:lpstr>Wingdings</vt:lpstr>
      <vt:lpstr>PrinceOfPeace</vt:lpstr>
      <vt:lpstr>Florentine-Appointed</vt:lpstr>
      <vt:lpstr>Default Design</vt:lpstr>
      <vt:lpstr>1_Default Design</vt:lpstr>
      <vt:lpstr>“Immanuel…God with us!” Mt 1:23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eiro: to Join!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Pastor</dc:creator>
  <cp:lastModifiedBy>Keith Peters</cp:lastModifiedBy>
  <cp:revision>64</cp:revision>
  <dcterms:created xsi:type="dcterms:W3CDTF">2014-12-03T15:44:54Z</dcterms:created>
  <dcterms:modified xsi:type="dcterms:W3CDTF">2023-12-24T16:00:25Z</dcterms:modified>
</cp:coreProperties>
</file>