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 id="259" r:id="rId8"/>
    <p:sldId id="260" r:id="rId9"/>
    <p:sldId id="267" r:id="rId10"/>
    <p:sldId id="261" r:id="rId11"/>
    <p:sldId id="262" r:id="rId12"/>
    <p:sldId id="268" r:id="rId13"/>
    <p:sldId id="263" r:id="rId14"/>
    <p:sldId id="264" r:id="rId15"/>
    <p:sldId id="269" r:id="rId16"/>
    <p:sldId id="265" r:id="rId17"/>
    <p:sldId id="26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81B726-B6B7-46CB-8C8C-07D9A9B36876}"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98F068F6-6D08-45F6-AEE6-F23151E8D6DD}">
      <dgm:prSet/>
      <dgm:spPr>
        <a:solidFill>
          <a:schemeClr val="bg1">
            <a:lumMod val="85000"/>
            <a:lumOff val="15000"/>
          </a:schemeClr>
        </a:solidFill>
        <a:effectLst>
          <a:outerShdw blurRad="50800" dist="38100" dir="13500000" algn="br" rotWithShape="0">
            <a:prstClr val="black">
              <a:alpha val="40000"/>
            </a:prstClr>
          </a:outerShdw>
        </a:effectLst>
        <a:scene3d>
          <a:camera prst="orthographicFront"/>
          <a:lightRig rig="threePt" dir="t"/>
        </a:scene3d>
        <a:sp3d>
          <a:bevelT/>
        </a:sp3d>
      </dgm:spPr>
      <dgm:t>
        <a:bodyPr/>
        <a:lstStyle/>
        <a:p>
          <a:r>
            <a:rPr lang="en-US" dirty="0"/>
            <a:t>Any Christian can avoid improper worship</a:t>
          </a:r>
        </a:p>
      </dgm:t>
    </dgm:pt>
    <dgm:pt modelId="{9823AB27-1E53-4DD0-A0B7-F4E8627412AE}" type="parTrans" cxnId="{7CE370E5-E803-4561-9EE8-2890E46DA79E}">
      <dgm:prSet/>
      <dgm:spPr/>
      <dgm:t>
        <a:bodyPr/>
        <a:lstStyle/>
        <a:p>
          <a:endParaRPr lang="en-US"/>
        </a:p>
      </dgm:t>
    </dgm:pt>
    <dgm:pt modelId="{4D114975-D680-4B7F-863D-61564389C00E}" type="sibTrans" cxnId="{7CE370E5-E803-4561-9EE8-2890E46DA79E}">
      <dgm:prSet/>
      <dgm:spPr/>
      <dgm:t>
        <a:bodyPr/>
        <a:lstStyle/>
        <a:p>
          <a:endParaRPr lang="en-US"/>
        </a:p>
      </dgm:t>
    </dgm:pt>
    <dgm:pt modelId="{DAF34715-9B8B-4A7F-A535-10D256268AE4}">
      <dgm:prSet/>
      <dgm:spPr>
        <a:solidFill>
          <a:schemeClr val="bg1">
            <a:lumMod val="85000"/>
            <a:lumOff val="15000"/>
          </a:schemeClr>
        </a:solidFill>
        <a:effectLst>
          <a:outerShdw blurRad="50800" dist="38100" dir="13500000" algn="br" rotWithShape="0">
            <a:prstClr val="black">
              <a:alpha val="40000"/>
            </a:prstClr>
          </a:outerShdw>
        </a:effectLst>
        <a:scene3d>
          <a:camera prst="orthographicFront"/>
          <a:lightRig rig="threePt" dir="t"/>
        </a:scene3d>
        <a:sp3d>
          <a:bevelT/>
        </a:sp3d>
      </dgm:spPr>
      <dgm:t>
        <a:bodyPr/>
        <a:lstStyle/>
        <a:p>
          <a:r>
            <a:rPr lang="en-US"/>
            <a:t>By following these three concepts</a:t>
          </a:r>
        </a:p>
      </dgm:t>
    </dgm:pt>
    <dgm:pt modelId="{342BD8E2-6EC1-4191-99B5-CB965F0A3A4A}" type="parTrans" cxnId="{C4EAF556-9A95-4A6C-AD78-38E9FFFBAA9F}">
      <dgm:prSet/>
      <dgm:spPr/>
      <dgm:t>
        <a:bodyPr/>
        <a:lstStyle/>
        <a:p>
          <a:endParaRPr lang="en-US"/>
        </a:p>
      </dgm:t>
    </dgm:pt>
    <dgm:pt modelId="{DC248D61-4C08-4C16-94FE-00DA6170E9D5}" type="sibTrans" cxnId="{C4EAF556-9A95-4A6C-AD78-38E9FFFBAA9F}">
      <dgm:prSet/>
      <dgm:spPr/>
      <dgm:t>
        <a:bodyPr/>
        <a:lstStyle/>
        <a:p>
          <a:endParaRPr lang="en-US"/>
        </a:p>
      </dgm:t>
    </dgm:pt>
    <dgm:pt modelId="{78648E30-59B4-4736-AF37-F37F0A76FEA1}" type="pres">
      <dgm:prSet presAssocID="{3F81B726-B6B7-46CB-8C8C-07D9A9B36876}" presName="linear" presStyleCnt="0">
        <dgm:presLayoutVars>
          <dgm:animLvl val="lvl"/>
          <dgm:resizeHandles val="exact"/>
        </dgm:presLayoutVars>
      </dgm:prSet>
      <dgm:spPr/>
    </dgm:pt>
    <dgm:pt modelId="{C9C472CA-E91B-479D-8A79-029EAF8FE2CD}" type="pres">
      <dgm:prSet presAssocID="{98F068F6-6D08-45F6-AEE6-F23151E8D6DD}" presName="parentText" presStyleLbl="node1" presStyleIdx="0" presStyleCnt="2">
        <dgm:presLayoutVars>
          <dgm:chMax val="0"/>
          <dgm:bulletEnabled val="1"/>
        </dgm:presLayoutVars>
      </dgm:prSet>
      <dgm:spPr/>
    </dgm:pt>
    <dgm:pt modelId="{B1FED474-20C0-478F-B7A2-5F95C970E294}" type="pres">
      <dgm:prSet presAssocID="{4D114975-D680-4B7F-863D-61564389C00E}" presName="spacer" presStyleCnt="0"/>
      <dgm:spPr/>
    </dgm:pt>
    <dgm:pt modelId="{34397E13-58F0-4CAE-A6C6-058445B277B8}" type="pres">
      <dgm:prSet presAssocID="{DAF34715-9B8B-4A7F-A535-10D256268AE4}" presName="parentText" presStyleLbl="node1" presStyleIdx="1" presStyleCnt="2">
        <dgm:presLayoutVars>
          <dgm:chMax val="0"/>
          <dgm:bulletEnabled val="1"/>
        </dgm:presLayoutVars>
      </dgm:prSet>
      <dgm:spPr/>
    </dgm:pt>
  </dgm:ptLst>
  <dgm:cxnLst>
    <dgm:cxn modelId="{8002340E-554D-4E5C-B669-744C51E8FFEB}" type="presOf" srcId="{DAF34715-9B8B-4A7F-A535-10D256268AE4}" destId="{34397E13-58F0-4CAE-A6C6-058445B277B8}" srcOrd="0" destOrd="0" presId="urn:microsoft.com/office/officeart/2005/8/layout/vList2"/>
    <dgm:cxn modelId="{C4EAF556-9A95-4A6C-AD78-38E9FFFBAA9F}" srcId="{3F81B726-B6B7-46CB-8C8C-07D9A9B36876}" destId="{DAF34715-9B8B-4A7F-A535-10D256268AE4}" srcOrd="1" destOrd="0" parTransId="{342BD8E2-6EC1-4191-99B5-CB965F0A3A4A}" sibTransId="{DC248D61-4C08-4C16-94FE-00DA6170E9D5}"/>
    <dgm:cxn modelId="{E437A259-1CFF-466A-B4BA-9F4AC598A5FB}" type="presOf" srcId="{98F068F6-6D08-45F6-AEE6-F23151E8D6DD}" destId="{C9C472CA-E91B-479D-8A79-029EAF8FE2CD}" srcOrd="0" destOrd="0" presId="urn:microsoft.com/office/officeart/2005/8/layout/vList2"/>
    <dgm:cxn modelId="{6C6CF059-1E1E-4517-872D-03FD2387AE7C}" type="presOf" srcId="{3F81B726-B6B7-46CB-8C8C-07D9A9B36876}" destId="{78648E30-59B4-4736-AF37-F37F0A76FEA1}" srcOrd="0" destOrd="0" presId="urn:microsoft.com/office/officeart/2005/8/layout/vList2"/>
    <dgm:cxn modelId="{7CE370E5-E803-4561-9EE8-2890E46DA79E}" srcId="{3F81B726-B6B7-46CB-8C8C-07D9A9B36876}" destId="{98F068F6-6D08-45F6-AEE6-F23151E8D6DD}" srcOrd="0" destOrd="0" parTransId="{9823AB27-1E53-4DD0-A0B7-F4E8627412AE}" sibTransId="{4D114975-D680-4B7F-863D-61564389C00E}"/>
    <dgm:cxn modelId="{68438A71-279A-40AA-B4CF-95273F88BE92}" type="presParOf" srcId="{78648E30-59B4-4736-AF37-F37F0A76FEA1}" destId="{C9C472CA-E91B-479D-8A79-029EAF8FE2CD}" srcOrd="0" destOrd="0" presId="urn:microsoft.com/office/officeart/2005/8/layout/vList2"/>
    <dgm:cxn modelId="{B822DCC2-FCBF-4A24-8272-E3AB4A9B8DE8}" type="presParOf" srcId="{78648E30-59B4-4736-AF37-F37F0A76FEA1}" destId="{B1FED474-20C0-478F-B7A2-5F95C970E294}" srcOrd="1" destOrd="0" presId="urn:microsoft.com/office/officeart/2005/8/layout/vList2"/>
    <dgm:cxn modelId="{FA489E60-7239-466A-9905-3DAE34DA5926}" type="presParOf" srcId="{78648E30-59B4-4736-AF37-F37F0A76FEA1}" destId="{34397E13-58F0-4CAE-A6C6-058445B277B8}"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15B40C-A566-45CB-ACEE-4536115397F8}"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DBB2C0C4-D290-4732-A2AE-4C4FBA6EAD83}">
      <dgm:prSet/>
      <dgm:spPr>
        <a:solidFill>
          <a:schemeClr val="bg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a:t>Worship is a lifestyle, not an event</a:t>
          </a:r>
        </a:p>
      </dgm:t>
    </dgm:pt>
    <dgm:pt modelId="{11D061B3-B69A-4031-8B92-311DFCBF290B}" type="parTrans" cxnId="{D1306A6A-18DB-4F14-A296-2A77E9F2562C}">
      <dgm:prSet/>
      <dgm:spPr/>
      <dgm:t>
        <a:bodyPr/>
        <a:lstStyle/>
        <a:p>
          <a:endParaRPr lang="en-US"/>
        </a:p>
      </dgm:t>
    </dgm:pt>
    <dgm:pt modelId="{48DA8AE5-5357-4706-81D8-D1084B0AD9AA}" type="sibTrans" cxnId="{D1306A6A-18DB-4F14-A296-2A77E9F2562C}">
      <dgm:prSet/>
      <dgm:spPr/>
      <dgm:t>
        <a:bodyPr/>
        <a:lstStyle/>
        <a:p>
          <a:endParaRPr lang="en-US"/>
        </a:p>
      </dgm:t>
    </dgm:pt>
    <dgm:pt modelId="{7B7D5A22-5BC2-45CC-AB67-8A7ED61CAC5D}">
      <dgm:prSet/>
      <dgm:spPr>
        <a:solidFill>
          <a:schemeClr val="bg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a:t>Worship is about what God wants, not what we want</a:t>
          </a:r>
        </a:p>
      </dgm:t>
    </dgm:pt>
    <dgm:pt modelId="{2B094680-AFF3-4226-AB64-2E422E26E4B1}" type="parTrans" cxnId="{6C71012A-FCDF-4C75-ADF5-C455D4D0862D}">
      <dgm:prSet/>
      <dgm:spPr/>
      <dgm:t>
        <a:bodyPr/>
        <a:lstStyle/>
        <a:p>
          <a:endParaRPr lang="en-US"/>
        </a:p>
      </dgm:t>
    </dgm:pt>
    <dgm:pt modelId="{9EC2256F-41DD-42FC-A667-8411487D88DE}" type="sibTrans" cxnId="{6C71012A-FCDF-4C75-ADF5-C455D4D0862D}">
      <dgm:prSet/>
      <dgm:spPr/>
      <dgm:t>
        <a:bodyPr/>
        <a:lstStyle/>
        <a:p>
          <a:endParaRPr lang="en-US"/>
        </a:p>
      </dgm:t>
    </dgm:pt>
    <dgm:pt modelId="{FE9B1A6B-9A6C-4DCA-84C8-D455C410B7DD}">
      <dgm:prSet/>
      <dgm:spPr>
        <a:solidFill>
          <a:schemeClr val="bg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a:t>Worship involves sacrifice and honor, not manipulation</a:t>
          </a:r>
        </a:p>
      </dgm:t>
    </dgm:pt>
    <dgm:pt modelId="{54210A9F-E188-4CE4-B8FF-0464C16402B3}" type="parTrans" cxnId="{EB5AC808-D9F1-4B29-8E8B-3EFE5C362AFF}">
      <dgm:prSet/>
      <dgm:spPr/>
      <dgm:t>
        <a:bodyPr/>
        <a:lstStyle/>
        <a:p>
          <a:endParaRPr lang="en-US"/>
        </a:p>
      </dgm:t>
    </dgm:pt>
    <dgm:pt modelId="{5464EB29-B141-4A5B-B255-59F6DD9C0746}" type="sibTrans" cxnId="{EB5AC808-D9F1-4B29-8E8B-3EFE5C362AFF}">
      <dgm:prSet/>
      <dgm:spPr/>
      <dgm:t>
        <a:bodyPr/>
        <a:lstStyle/>
        <a:p>
          <a:endParaRPr lang="en-US"/>
        </a:p>
      </dgm:t>
    </dgm:pt>
    <dgm:pt modelId="{9110A5AC-30E6-4553-86F9-69298BA5F092}" type="pres">
      <dgm:prSet presAssocID="{0715B40C-A566-45CB-ACEE-4536115397F8}" presName="linear" presStyleCnt="0">
        <dgm:presLayoutVars>
          <dgm:animLvl val="lvl"/>
          <dgm:resizeHandles val="exact"/>
        </dgm:presLayoutVars>
      </dgm:prSet>
      <dgm:spPr/>
    </dgm:pt>
    <dgm:pt modelId="{8CB75265-7715-4EEC-92F5-A0BCF58E61DC}" type="pres">
      <dgm:prSet presAssocID="{DBB2C0C4-D290-4732-A2AE-4C4FBA6EAD83}" presName="parentText" presStyleLbl="node1" presStyleIdx="0" presStyleCnt="3">
        <dgm:presLayoutVars>
          <dgm:chMax val="0"/>
          <dgm:bulletEnabled val="1"/>
        </dgm:presLayoutVars>
      </dgm:prSet>
      <dgm:spPr/>
    </dgm:pt>
    <dgm:pt modelId="{9FE78CE3-ACA0-4DA3-B77F-67466A296A53}" type="pres">
      <dgm:prSet presAssocID="{48DA8AE5-5357-4706-81D8-D1084B0AD9AA}" presName="spacer" presStyleCnt="0"/>
      <dgm:spPr/>
    </dgm:pt>
    <dgm:pt modelId="{E4202698-EBF7-4179-8878-E630A5A7D0B2}" type="pres">
      <dgm:prSet presAssocID="{7B7D5A22-5BC2-45CC-AB67-8A7ED61CAC5D}" presName="parentText" presStyleLbl="node1" presStyleIdx="1" presStyleCnt="3">
        <dgm:presLayoutVars>
          <dgm:chMax val="0"/>
          <dgm:bulletEnabled val="1"/>
        </dgm:presLayoutVars>
      </dgm:prSet>
      <dgm:spPr/>
    </dgm:pt>
    <dgm:pt modelId="{1FED5F14-A9C3-4749-B41D-F6EDE6EDD733}" type="pres">
      <dgm:prSet presAssocID="{9EC2256F-41DD-42FC-A667-8411487D88DE}" presName="spacer" presStyleCnt="0"/>
      <dgm:spPr/>
    </dgm:pt>
    <dgm:pt modelId="{74B7E9C4-CE0E-41D9-B418-E3CD0DA0B6EA}" type="pres">
      <dgm:prSet presAssocID="{FE9B1A6B-9A6C-4DCA-84C8-D455C410B7DD}" presName="parentText" presStyleLbl="node1" presStyleIdx="2" presStyleCnt="3">
        <dgm:presLayoutVars>
          <dgm:chMax val="0"/>
          <dgm:bulletEnabled val="1"/>
        </dgm:presLayoutVars>
      </dgm:prSet>
      <dgm:spPr/>
    </dgm:pt>
  </dgm:ptLst>
  <dgm:cxnLst>
    <dgm:cxn modelId="{EB5AC808-D9F1-4B29-8E8B-3EFE5C362AFF}" srcId="{0715B40C-A566-45CB-ACEE-4536115397F8}" destId="{FE9B1A6B-9A6C-4DCA-84C8-D455C410B7DD}" srcOrd="2" destOrd="0" parTransId="{54210A9F-E188-4CE4-B8FF-0464C16402B3}" sibTransId="{5464EB29-B141-4A5B-B255-59F6DD9C0746}"/>
    <dgm:cxn modelId="{BF0B2721-D1FE-449B-8F14-2BB2EB779EC3}" type="presOf" srcId="{0715B40C-A566-45CB-ACEE-4536115397F8}" destId="{9110A5AC-30E6-4553-86F9-69298BA5F092}" srcOrd="0" destOrd="0" presId="urn:microsoft.com/office/officeart/2005/8/layout/vList2"/>
    <dgm:cxn modelId="{6C71012A-FCDF-4C75-ADF5-C455D4D0862D}" srcId="{0715B40C-A566-45CB-ACEE-4536115397F8}" destId="{7B7D5A22-5BC2-45CC-AB67-8A7ED61CAC5D}" srcOrd="1" destOrd="0" parTransId="{2B094680-AFF3-4226-AB64-2E422E26E4B1}" sibTransId="{9EC2256F-41DD-42FC-A667-8411487D88DE}"/>
    <dgm:cxn modelId="{1B56F02C-1892-4CF2-9FFE-7F145612FB3A}" type="presOf" srcId="{DBB2C0C4-D290-4732-A2AE-4C4FBA6EAD83}" destId="{8CB75265-7715-4EEC-92F5-A0BCF58E61DC}" srcOrd="0" destOrd="0" presId="urn:microsoft.com/office/officeart/2005/8/layout/vList2"/>
    <dgm:cxn modelId="{D1306A6A-18DB-4F14-A296-2A77E9F2562C}" srcId="{0715B40C-A566-45CB-ACEE-4536115397F8}" destId="{DBB2C0C4-D290-4732-A2AE-4C4FBA6EAD83}" srcOrd="0" destOrd="0" parTransId="{11D061B3-B69A-4031-8B92-311DFCBF290B}" sibTransId="{48DA8AE5-5357-4706-81D8-D1084B0AD9AA}"/>
    <dgm:cxn modelId="{5F62DB7B-20D2-48FC-A53B-8B9F3D155D3F}" type="presOf" srcId="{FE9B1A6B-9A6C-4DCA-84C8-D455C410B7DD}" destId="{74B7E9C4-CE0E-41D9-B418-E3CD0DA0B6EA}" srcOrd="0" destOrd="0" presId="urn:microsoft.com/office/officeart/2005/8/layout/vList2"/>
    <dgm:cxn modelId="{65651CB8-66F2-476E-A885-6DA3CBD9EE21}" type="presOf" srcId="{7B7D5A22-5BC2-45CC-AB67-8A7ED61CAC5D}" destId="{E4202698-EBF7-4179-8878-E630A5A7D0B2}" srcOrd="0" destOrd="0" presId="urn:microsoft.com/office/officeart/2005/8/layout/vList2"/>
    <dgm:cxn modelId="{65A6A6B4-1AEA-4D65-A176-44A1FB0D35D5}" type="presParOf" srcId="{9110A5AC-30E6-4553-86F9-69298BA5F092}" destId="{8CB75265-7715-4EEC-92F5-A0BCF58E61DC}" srcOrd="0" destOrd="0" presId="urn:microsoft.com/office/officeart/2005/8/layout/vList2"/>
    <dgm:cxn modelId="{F41BCCC7-7799-44B8-BF76-0753F5482794}" type="presParOf" srcId="{9110A5AC-30E6-4553-86F9-69298BA5F092}" destId="{9FE78CE3-ACA0-4DA3-B77F-67466A296A53}" srcOrd="1" destOrd="0" presId="urn:microsoft.com/office/officeart/2005/8/layout/vList2"/>
    <dgm:cxn modelId="{B12491E7-8C8D-4CB7-81B0-1804D94DF1C0}" type="presParOf" srcId="{9110A5AC-30E6-4553-86F9-69298BA5F092}" destId="{E4202698-EBF7-4179-8878-E630A5A7D0B2}" srcOrd="2" destOrd="0" presId="urn:microsoft.com/office/officeart/2005/8/layout/vList2"/>
    <dgm:cxn modelId="{45F3C413-5AB4-41CD-8030-AD2901B27850}" type="presParOf" srcId="{9110A5AC-30E6-4553-86F9-69298BA5F092}" destId="{1FED5F14-A9C3-4749-B41D-F6EDE6EDD733}" srcOrd="3" destOrd="0" presId="urn:microsoft.com/office/officeart/2005/8/layout/vList2"/>
    <dgm:cxn modelId="{2B263ACD-DC11-43E2-9F2C-7FE20371DF97}" type="presParOf" srcId="{9110A5AC-30E6-4553-86F9-69298BA5F092}" destId="{74B7E9C4-CE0E-41D9-B418-E3CD0DA0B6EA}"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81B726-B6B7-46CB-8C8C-07D9A9B36876}"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98F068F6-6D08-45F6-AEE6-F23151E8D6DD}">
      <dgm:prSet/>
      <dgm:spPr>
        <a:solidFill>
          <a:schemeClr val="bg1">
            <a:lumMod val="85000"/>
            <a:lumOff val="15000"/>
          </a:schemeClr>
        </a:solidFill>
        <a:effectLst>
          <a:outerShdw blurRad="50800" dist="38100" dir="13500000" algn="br" rotWithShape="0">
            <a:prstClr val="black">
              <a:alpha val="40000"/>
            </a:prstClr>
          </a:outerShdw>
        </a:effectLst>
        <a:scene3d>
          <a:camera prst="orthographicFront"/>
          <a:lightRig rig="threePt" dir="t"/>
        </a:scene3d>
        <a:sp3d>
          <a:bevelT/>
        </a:sp3d>
      </dgm:spPr>
      <dgm:t>
        <a:bodyPr/>
        <a:lstStyle/>
        <a:p>
          <a:r>
            <a:rPr lang="en-US" dirty="0"/>
            <a:t>Any Christian can avoid improper worship</a:t>
          </a:r>
        </a:p>
      </dgm:t>
    </dgm:pt>
    <dgm:pt modelId="{9823AB27-1E53-4DD0-A0B7-F4E8627412AE}" type="parTrans" cxnId="{7CE370E5-E803-4561-9EE8-2890E46DA79E}">
      <dgm:prSet/>
      <dgm:spPr/>
      <dgm:t>
        <a:bodyPr/>
        <a:lstStyle/>
        <a:p>
          <a:endParaRPr lang="en-US"/>
        </a:p>
      </dgm:t>
    </dgm:pt>
    <dgm:pt modelId="{4D114975-D680-4B7F-863D-61564389C00E}" type="sibTrans" cxnId="{7CE370E5-E803-4561-9EE8-2890E46DA79E}">
      <dgm:prSet/>
      <dgm:spPr/>
      <dgm:t>
        <a:bodyPr/>
        <a:lstStyle/>
        <a:p>
          <a:endParaRPr lang="en-US"/>
        </a:p>
      </dgm:t>
    </dgm:pt>
    <dgm:pt modelId="{DAF34715-9B8B-4A7F-A535-10D256268AE4}">
      <dgm:prSet/>
      <dgm:spPr>
        <a:solidFill>
          <a:schemeClr val="bg1">
            <a:lumMod val="85000"/>
            <a:lumOff val="15000"/>
          </a:schemeClr>
        </a:solidFill>
        <a:effectLst>
          <a:outerShdw blurRad="50800" dist="38100" dir="13500000" algn="br" rotWithShape="0">
            <a:prstClr val="black">
              <a:alpha val="40000"/>
            </a:prstClr>
          </a:outerShdw>
        </a:effectLst>
        <a:scene3d>
          <a:camera prst="orthographicFront"/>
          <a:lightRig rig="threePt" dir="t"/>
        </a:scene3d>
        <a:sp3d>
          <a:bevelT/>
        </a:sp3d>
      </dgm:spPr>
      <dgm:t>
        <a:bodyPr/>
        <a:lstStyle/>
        <a:p>
          <a:r>
            <a:rPr lang="en-US"/>
            <a:t>By following these three concepts</a:t>
          </a:r>
        </a:p>
      </dgm:t>
    </dgm:pt>
    <dgm:pt modelId="{342BD8E2-6EC1-4191-99B5-CB965F0A3A4A}" type="parTrans" cxnId="{C4EAF556-9A95-4A6C-AD78-38E9FFFBAA9F}">
      <dgm:prSet/>
      <dgm:spPr/>
      <dgm:t>
        <a:bodyPr/>
        <a:lstStyle/>
        <a:p>
          <a:endParaRPr lang="en-US"/>
        </a:p>
      </dgm:t>
    </dgm:pt>
    <dgm:pt modelId="{DC248D61-4C08-4C16-94FE-00DA6170E9D5}" type="sibTrans" cxnId="{C4EAF556-9A95-4A6C-AD78-38E9FFFBAA9F}">
      <dgm:prSet/>
      <dgm:spPr/>
      <dgm:t>
        <a:bodyPr/>
        <a:lstStyle/>
        <a:p>
          <a:endParaRPr lang="en-US"/>
        </a:p>
      </dgm:t>
    </dgm:pt>
    <dgm:pt modelId="{78648E30-59B4-4736-AF37-F37F0A76FEA1}" type="pres">
      <dgm:prSet presAssocID="{3F81B726-B6B7-46CB-8C8C-07D9A9B36876}" presName="linear" presStyleCnt="0">
        <dgm:presLayoutVars>
          <dgm:animLvl val="lvl"/>
          <dgm:resizeHandles val="exact"/>
        </dgm:presLayoutVars>
      </dgm:prSet>
      <dgm:spPr/>
    </dgm:pt>
    <dgm:pt modelId="{C9C472CA-E91B-479D-8A79-029EAF8FE2CD}" type="pres">
      <dgm:prSet presAssocID="{98F068F6-6D08-45F6-AEE6-F23151E8D6DD}" presName="parentText" presStyleLbl="node1" presStyleIdx="0" presStyleCnt="2">
        <dgm:presLayoutVars>
          <dgm:chMax val="0"/>
          <dgm:bulletEnabled val="1"/>
        </dgm:presLayoutVars>
      </dgm:prSet>
      <dgm:spPr/>
    </dgm:pt>
    <dgm:pt modelId="{B1FED474-20C0-478F-B7A2-5F95C970E294}" type="pres">
      <dgm:prSet presAssocID="{4D114975-D680-4B7F-863D-61564389C00E}" presName="spacer" presStyleCnt="0"/>
      <dgm:spPr/>
    </dgm:pt>
    <dgm:pt modelId="{34397E13-58F0-4CAE-A6C6-058445B277B8}" type="pres">
      <dgm:prSet presAssocID="{DAF34715-9B8B-4A7F-A535-10D256268AE4}" presName="parentText" presStyleLbl="node1" presStyleIdx="1" presStyleCnt="2">
        <dgm:presLayoutVars>
          <dgm:chMax val="0"/>
          <dgm:bulletEnabled val="1"/>
        </dgm:presLayoutVars>
      </dgm:prSet>
      <dgm:spPr/>
    </dgm:pt>
  </dgm:ptLst>
  <dgm:cxnLst>
    <dgm:cxn modelId="{8002340E-554D-4E5C-B669-744C51E8FFEB}" type="presOf" srcId="{DAF34715-9B8B-4A7F-A535-10D256268AE4}" destId="{34397E13-58F0-4CAE-A6C6-058445B277B8}" srcOrd="0" destOrd="0" presId="urn:microsoft.com/office/officeart/2005/8/layout/vList2"/>
    <dgm:cxn modelId="{C4EAF556-9A95-4A6C-AD78-38E9FFFBAA9F}" srcId="{3F81B726-B6B7-46CB-8C8C-07D9A9B36876}" destId="{DAF34715-9B8B-4A7F-A535-10D256268AE4}" srcOrd="1" destOrd="0" parTransId="{342BD8E2-6EC1-4191-99B5-CB965F0A3A4A}" sibTransId="{DC248D61-4C08-4C16-94FE-00DA6170E9D5}"/>
    <dgm:cxn modelId="{E437A259-1CFF-466A-B4BA-9F4AC598A5FB}" type="presOf" srcId="{98F068F6-6D08-45F6-AEE6-F23151E8D6DD}" destId="{C9C472CA-E91B-479D-8A79-029EAF8FE2CD}" srcOrd="0" destOrd="0" presId="urn:microsoft.com/office/officeart/2005/8/layout/vList2"/>
    <dgm:cxn modelId="{6C6CF059-1E1E-4517-872D-03FD2387AE7C}" type="presOf" srcId="{3F81B726-B6B7-46CB-8C8C-07D9A9B36876}" destId="{78648E30-59B4-4736-AF37-F37F0A76FEA1}" srcOrd="0" destOrd="0" presId="urn:microsoft.com/office/officeart/2005/8/layout/vList2"/>
    <dgm:cxn modelId="{7CE370E5-E803-4561-9EE8-2890E46DA79E}" srcId="{3F81B726-B6B7-46CB-8C8C-07D9A9B36876}" destId="{98F068F6-6D08-45F6-AEE6-F23151E8D6DD}" srcOrd="0" destOrd="0" parTransId="{9823AB27-1E53-4DD0-A0B7-F4E8627412AE}" sibTransId="{4D114975-D680-4B7F-863D-61564389C00E}"/>
    <dgm:cxn modelId="{68438A71-279A-40AA-B4CF-95273F88BE92}" type="presParOf" srcId="{78648E30-59B4-4736-AF37-F37F0A76FEA1}" destId="{C9C472CA-E91B-479D-8A79-029EAF8FE2CD}" srcOrd="0" destOrd="0" presId="urn:microsoft.com/office/officeart/2005/8/layout/vList2"/>
    <dgm:cxn modelId="{B822DCC2-FCBF-4A24-8272-E3AB4A9B8DE8}" type="presParOf" srcId="{78648E30-59B4-4736-AF37-F37F0A76FEA1}" destId="{B1FED474-20C0-478F-B7A2-5F95C970E294}" srcOrd="1" destOrd="0" presId="urn:microsoft.com/office/officeart/2005/8/layout/vList2"/>
    <dgm:cxn modelId="{FA489E60-7239-466A-9905-3DAE34DA5926}" type="presParOf" srcId="{78648E30-59B4-4736-AF37-F37F0A76FEA1}" destId="{34397E13-58F0-4CAE-A6C6-058445B277B8}"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15B40C-A566-45CB-ACEE-4536115397F8}"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DBB2C0C4-D290-4732-A2AE-4C4FBA6EAD83}">
      <dgm:prSet/>
      <dgm:spPr>
        <a:solidFill>
          <a:schemeClr val="bg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a:t>Worship is a lifestyle, not an event</a:t>
          </a:r>
        </a:p>
      </dgm:t>
    </dgm:pt>
    <dgm:pt modelId="{11D061B3-B69A-4031-8B92-311DFCBF290B}" type="parTrans" cxnId="{D1306A6A-18DB-4F14-A296-2A77E9F2562C}">
      <dgm:prSet/>
      <dgm:spPr/>
      <dgm:t>
        <a:bodyPr/>
        <a:lstStyle/>
        <a:p>
          <a:endParaRPr lang="en-US"/>
        </a:p>
      </dgm:t>
    </dgm:pt>
    <dgm:pt modelId="{48DA8AE5-5357-4706-81D8-D1084B0AD9AA}" type="sibTrans" cxnId="{D1306A6A-18DB-4F14-A296-2A77E9F2562C}">
      <dgm:prSet/>
      <dgm:spPr/>
      <dgm:t>
        <a:bodyPr/>
        <a:lstStyle/>
        <a:p>
          <a:endParaRPr lang="en-US"/>
        </a:p>
      </dgm:t>
    </dgm:pt>
    <dgm:pt modelId="{7B7D5A22-5BC2-45CC-AB67-8A7ED61CAC5D}">
      <dgm:prSet/>
      <dgm:spPr>
        <a:solidFill>
          <a:schemeClr val="bg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a:t>Worship is about what God wants, not what we want</a:t>
          </a:r>
        </a:p>
      </dgm:t>
    </dgm:pt>
    <dgm:pt modelId="{2B094680-AFF3-4226-AB64-2E422E26E4B1}" type="parTrans" cxnId="{6C71012A-FCDF-4C75-ADF5-C455D4D0862D}">
      <dgm:prSet/>
      <dgm:spPr/>
      <dgm:t>
        <a:bodyPr/>
        <a:lstStyle/>
        <a:p>
          <a:endParaRPr lang="en-US"/>
        </a:p>
      </dgm:t>
    </dgm:pt>
    <dgm:pt modelId="{9EC2256F-41DD-42FC-A667-8411487D88DE}" type="sibTrans" cxnId="{6C71012A-FCDF-4C75-ADF5-C455D4D0862D}">
      <dgm:prSet/>
      <dgm:spPr/>
      <dgm:t>
        <a:bodyPr/>
        <a:lstStyle/>
        <a:p>
          <a:endParaRPr lang="en-US"/>
        </a:p>
      </dgm:t>
    </dgm:pt>
    <dgm:pt modelId="{FE9B1A6B-9A6C-4DCA-84C8-D455C410B7DD}">
      <dgm:prSet/>
      <dgm:spPr>
        <a:solidFill>
          <a:schemeClr val="bg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a:t>Worship involves sacrifice and honor, not manipulation</a:t>
          </a:r>
        </a:p>
      </dgm:t>
    </dgm:pt>
    <dgm:pt modelId="{54210A9F-E188-4CE4-B8FF-0464C16402B3}" type="parTrans" cxnId="{EB5AC808-D9F1-4B29-8E8B-3EFE5C362AFF}">
      <dgm:prSet/>
      <dgm:spPr/>
      <dgm:t>
        <a:bodyPr/>
        <a:lstStyle/>
        <a:p>
          <a:endParaRPr lang="en-US"/>
        </a:p>
      </dgm:t>
    </dgm:pt>
    <dgm:pt modelId="{5464EB29-B141-4A5B-B255-59F6DD9C0746}" type="sibTrans" cxnId="{EB5AC808-D9F1-4B29-8E8B-3EFE5C362AFF}">
      <dgm:prSet/>
      <dgm:spPr/>
      <dgm:t>
        <a:bodyPr/>
        <a:lstStyle/>
        <a:p>
          <a:endParaRPr lang="en-US"/>
        </a:p>
      </dgm:t>
    </dgm:pt>
    <dgm:pt modelId="{9110A5AC-30E6-4553-86F9-69298BA5F092}" type="pres">
      <dgm:prSet presAssocID="{0715B40C-A566-45CB-ACEE-4536115397F8}" presName="linear" presStyleCnt="0">
        <dgm:presLayoutVars>
          <dgm:animLvl val="lvl"/>
          <dgm:resizeHandles val="exact"/>
        </dgm:presLayoutVars>
      </dgm:prSet>
      <dgm:spPr/>
    </dgm:pt>
    <dgm:pt modelId="{8CB75265-7715-4EEC-92F5-A0BCF58E61DC}" type="pres">
      <dgm:prSet presAssocID="{DBB2C0C4-D290-4732-A2AE-4C4FBA6EAD83}" presName="parentText" presStyleLbl="node1" presStyleIdx="0" presStyleCnt="3">
        <dgm:presLayoutVars>
          <dgm:chMax val="0"/>
          <dgm:bulletEnabled val="1"/>
        </dgm:presLayoutVars>
      </dgm:prSet>
      <dgm:spPr/>
    </dgm:pt>
    <dgm:pt modelId="{9FE78CE3-ACA0-4DA3-B77F-67466A296A53}" type="pres">
      <dgm:prSet presAssocID="{48DA8AE5-5357-4706-81D8-D1084B0AD9AA}" presName="spacer" presStyleCnt="0"/>
      <dgm:spPr/>
    </dgm:pt>
    <dgm:pt modelId="{E4202698-EBF7-4179-8878-E630A5A7D0B2}" type="pres">
      <dgm:prSet presAssocID="{7B7D5A22-5BC2-45CC-AB67-8A7ED61CAC5D}" presName="parentText" presStyleLbl="node1" presStyleIdx="1" presStyleCnt="3">
        <dgm:presLayoutVars>
          <dgm:chMax val="0"/>
          <dgm:bulletEnabled val="1"/>
        </dgm:presLayoutVars>
      </dgm:prSet>
      <dgm:spPr/>
    </dgm:pt>
    <dgm:pt modelId="{1FED5F14-A9C3-4749-B41D-F6EDE6EDD733}" type="pres">
      <dgm:prSet presAssocID="{9EC2256F-41DD-42FC-A667-8411487D88DE}" presName="spacer" presStyleCnt="0"/>
      <dgm:spPr/>
    </dgm:pt>
    <dgm:pt modelId="{74B7E9C4-CE0E-41D9-B418-E3CD0DA0B6EA}" type="pres">
      <dgm:prSet presAssocID="{FE9B1A6B-9A6C-4DCA-84C8-D455C410B7DD}" presName="parentText" presStyleLbl="node1" presStyleIdx="2" presStyleCnt="3">
        <dgm:presLayoutVars>
          <dgm:chMax val="0"/>
          <dgm:bulletEnabled val="1"/>
        </dgm:presLayoutVars>
      </dgm:prSet>
      <dgm:spPr/>
    </dgm:pt>
  </dgm:ptLst>
  <dgm:cxnLst>
    <dgm:cxn modelId="{EB5AC808-D9F1-4B29-8E8B-3EFE5C362AFF}" srcId="{0715B40C-A566-45CB-ACEE-4536115397F8}" destId="{FE9B1A6B-9A6C-4DCA-84C8-D455C410B7DD}" srcOrd="2" destOrd="0" parTransId="{54210A9F-E188-4CE4-B8FF-0464C16402B3}" sibTransId="{5464EB29-B141-4A5B-B255-59F6DD9C0746}"/>
    <dgm:cxn modelId="{BF0B2721-D1FE-449B-8F14-2BB2EB779EC3}" type="presOf" srcId="{0715B40C-A566-45CB-ACEE-4536115397F8}" destId="{9110A5AC-30E6-4553-86F9-69298BA5F092}" srcOrd="0" destOrd="0" presId="urn:microsoft.com/office/officeart/2005/8/layout/vList2"/>
    <dgm:cxn modelId="{6C71012A-FCDF-4C75-ADF5-C455D4D0862D}" srcId="{0715B40C-A566-45CB-ACEE-4536115397F8}" destId="{7B7D5A22-5BC2-45CC-AB67-8A7ED61CAC5D}" srcOrd="1" destOrd="0" parTransId="{2B094680-AFF3-4226-AB64-2E422E26E4B1}" sibTransId="{9EC2256F-41DD-42FC-A667-8411487D88DE}"/>
    <dgm:cxn modelId="{1B56F02C-1892-4CF2-9FFE-7F145612FB3A}" type="presOf" srcId="{DBB2C0C4-D290-4732-A2AE-4C4FBA6EAD83}" destId="{8CB75265-7715-4EEC-92F5-A0BCF58E61DC}" srcOrd="0" destOrd="0" presId="urn:microsoft.com/office/officeart/2005/8/layout/vList2"/>
    <dgm:cxn modelId="{D1306A6A-18DB-4F14-A296-2A77E9F2562C}" srcId="{0715B40C-A566-45CB-ACEE-4536115397F8}" destId="{DBB2C0C4-D290-4732-A2AE-4C4FBA6EAD83}" srcOrd="0" destOrd="0" parTransId="{11D061B3-B69A-4031-8B92-311DFCBF290B}" sibTransId="{48DA8AE5-5357-4706-81D8-D1084B0AD9AA}"/>
    <dgm:cxn modelId="{5F62DB7B-20D2-48FC-A53B-8B9F3D155D3F}" type="presOf" srcId="{FE9B1A6B-9A6C-4DCA-84C8-D455C410B7DD}" destId="{74B7E9C4-CE0E-41D9-B418-E3CD0DA0B6EA}" srcOrd="0" destOrd="0" presId="urn:microsoft.com/office/officeart/2005/8/layout/vList2"/>
    <dgm:cxn modelId="{65651CB8-66F2-476E-A885-6DA3CBD9EE21}" type="presOf" srcId="{7B7D5A22-5BC2-45CC-AB67-8A7ED61CAC5D}" destId="{E4202698-EBF7-4179-8878-E630A5A7D0B2}" srcOrd="0" destOrd="0" presId="urn:microsoft.com/office/officeart/2005/8/layout/vList2"/>
    <dgm:cxn modelId="{65A6A6B4-1AEA-4D65-A176-44A1FB0D35D5}" type="presParOf" srcId="{9110A5AC-30E6-4553-86F9-69298BA5F092}" destId="{8CB75265-7715-4EEC-92F5-A0BCF58E61DC}" srcOrd="0" destOrd="0" presId="urn:microsoft.com/office/officeart/2005/8/layout/vList2"/>
    <dgm:cxn modelId="{F41BCCC7-7799-44B8-BF76-0753F5482794}" type="presParOf" srcId="{9110A5AC-30E6-4553-86F9-69298BA5F092}" destId="{9FE78CE3-ACA0-4DA3-B77F-67466A296A53}" srcOrd="1" destOrd="0" presId="urn:microsoft.com/office/officeart/2005/8/layout/vList2"/>
    <dgm:cxn modelId="{B12491E7-8C8D-4CB7-81B0-1804D94DF1C0}" type="presParOf" srcId="{9110A5AC-30E6-4553-86F9-69298BA5F092}" destId="{E4202698-EBF7-4179-8878-E630A5A7D0B2}" srcOrd="2" destOrd="0" presId="urn:microsoft.com/office/officeart/2005/8/layout/vList2"/>
    <dgm:cxn modelId="{45F3C413-5AB4-41CD-8030-AD2901B27850}" type="presParOf" srcId="{9110A5AC-30E6-4553-86F9-69298BA5F092}" destId="{1FED5F14-A9C3-4749-B41D-F6EDE6EDD733}" srcOrd="3" destOrd="0" presId="urn:microsoft.com/office/officeart/2005/8/layout/vList2"/>
    <dgm:cxn modelId="{2B263ACD-DC11-43E2-9F2C-7FE20371DF97}" type="presParOf" srcId="{9110A5AC-30E6-4553-86F9-69298BA5F092}" destId="{74B7E9C4-CE0E-41D9-B418-E3CD0DA0B6EA}"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472CA-E91B-479D-8A79-029EAF8FE2CD}">
      <dsp:nvSpPr>
        <dsp:cNvPr id="0" name=""/>
        <dsp:cNvSpPr/>
      </dsp:nvSpPr>
      <dsp:spPr>
        <a:xfrm>
          <a:off x="0" y="30647"/>
          <a:ext cx="6261100" cy="2685149"/>
        </a:xfrm>
        <a:prstGeom prst="roundRect">
          <a:avLst/>
        </a:prstGeom>
        <a:solidFill>
          <a:schemeClr val="bg1">
            <a:lumMod val="85000"/>
            <a:lumOff val="15000"/>
          </a:schemeClr>
        </a:solidFill>
        <a:ln>
          <a:noFill/>
        </a:ln>
        <a:effectLst>
          <a:outerShdw blurRad="50800" dist="38100" dir="13500000" algn="br" rotWithShape="0">
            <a:prstClr val="black">
              <a:alpha val="40000"/>
            </a:prst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dirty="0"/>
            <a:t>Any Christian can avoid improper worship</a:t>
          </a:r>
        </a:p>
      </dsp:txBody>
      <dsp:txXfrm>
        <a:off x="131078" y="161725"/>
        <a:ext cx="5998944" cy="2422993"/>
      </dsp:txXfrm>
    </dsp:sp>
    <dsp:sp modelId="{34397E13-58F0-4CAE-A6C6-058445B277B8}">
      <dsp:nvSpPr>
        <dsp:cNvPr id="0" name=""/>
        <dsp:cNvSpPr/>
      </dsp:nvSpPr>
      <dsp:spPr>
        <a:xfrm>
          <a:off x="0" y="2862677"/>
          <a:ext cx="6261100" cy="2685149"/>
        </a:xfrm>
        <a:prstGeom prst="roundRect">
          <a:avLst/>
        </a:prstGeom>
        <a:solidFill>
          <a:schemeClr val="bg1">
            <a:lumMod val="85000"/>
            <a:lumOff val="15000"/>
          </a:schemeClr>
        </a:solidFill>
        <a:ln>
          <a:noFill/>
        </a:ln>
        <a:effectLst>
          <a:outerShdw blurRad="50800" dist="38100" dir="13500000" algn="br" rotWithShape="0">
            <a:prstClr val="black">
              <a:alpha val="40000"/>
            </a:prst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a:t>By following these three concepts</a:t>
          </a:r>
        </a:p>
      </dsp:txBody>
      <dsp:txXfrm>
        <a:off x="131078" y="2993755"/>
        <a:ext cx="5998944" cy="24229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75265-7715-4EEC-92F5-A0BCF58E61DC}">
      <dsp:nvSpPr>
        <dsp:cNvPr id="0" name=""/>
        <dsp:cNvSpPr/>
      </dsp:nvSpPr>
      <dsp:spPr>
        <a:xfrm>
          <a:off x="0" y="600617"/>
          <a:ext cx="6261100" cy="1389960"/>
        </a:xfrm>
        <a:prstGeom prst="roundRect">
          <a:avLst/>
        </a:prstGeom>
        <a:solidFill>
          <a:schemeClr val="bg1">
            <a:lumMod val="85000"/>
            <a:lumOff val="1500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Worship is a lifestyle, not an event</a:t>
          </a:r>
        </a:p>
      </dsp:txBody>
      <dsp:txXfrm>
        <a:off x="67852" y="668469"/>
        <a:ext cx="6125396" cy="1254256"/>
      </dsp:txXfrm>
    </dsp:sp>
    <dsp:sp modelId="{E4202698-EBF7-4179-8878-E630A5A7D0B2}">
      <dsp:nvSpPr>
        <dsp:cNvPr id="0" name=""/>
        <dsp:cNvSpPr/>
      </dsp:nvSpPr>
      <dsp:spPr>
        <a:xfrm>
          <a:off x="0" y="2094257"/>
          <a:ext cx="6261100" cy="1389960"/>
        </a:xfrm>
        <a:prstGeom prst="roundRect">
          <a:avLst/>
        </a:prstGeom>
        <a:solidFill>
          <a:schemeClr val="bg1">
            <a:lumMod val="85000"/>
            <a:lumOff val="1500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Worship is about what God wants, not what we want</a:t>
          </a:r>
        </a:p>
      </dsp:txBody>
      <dsp:txXfrm>
        <a:off x="67852" y="2162109"/>
        <a:ext cx="6125396" cy="1254256"/>
      </dsp:txXfrm>
    </dsp:sp>
    <dsp:sp modelId="{74B7E9C4-CE0E-41D9-B418-E3CD0DA0B6EA}">
      <dsp:nvSpPr>
        <dsp:cNvPr id="0" name=""/>
        <dsp:cNvSpPr/>
      </dsp:nvSpPr>
      <dsp:spPr>
        <a:xfrm>
          <a:off x="0" y="3587897"/>
          <a:ext cx="6261100" cy="1389960"/>
        </a:xfrm>
        <a:prstGeom prst="roundRect">
          <a:avLst/>
        </a:prstGeom>
        <a:solidFill>
          <a:schemeClr val="bg1">
            <a:lumMod val="85000"/>
            <a:lumOff val="1500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Worship involves sacrifice and honor, not manipulation</a:t>
          </a:r>
        </a:p>
      </dsp:txBody>
      <dsp:txXfrm>
        <a:off x="67852" y="3655749"/>
        <a:ext cx="6125396" cy="12542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472CA-E91B-479D-8A79-029EAF8FE2CD}">
      <dsp:nvSpPr>
        <dsp:cNvPr id="0" name=""/>
        <dsp:cNvSpPr/>
      </dsp:nvSpPr>
      <dsp:spPr>
        <a:xfrm>
          <a:off x="0" y="30647"/>
          <a:ext cx="6261100" cy="2685149"/>
        </a:xfrm>
        <a:prstGeom prst="roundRect">
          <a:avLst/>
        </a:prstGeom>
        <a:solidFill>
          <a:schemeClr val="bg1">
            <a:lumMod val="85000"/>
            <a:lumOff val="15000"/>
          </a:schemeClr>
        </a:solidFill>
        <a:ln>
          <a:noFill/>
        </a:ln>
        <a:effectLst>
          <a:outerShdw blurRad="50800" dist="38100" dir="13500000" algn="br" rotWithShape="0">
            <a:prstClr val="black">
              <a:alpha val="40000"/>
            </a:prst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dirty="0"/>
            <a:t>Any Christian can avoid improper worship</a:t>
          </a:r>
        </a:p>
      </dsp:txBody>
      <dsp:txXfrm>
        <a:off x="131078" y="161725"/>
        <a:ext cx="5998944" cy="2422993"/>
      </dsp:txXfrm>
    </dsp:sp>
    <dsp:sp modelId="{34397E13-58F0-4CAE-A6C6-058445B277B8}">
      <dsp:nvSpPr>
        <dsp:cNvPr id="0" name=""/>
        <dsp:cNvSpPr/>
      </dsp:nvSpPr>
      <dsp:spPr>
        <a:xfrm>
          <a:off x="0" y="2862677"/>
          <a:ext cx="6261100" cy="2685149"/>
        </a:xfrm>
        <a:prstGeom prst="roundRect">
          <a:avLst/>
        </a:prstGeom>
        <a:solidFill>
          <a:schemeClr val="bg1">
            <a:lumMod val="85000"/>
            <a:lumOff val="15000"/>
          </a:schemeClr>
        </a:solidFill>
        <a:ln>
          <a:noFill/>
        </a:ln>
        <a:effectLst>
          <a:outerShdw blurRad="50800" dist="38100" dir="13500000" algn="br" rotWithShape="0">
            <a:prstClr val="black">
              <a:alpha val="40000"/>
            </a:prst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a:t>By following these three concepts</a:t>
          </a:r>
        </a:p>
      </dsp:txBody>
      <dsp:txXfrm>
        <a:off x="131078" y="2993755"/>
        <a:ext cx="5998944" cy="24229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75265-7715-4EEC-92F5-A0BCF58E61DC}">
      <dsp:nvSpPr>
        <dsp:cNvPr id="0" name=""/>
        <dsp:cNvSpPr/>
      </dsp:nvSpPr>
      <dsp:spPr>
        <a:xfrm>
          <a:off x="0" y="600617"/>
          <a:ext cx="6261100" cy="1389960"/>
        </a:xfrm>
        <a:prstGeom prst="roundRect">
          <a:avLst/>
        </a:prstGeom>
        <a:solidFill>
          <a:schemeClr val="bg1">
            <a:lumMod val="85000"/>
            <a:lumOff val="1500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Worship is a lifestyle, not an event</a:t>
          </a:r>
        </a:p>
      </dsp:txBody>
      <dsp:txXfrm>
        <a:off x="67852" y="668469"/>
        <a:ext cx="6125396" cy="1254256"/>
      </dsp:txXfrm>
    </dsp:sp>
    <dsp:sp modelId="{E4202698-EBF7-4179-8878-E630A5A7D0B2}">
      <dsp:nvSpPr>
        <dsp:cNvPr id="0" name=""/>
        <dsp:cNvSpPr/>
      </dsp:nvSpPr>
      <dsp:spPr>
        <a:xfrm>
          <a:off x="0" y="2094257"/>
          <a:ext cx="6261100" cy="1389960"/>
        </a:xfrm>
        <a:prstGeom prst="roundRect">
          <a:avLst/>
        </a:prstGeom>
        <a:solidFill>
          <a:schemeClr val="bg1">
            <a:lumMod val="85000"/>
            <a:lumOff val="1500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Worship is about what God wants, not what we want</a:t>
          </a:r>
        </a:p>
      </dsp:txBody>
      <dsp:txXfrm>
        <a:off x="67852" y="2162109"/>
        <a:ext cx="6125396" cy="1254256"/>
      </dsp:txXfrm>
    </dsp:sp>
    <dsp:sp modelId="{74B7E9C4-CE0E-41D9-B418-E3CD0DA0B6EA}">
      <dsp:nvSpPr>
        <dsp:cNvPr id="0" name=""/>
        <dsp:cNvSpPr/>
      </dsp:nvSpPr>
      <dsp:spPr>
        <a:xfrm>
          <a:off x="0" y="3587897"/>
          <a:ext cx="6261100" cy="1389960"/>
        </a:xfrm>
        <a:prstGeom prst="roundRect">
          <a:avLst/>
        </a:prstGeom>
        <a:solidFill>
          <a:schemeClr val="bg1">
            <a:lumMod val="85000"/>
            <a:lumOff val="1500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Worship involves sacrifice and honor, not manipulation</a:t>
          </a:r>
        </a:p>
      </dsp:txBody>
      <dsp:txXfrm>
        <a:off x="67852" y="3655749"/>
        <a:ext cx="6125396" cy="125425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F8A48A-349F-4390-AEA0-F9E248FF565A}"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5986913A-D7A5-4227-A023-EB07F2D0713D}" type="slidenum">
              <a:rPr lang="en-US" smtClean="0"/>
              <a:t>‹#›</a:t>
            </a:fld>
            <a:endParaRPr lang="en-US"/>
          </a:p>
        </p:txBody>
      </p:sp>
    </p:spTree>
    <p:extLst>
      <p:ext uri="{BB962C8B-B14F-4D97-AF65-F5344CB8AC3E}">
        <p14:creationId xmlns:p14="http://schemas.microsoft.com/office/powerpoint/2010/main" val="151816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F8A48A-349F-4390-AEA0-F9E248FF565A}"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5986913A-D7A5-4227-A023-EB07F2D0713D}" type="slidenum">
              <a:rPr lang="en-US" smtClean="0"/>
              <a:t>‹#›</a:t>
            </a:fld>
            <a:endParaRPr lang="en-US"/>
          </a:p>
        </p:txBody>
      </p:sp>
    </p:spTree>
    <p:extLst>
      <p:ext uri="{BB962C8B-B14F-4D97-AF65-F5344CB8AC3E}">
        <p14:creationId xmlns:p14="http://schemas.microsoft.com/office/powerpoint/2010/main" val="672152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F8A48A-349F-4390-AEA0-F9E248FF565A}"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5986913A-D7A5-4227-A023-EB07F2D0713D}" type="slidenum">
              <a:rPr lang="en-US" smtClean="0"/>
              <a:t>‹#›</a:t>
            </a:fld>
            <a:endParaRPr lang="en-US"/>
          </a:p>
        </p:txBody>
      </p:sp>
    </p:spTree>
    <p:extLst>
      <p:ext uri="{BB962C8B-B14F-4D97-AF65-F5344CB8AC3E}">
        <p14:creationId xmlns:p14="http://schemas.microsoft.com/office/powerpoint/2010/main" val="614024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F8A48A-349F-4390-AEA0-F9E248FF565A}"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5986913A-D7A5-4227-A023-EB07F2D0713D}"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348067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F8A48A-349F-4390-AEA0-F9E248FF565A}"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5986913A-D7A5-4227-A023-EB07F2D0713D}" type="slidenum">
              <a:rPr lang="en-US" smtClean="0"/>
              <a:t>‹#›</a:t>
            </a:fld>
            <a:endParaRPr lang="en-US"/>
          </a:p>
        </p:txBody>
      </p:sp>
    </p:spTree>
    <p:extLst>
      <p:ext uri="{BB962C8B-B14F-4D97-AF65-F5344CB8AC3E}">
        <p14:creationId xmlns:p14="http://schemas.microsoft.com/office/powerpoint/2010/main" val="4050185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2F8A48A-349F-4390-AEA0-F9E248FF565A}"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86913A-D7A5-4227-A023-EB07F2D0713D}" type="slidenum">
              <a:rPr lang="en-US" smtClean="0"/>
              <a:t>‹#›</a:t>
            </a:fld>
            <a:endParaRPr lang="en-US"/>
          </a:p>
        </p:txBody>
      </p:sp>
    </p:spTree>
    <p:extLst>
      <p:ext uri="{BB962C8B-B14F-4D97-AF65-F5344CB8AC3E}">
        <p14:creationId xmlns:p14="http://schemas.microsoft.com/office/powerpoint/2010/main" val="1630903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2F8A48A-349F-4390-AEA0-F9E248FF565A}"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86913A-D7A5-4227-A023-EB07F2D0713D}" type="slidenum">
              <a:rPr lang="en-US" smtClean="0"/>
              <a:t>‹#›</a:t>
            </a:fld>
            <a:endParaRPr lang="en-US"/>
          </a:p>
        </p:txBody>
      </p:sp>
    </p:spTree>
    <p:extLst>
      <p:ext uri="{BB962C8B-B14F-4D97-AF65-F5344CB8AC3E}">
        <p14:creationId xmlns:p14="http://schemas.microsoft.com/office/powerpoint/2010/main" val="174190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F8A48A-349F-4390-AEA0-F9E248FF565A}"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6913A-D7A5-4227-A023-EB07F2D0713D}" type="slidenum">
              <a:rPr lang="en-US" smtClean="0"/>
              <a:t>‹#›</a:t>
            </a:fld>
            <a:endParaRPr lang="en-US"/>
          </a:p>
        </p:txBody>
      </p:sp>
    </p:spTree>
    <p:extLst>
      <p:ext uri="{BB962C8B-B14F-4D97-AF65-F5344CB8AC3E}">
        <p14:creationId xmlns:p14="http://schemas.microsoft.com/office/powerpoint/2010/main" val="3285385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12F8A48A-349F-4390-AEA0-F9E248FF565A}" type="datetimeFigureOut">
              <a:rPr lang="en-US" smtClean="0"/>
              <a:t>12/11/2024</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5986913A-D7A5-4227-A023-EB07F2D0713D}" type="slidenum">
              <a:rPr lang="en-US" smtClean="0"/>
              <a:t>‹#›</a:t>
            </a:fld>
            <a:endParaRPr lang="en-US"/>
          </a:p>
        </p:txBody>
      </p:sp>
    </p:spTree>
    <p:extLst>
      <p:ext uri="{BB962C8B-B14F-4D97-AF65-F5344CB8AC3E}">
        <p14:creationId xmlns:p14="http://schemas.microsoft.com/office/powerpoint/2010/main" val="1281414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F8A48A-349F-4390-AEA0-F9E248FF565A}"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6913A-D7A5-4227-A023-EB07F2D0713D}" type="slidenum">
              <a:rPr lang="en-US" smtClean="0"/>
              <a:t>‹#›</a:t>
            </a:fld>
            <a:endParaRPr lang="en-US"/>
          </a:p>
        </p:txBody>
      </p:sp>
    </p:spTree>
    <p:extLst>
      <p:ext uri="{BB962C8B-B14F-4D97-AF65-F5344CB8AC3E}">
        <p14:creationId xmlns:p14="http://schemas.microsoft.com/office/powerpoint/2010/main" val="2767483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F8A48A-349F-4390-AEA0-F9E248FF565A}"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5986913A-D7A5-4227-A023-EB07F2D0713D}" type="slidenum">
              <a:rPr lang="en-US" smtClean="0"/>
              <a:t>‹#›</a:t>
            </a:fld>
            <a:endParaRPr lang="en-US"/>
          </a:p>
        </p:txBody>
      </p:sp>
    </p:spTree>
    <p:extLst>
      <p:ext uri="{BB962C8B-B14F-4D97-AF65-F5344CB8AC3E}">
        <p14:creationId xmlns:p14="http://schemas.microsoft.com/office/powerpoint/2010/main" val="4015184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F8A48A-349F-4390-AEA0-F9E248FF565A}"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6913A-D7A5-4227-A023-EB07F2D0713D}" type="slidenum">
              <a:rPr lang="en-US" smtClean="0"/>
              <a:t>‹#›</a:t>
            </a:fld>
            <a:endParaRPr lang="en-US"/>
          </a:p>
        </p:txBody>
      </p:sp>
    </p:spTree>
    <p:extLst>
      <p:ext uri="{BB962C8B-B14F-4D97-AF65-F5344CB8AC3E}">
        <p14:creationId xmlns:p14="http://schemas.microsoft.com/office/powerpoint/2010/main" val="4251357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F8A48A-349F-4390-AEA0-F9E248FF565A}"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86913A-D7A5-4227-A023-EB07F2D0713D}" type="slidenum">
              <a:rPr lang="en-US" smtClean="0"/>
              <a:t>‹#›</a:t>
            </a:fld>
            <a:endParaRPr lang="en-US"/>
          </a:p>
        </p:txBody>
      </p:sp>
    </p:spTree>
    <p:extLst>
      <p:ext uri="{BB962C8B-B14F-4D97-AF65-F5344CB8AC3E}">
        <p14:creationId xmlns:p14="http://schemas.microsoft.com/office/powerpoint/2010/main" val="1075660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F8A48A-349F-4390-AEA0-F9E248FF565A}"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86913A-D7A5-4227-A023-EB07F2D0713D}" type="slidenum">
              <a:rPr lang="en-US" smtClean="0"/>
              <a:t>‹#›</a:t>
            </a:fld>
            <a:endParaRPr lang="en-US"/>
          </a:p>
        </p:txBody>
      </p:sp>
    </p:spTree>
    <p:extLst>
      <p:ext uri="{BB962C8B-B14F-4D97-AF65-F5344CB8AC3E}">
        <p14:creationId xmlns:p14="http://schemas.microsoft.com/office/powerpoint/2010/main" val="3581292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12F8A48A-349F-4390-AEA0-F9E248FF565A}"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86913A-D7A5-4227-A023-EB07F2D0713D}" type="slidenum">
              <a:rPr lang="en-US" smtClean="0"/>
              <a:t>‹#›</a:t>
            </a:fld>
            <a:endParaRPr lang="en-US"/>
          </a:p>
        </p:txBody>
      </p:sp>
    </p:spTree>
    <p:extLst>
      <p:ext uri="{BB962C8B-B14F-4D97-AF65-F5344CB8AC3E}">
        <p14:creationId xmlns:p14="http://schemas.microsoft.com/office/powerpoint/2010/main" val="3985331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F8A48A-349F-4390-AEA0-F9E248FF565A}"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6913A-D7A5-4227-A023-EB07F2D0713D}" type="slidenum">
              <a:rPr lang="en-US" smtClean="0"/>
              <a:t>‹#›</a:t>
            </a:fld>
            <a:endParaRPr lang="en-US"/>
          </a:p>
        </p:txBody>
      </p:sp>
    </p:spTree>
    <p:extLst>
      <p:ext uri="{BB962C8B-B14F-4D97-AF65-F5344CB8AC3E}">
        <p14:creationId xmlns:p14="http://schemas.microsoft.com/office/powerpoint/2010/main" val="3845991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F8A48A-349F-4390-AEA0-F9E248FF565A}"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6913A-D7A5-4227-A023-EB07F2D0713D}" type="slidenum">
              <a:rPr lang="en-US" smtClean="0"/>
              <a:t>‹#›</a:t>
            </a:fld>
            <a:endParaRPr lang="en-US"/>
          </a:p>
        </p:txBody>
      </p:sp>
    </p:spTree>
    <p:extLst>
      <p:ext uri="{BB962C8B-B14F-4D97-AF65-F5344CB8AC3E}">
        <p14:creationId xmlns:p14="http://schemas.microsoft.com/office/powerpoint/2010/main" val="450544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2F8A48A-349F-4390-AEA0-F9E248FF565A}" type="datetimeFigureOut">
              <a:rPr lang="en-US" smtClean="0"/>
              <a:t>12/11/2024</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5986913A-D7A5-4227-A023-EB07F2D0713D}" type="slidenum">
              <a:rPr lang="en-US" smtClean="0"/>
              <a:t>‹#›</a:t>
            </a:fld>
            <a:endParaRPr lang="en-US"/>
          </a:p>
        </p:txBody>
      </p:sp>
    </p:spTree>
    <p:extLst>
      <p:ext uri="{BB962C8B-B14F-4D97-AF65-F5344CB8AC3E}">
        <p14:creationId xmlns:p14="http://schemas.microsoft.com/office/powerpoint/2010/main" val="329400723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2.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Picture 4" descr="A person with a beard and long hair wearing a robe&#10;&#10;Description automatically generated">
            <a:extLst>
              <a:ext uri="{FF2B5EF4-FFF2-40B4-BE49-F238E27FC236}">
                <a16:creationId xmlns:a16="http://schemas.microsoft.com/office/drawing/2014/main" id="{36017663-F328-7362-6897-672F9D7BCC01}"/>
              </a:ext>
            </a:extLst>
          </p:cNvPr>
          <p:cNvPicPr>
            <a:picLocks noChangeAspect="1"/>
          </p:cNvPicPr>
          <p:nvPr/>
        </p:nvPicPr>
        <p:blipFill>
          <a:blip r:embed="rId2"/>
          <a:srcRect t="10679" r="9091"/>
          <a:stretch/>
        </p:blipFill>
        <p:spPr>
          <a:xfrm>
            <a:off x="-3176" y="10"/>
            <a:ext cx="12192000" cy="6857991"/>
          </a:xfrm>
          <a:prstGeom prst="rect">
            <a:avLst/>
          </a:prstGeom>
        </p:spPr>
      </p:pic>
      <p:sp>
        <p:nvSpPr>
          <p:cNvPr id="10" name="Rectangle 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A791622-E1EB-DA39-036A-DAD6DF89921E}"/>
              </a:ext>
            </a:extLst>
          </p:cNvPr>
          <p:cNvSpPr>
            <a:spLocks noGrp="1"/>
          </p:cNvSpPr>
          <p:nvPr>
            <p:ph type="ctrTitle"/>
          </p:nvPr>
        </p:nvSpPr>
        <p:spPr>
          <a:xfrm>
            <a:off x="680322" y="4402667"/>
            <a:ext cx="8133478" cy="940240"/>
          </a:xfrm>
        </p:spPr>
        <p:txBody>
          <a:bodyPr>
            <a:normAutofit/>
          </a:bodyPr>
          <a:lstStyle/>
          <a:p>
            <a:r>
              <a:rPr lang="en-US" sz="4800" dirty="0"/>
              <a:t>Worship and Honor</a:t>
            </a:r>
          </a:p>
        </p:txBody>
      </p:sp>
      <p:sp>
        <p:nvSpPr>
          <p:cNvPr id="3" name="Subtitle 2">
            <a:extLst>
              <a:ext uri="{FF2B5EF4-FFF2-40B4-BE49-F238E27FC236}">
                <a16:creationId xmlns:a16="http://schemas.microsoft.com/office/drawing/2014/main" id="{0FEFB0D3-1277-AD0F-BC08-DC15D3CA7A25}"/>
              </a:ext>
            </a:extLst>
          </p:cNvPr>
          <p:cNvSpPr>
            <a:spLocks noGrp="1"/>
          </p:cNvSpPr>
          <p:nvPr>
            <p:ph type="subTitle" idx="1"/>
          </p:nvPr>
        </p:nvSpPr>
        <p:spPr>
          <a:xfrm>
            <a:off x="680322" y="5342302"/>
            <a:ext cx="8133478" cy="406566"/>
          </a:xfrm>
        </p:spPr>
        <p:txBody>
          <a:bodyPr>
            <a:normAutofit/>
          </a:bodyPr>
          <a:lstStyle/>
          <a:p>
            <a:r>
              <a:rPr lang="en-US" sz="1800" dirty="0"/>
              <a:t>-</a:t>
            </a:r>
            <a:r>
              <a:rPr lang="en-US" sz="1800" dirty="0" err="1"/>
              <a:t>Ptr</a:t>
            </a:r>
            <a:r>
              <a:rPr lang="en-US" sz="1800" dirty="0"/>
              <a:t> Daniel Peters</a:t>
            </a:r>
          </a:p>
        </p:txBody>
      </p:sp>
      <p:sp>
        <p:nvSpPr>
          <p:cNvPr id="12" name="Rectangle 1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419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4" name="Picture 1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6" name="Rectangle 1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gold lamp with a lid&#10;&#10;Description automatically generated">
            <a:extLst>
              <a:ext uri="{FF2B5EF4-FFF2-40B4-BE49-F238E27FC236}">
                <a16:creationId xmlns:a16="http://schemas.microsoft.com/office/drawing/2014/main" id="{28862339-B4C2-2247-18E6-7A47DEF03032}"/>
              </a:ext>
            </a:extLst>
          </p:cNvPr>
          <p:cNvPicPr>
            <a:picLocks noChangeAspect="1"/>
          </p:cNvPicPr>
          <p:nvPr/>
        </p:nvPicPr>
        <p:blipFill>
          <a:blip r:embed="rId5"/>
          <a:srcRect t="10679" r="9091"/>
          <a:stretch/>
        </p:blipFill>
        <p:spPr>
          <a:xfrm>
            <a:off x="-3176" y="10"/>
            <a:ext cx="12192000" cy="6857991"/>
          </a:xfrm>
          <a:prstGeom prst="rect">
            <a:avLst/>
          </a:prstGeom>
        </p:spPr>
      </p:pic>
      <p:sp>
        <p:nvSpPr>
          <p:cNvPr id="20" name="Rectangle 1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B9D0D62-CC8C-5AB7-95CC-C08715F95585}"/>
              </a:ext>
            </a:extLst>
          </p:cNvPr>
          <p:cNvSpPr>
            <a:spLocks noGrp="1"/>
          </p:cNvSpPr>
          <p:nvPr>
            <p:ph type="title"/>
          </p:nvPr>
        </p:nvSpPr>
        <p:spPr>
          <a:xfrm>
            <a:off x="0" y="4402667"/>
            <a:ext cx="8813800" cy="1499646"/>
          </a:xfrm>
        </p:spPr>
        <p:txBody>
          <a:bodyPr vert="horz" lIns="91440" tIns="45720" rIns="91440" bIns="45720" rtlCol="0" anchor="b">
            <a:noAutofit/>
          </a:bodyPr>
          <a:lstStyle/>
          <a:p>
            <a:pPr algn="r"/>
            <a:r>
              <a:rPr lang="en-US" sz="4000" dirty="0"/>
              <a:t>Worship involves sacrifice and honor, not manipulation</a:t>
            </a:r>
          </a:p>
        </p:txBody>
      </p:sp>
      <p:sp>
        <p:nvSpPr>
          <p:cNvPr id="22" name="Rectangle 2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09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2" name="Rectangle 21">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A sheep standing on a grassy hill&#10;&#10;Description automatically generated">
            <a:extLst>
              <a:ext uri="{FF2B5EF4-FFF2-40B4-BE49-F238E27FC236}">
                <a16:creationId xmlns:a16="http://schemas.microsoft.com/office/drawing/2014/main" id="{5B2B331E-12B8-E597-E53C-48D0D25EC4AE}"/>
              </a:ext>
            </a:extLst>
          </p:cNvPr>
          <p:cNvPicPr>
            <a:picLocks noChangeAspect="1"/>
          </p:cNvPicPr>
          <p:nvPr/>
        </p:nvPicPr>
        <p:blipFill>
          <a:blip r:embed="rId3"/>
          <a:srcRect l="47383" r="4397" b="2"/>
          <a:stretch/>
        </p:blipFill>
        <p:spPr>
          <a:xfrm>
            <a:off x="8882743" y="10"/>
            <a:ext cx="3306080" cy="6856310"/>
          </a:xfrm>
          <a:prstGeom prst="rect">
            <a:avLst/>
          </a:prstGeom>
          <a:ln>
            <a:noFill/>
          </a:ln>
          <a:effectLst/>
        </p:spPr>
      </p:pic>
      <p:sp>
        <p:nvSpPr>
          <p:cNvPr id="25" name="Rectangle 24">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80B13DD-00D8-D5D5-92CC-C9EB1CB1E781}"/>
              </a:ext>
            </a:extLst>
          </p:cNvPr>
          <p:cNvSpPr>
            <a:spLocks noGrp="1"/>
          </p:cNvSpPr>
          <p:nvPr>
            <p:ph type="title"/>
          </p:nvPr>
        </p:nvSpPr>
        <p:spPr>
          <a:xfrm>
            <a:off x="680321" y="753228"/>
            <a:ext cx="7087552" cy="1080938"/>
          </a:xfrm>
        </p:spPr>
        <p:txBody>
          <a:bodyPr>
            <a:normAutofit/>
          </a:bodyPr>
          <a:lstStyle/>
          <a:p>
            <a:r>
              <a:rPr lang="en-US" dirty="0"/>
              <a:t>Thanksgiving VS Manipulation</a:t>
            </a:r>
          </a:p>
        </p:txBody>
      </p:sp>
      <p:pic>
        <p:nvPicPr>
          <p:cNvPr id="27" name="Picture 26">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C052F6FF-D787-C774-3681-F51036E0C0EC}"/>
              </a:ext>
            </a:extLst>
          </p:cNvPr>
          <p:cNvSpPr>
            <a:spLocks noGrp="1"/>
          </p:cNvSpPr>
          <p:nvPr>
            <p:ph idx="1"/>
          </p:nvPr>
        </p:nvSpPr>
        <p:spPr>
          <a:xfrm>
            <a:off x="211015" y="2113872"/>
            <a:ext cx="8436354" cy="4558233"/>
          </a:xfrm>
        </p:spPr>
        <p:txBody>
          <a:bodyPr>
            <a:normAutofit/>
          </a:bodyPr>
          <a:lstStyle/>
          <a:p>
            <a:r>
              <a:rPr lang="en-US" dirty="0"/>
              <a:t>“Hear, O my people, and I will speak; O Israel, I will testify against you. I am God, your God. Not for your sacrifices do I rebuke you; your burnt offerings are continually before me. I will not accept a bull from your house or goats from your folds. For every beast of the forest is mine, the cattle on a thousand hills. I know all the birds of the hills, and all that moves in the field is mine. “If I were hungry, I would not tell you, for the world and its fullness are mine. Do I eat the flesh of bulls or drink the blood of goats? Offer to God a sacrifice of thanksgiving, and perform your vows to the Most High, and call upon me in the day of trouble; I will deliver you, and you shall glorify me”  (Ps 50:7–15).</a:t>
            </a:r>
          </a:p>
        </p:txBody>
      </p:sp>
    </p:spTree>
    <p:extLst>
      <p:ext uri="{BB962C8B-B14F-4D97-AF65-F5344CB8AC3E}">
        <p14:creationId xmlns:p14="http://schemas.microsoft.com/office/powerpoint/2010/main" val="1485349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Content Placeholder 4" descr="A person in a robe talking to a person&#10;&#10;Description automatically generated">
            <a:extLst>
              <a:ext uri="{FF2B5EF4-FFF2-40B4-BE49-F238E27FC236}">
                <a16:creationId xmlns:a16="http://schemas.microsoft.com/office/drawing/2014/main" id="{56383CF5-3A61-0DFD-63DD-96583840219C}"/>
              </a:ext>
            </a:extLst>
          </p:cNvPr>
          <p:cNvPicPr>
            <a:picLocks noChangeAspect="1"/>
          </p:cNvPicPr>
          <p:nvPr/>
        </p:nvPicPr>
        <p:blipFill>
          <a:blip r:embed="rId3"/>
          <a:srcRect l="20280" r="12031" b="1"/>
          <a:stretch/>
        </p:blipFill>
        <p:spPr>
          <a:xfrm>
            <a:off x="7547810" y="10"/>
            <a:ext cx="4641013" cy="6856310"/>
          </a:xfrm>
          <a:prstGeom prst="rect">
            <a:avLst/>
          </a:prstGeom>
          <a:ln>
            <a:noFill/>
          </a:ln>
          <a:effectLst/>
        </p:spPr>
      </p:pic>
      <p:sp>
        <p:nvSpPr>
          <p:cNvPr id="22" name="Rectangle 21">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F1E9D2E-E20D-7194-5679-851F983DD5D0}"/>
              </a:ext>
            </a:extLst>
          </p:cNvPr>
          <p:cNvSpPr>
            <a:spLocks noGrp="1"/>
          </p:cNvSpPr>
          <p:nvPr>
            <p:ph type="title"/>
          </p:nvPr>
        </p:nvSpPr>
        <p:spPr>
          <a:xfrm>
            <a:off x="680321" y="753228"/>
            <a:ext cx="7087552" cy="1080938"/>
          </a:xfrm>
        </p:spPr>
        <p:txBody>
          <a:bodyPr>
            <a:normAutofit/>
          </a:bodyPr>
          <a:lstStyle/>
          <a:p>
            <a:r>
              <a:rPr lang="en-US" dirty="0"/>
              <a:t>Motivation VS Obligation</a:t>
            </a:r>
          </a:p>
        </p:txBody>
      </p:sp>
      <p:pic>
        <p:nvPicPr>
          <p:cNvPr id="23" name="Picture 22">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24" name="Content Placeholder 8">
            <a:extLst>
              <a:ext uri="{FF2B5EF4-FFF2-40B4-BE49-F238E27FC236}">
                <a16:creationId xmlns:a16="http://schemas.microsoft.com/office/drawing/2014/main" id="{BB76570D-CF12-69DE-AFC0-20B8F39FD74E}"/>
              </a:ext>
            </a:extLst>
          </p:cNvPr>
          <p:cNvSpPr>
            <a:spLocks noGrp="1"/>
          </p:cNvSpPr>
          <p:nvPr>
            <p:ph idx="1"/>
          </p:nvPr>
        </p:nvSpPr>
        <p:spPr>
          <a:xfrm>
            <a:off x="680321" y="2336873"/>
            <a:ext cx="6423211" cy="3599316"/>
          </a:xfrm>
        </p:spPr>
        <p:txBody>
          <a:bodyPr>
            <a:normAutofit/>
          </a:bodyPr>
          <a:lstStyle/>
          <a:p>
            <a:endParaRPr lang="en-US" sz="2000" dirty="0"/>
          </a:p>
          <a:p>
            <a:r>
              <a:rPr lang="en-US" sz="2800" dirty="0"/>
              <a:t>This people honors me with their lips, but their heart is far from me; in vain do they worship me, teaching as doctrines the commandments of men (Mt 15:8–9).</a:t>
            </a:r>
          </a:p>
        </p:txBody>
      </p:sp>
    </p:spTree>
    <p:extLst>
      <p:ext uri="{BB962C8B-B14F-4D97-AF65-F5344CB8AC3E}">
        <p14:creationId xmlns:p14="http://schemas.microsoft.com/office/powerpoint/2010/main" val="2432612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6C282ABC-1405-0F96-6F15-362F340B12D1}"/>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FAD81CA-AFB5-CDBF-AE7D-415D93786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9C98488-C1FA-F2A7-DF57-AF0DDFE054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7A7A6A05-4AEB-7D60-1C98-20CCA1B17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3C64A35-8850-5380-34D8-385321AD11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8DF97C57-A169-0130-7353-9E0B8E868E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F4C968F-0AD1-1EDA-0722-2B8D9BC9488E}"/>
              </a:ext>
            </a:extLst>
          </p:cNvPr>
          <p:cNvSpPr>
            <a:spLocks noGrp="1"/>
          </p:cNvSpPr>
          <p:nvPr>
            <p:ph type="title"/>
          </p:nvPr>
        </p:nvSpPr>
        <p:spPr>
          <a:xfrm>
            <a:off x="680321" y="2063262"/>
            <a:ext cx="3739279" cy="2661052"/>
          </a:xfrm>
        </p:spPr>
        <p:txBody>
          <a:bodyPr>
            <a:normAutofit/>
          </a:bodyPr>
          <a:lstStyle/>
          <a:p>
            <a:pPr algn="r"/>
            <a:r>
              <a:rPr lang="en-US" sz="4400" dirty="0"/>
              <a:t>Conclusion</a:t>
            </a:r>
          </a:p>
        </p:txBody>
      </p:sp>
      <p:graphicFrame>
        <p:nvGraphicFramePr>
          <p:cNvPr id="21" name="Content Placeholder 2">
            <a:extLst>
              <a:ext uri="{FF2B5EF4-FFF2-40B4-BE49-F238E27FC236}">
                <a16:creationId xmlns:a16="http://schemas.microsoft.com/office/drawing/2014/main" id="{235E000E-7334-A8FB-C8D6-C9DD0544FAA8}"/>
              </a:ext>
            </a:extLst>
          </p:cNvPr>
          <p:cNvGraphicFramePr>
            <a:graphicFrameLocks noGrp="1"/>
          </p:cNvGraphicFramePr>
          <p:nvPr>
            <p:ph idx="1"/>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80668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24A8E2D4-86E2-2D70-303A-D2F9E81DDBFC}"/>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0A724E7-39C0-FC98-101F-4E44B1D4C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1E793935-2165-CC42-60E9-702CDD6DFB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7B5C2CB5-4361-5848-96B8-38FFBB5D8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D5ED919-C6D5-39F0-9F20-428525FA70C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23" name="Rectangle 22">
            <a:extLst>
              <a:ext uri="{FF2B5EF4-FFF2-40B4-BE49-F238E27FC236}">
                <a16:creationId xmlns:a16="http://schemas.microsoft.com/office/drawing/2014/main" id="{7418233B-36DA-1EEB-0C40-528192F4F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5EAA682-A97F-392D-C577-C083828B5DB8}"/>
              </a:ext>
            </a:extLst>
          </p:cNvPr>
          <p:cNvSpPr>
            <a:spLocks noGrp="1"/>
          </p:cNvSpPr>
          <p:nvPr>
            <p:ph type="title"/>
          </p:nvPr>
        </p:nvSpPr>
        <p:spPr>
          <a:xfrm>
            <a:off x="680321" y="2063262"/>
            <a:ext cx="3739279" cy="2661052"/>
          </a:xfrm>
        </p:spPr>
        <p:txBody>
          <a:bodyPr>
            <a:normAutofit/>
          </a:bodyPr>
          <a:lstStyle/>
          <a:p>
            <a:pPr algn="r"/>
            <a:r>
              <a:rPr lang="en-US" sz="4100" dirty="0"/>
              <a:t>Reasons/</a:t>
            </a:r>
            <a:br>
              <a:rPr lang="en-US" sz="4100" dirty="0"/>
            </a:br>
            <a:r>
              <a:rPr lang="en-US" sz="4100" dirty="0"/>
              <a:t>Concepts</a:t>
            </a:r>
          </a:p>
        </p:txBody>
      </p:sp>
      <p:graphicFrame>
        <p:nvGraphicFramePr>
          <p:cNvPr id="24" name="Content Placeholder 2">
            <a:extLst>
              <a:ext uri="{FF2B5EF4-FFF2-40B4-BE49-F238E27FC236}">
                <a16:creationId xmlns:a16="http://schemas.microsoft.com/office/drawing/2014/main" id="{ACD62E5C-AF68-31D9-1352-86E71A5D9DFD}"/>
              </a:ext>
            </a:extLst>
          </p:cNvPr>
          <p:cNvGraphicFramePr>
            <a:graphicFrameLocks noGrp="1"/>
          </p:cNvGraphicFramePr>
          <p:nvPr>
            <p:ph idx="1"/>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97980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25EA18F-A87A-EB33-E032-6971E6775FD2}"/>
              </a:ext>
            </a:extLst>
          </p:cNvPr>
          <p:cNvSpPr>
            <a:spLocks noGrp="1"/>
          </p:cNvSpPr>
          <p:nvPr>
            <p:ph type="title"/>
          </p:nvPr>
        </p:nvSpPr>
        <p:spPr>
          <a:xfrm>
            <a:off x="680321" y="2063262"/>
            <a:ext cx="3739279" cy="2661052"/>
          </a:xfrm>
        </p:spPr>
        <p:txBody>
          <a:bodyPr>
            <a:normAutofit/>
          </a:bodyPr>
          <a:lstStyle/>
          <a:p>
            <a:pPr algn="r"/>
            <a:r>
              <a:rPr lang="en-US" sz="4400"/>
              <a:t>The Goal of this Lesson</a:t>
            </a:r>
          </a:p>
        </p:txBody>
      </p:sp>
      <p:graphicFrame>
        <p:nvGraphicFramePr>
          <p:cNvPr id="21" name="Content Placeholder 2">
            <a:extLst>
              <a:ext uri="{FF2B5EF4-FFF2-40B4-BE49-F238E27FC236}">
                <a16:creationId xmlns:a16="http://schemas.microsoft.com/office/drawing/2014/main" id="{DEFA723B-5BE8-A88D-2462-0D3443BFA171}"/>
              </a:ext>
            </a:extLst>
          </p:cNvPr>
          <p:cNvGraphicFramePr>
            <a:graphicFrameLocks noGrp="1"/>
          </p:cNvGraphicFramePr>
          <p:nvPr>
            <p:ph idx="1"/>
            <p:extLst>
              <p:ext uri="{D42A27DB-BD31-4B8C-83A1-F6EECF244321}">
                <p14:modId xmlns:p14="http://schemas.microsoft.com/office/powerpoint/2010/main" val="4069884205"/>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39004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23" name="Rectangle 22">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945D86D-2473-0A83-9F80-7D97E1B23F6C}"/>
              </a:ext>
            </a:extLst>
          </p:cNvPr>
          <p:cNvSpPr>
            <a:spLocks noGrp="1"/>
          </p:cNvSpPr>
          <p:nvPr>
            <p:ph type="title"/>
          </p:nvPr>
        </p:nvSpPr>
        <p:spPr>
          <a:xfrm>
            <a:off x="680321" y="2063262"/>
            <a:ext cx="3739279" cy="2661052"/>
          </a:xfrm>
        </p:spPr>
        <p:txBody>
          <a:bodyPr>
            <a:normAutofit/>
          </a:bodyPr>
          <a:lstStyle/>
          <a:p>
            <a:pPr algn="r"/>
            <a:r>
              <a:rPr lang="en-US" sz="4100" dirty="0"/>
              <a:t>Reasons/</a:t>
            </a:r>
            <a:br>
              <a:rPr lang="en-US" sz="4100" dirty="0"/>
            </a:br>
            <a:r>
              <a:rPr lang="en-US" sz="4100" dirty="0"/>
              <a:t>Concepts</a:t>
            </a:r>
          </a:p>
        </p:txBody>
      </p:sp>
      <p:graphicFrame>
        <p:nvGraphicFramePr>
          <p:cNvPr id="24" name="Content Placeholder 2">
            <a:extLst>
              <a:ext uri="{FF2B5EF4-FFF2-40B4-BE49-F238E27FC236}">
                <a16:creationId xmlns:a16="http://schemas.microsoft.com/office/drawing/2014/main" id="{435E3183-008B-4F27-8649-2BF96C59616B}"/>
              </a:ext>
            </a:extLst>
          </p:cNvPr>
          <p:cNvGraphicFramePr>
            <a:graphicFrameLocks noGrp="1"/>
          </p:cNvGraphicFramePr>
          <p:nvPr>
            <p:ph idx="1"/>
            <p:extLst>
              <p:ext uri="{D42A27DB-BD31-4B8C-83A1-F6EECF244321}">
                <p14:modId xmlns:p14="http://schemas.microsoft.com/office/powerpoint/2010/main" val="892033259"/>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73841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8" name="Picture 17">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20" name="Rectangle 19">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descr="A person smiling at someone&#10;&#10;Description automatically generated">
            <a:extLst>
              <a:ext uri="{FF2B5EF4-FFF2-40B4-BE49-F238E27FC236}">
                <a16:creationId xmlns:a16="http://schemas.microsoft.com/office/drawing/2014/main" id="{37FADAF2-CF04-D25B-A1B4-16A7036EB767}"/>
              </a:ext>
            </a:extLst>
          </p:cNvPr>
          <p:cNvPicPr>
            <a:picLocks noChangeAspect="1"/>
          </p:cNvPicPr>
          <p:nvPr/>
        </p:nvPicPr>
        <p:blipFill>
          <a:blip r:embed="rId5"/>
          <a:srcRect t="6082" r="9091" b="4597"/>
          <a:stretch/>
        </p:blipFill>
        <p:spPr>
          <a:xfrm>
            <a:off x="-3176" y="10"/>
            <a:ext cx="12192000" cy="6857991"/>
          </a:xfrm>
          <a:prstGeom prst="rect">
            <a:avLst/>
          </a:prstGeom>
        </p:spPr>
      </p:pic>
      <p:sp>
        <p:nvSpPr>
          <p:cNvPr id="24" name="Rectangle 23">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6B826B0-3795-36E2-C123-BBCCE95B70F7}"/>
              </a:ext>
            </a:extLst>
          </p:cNvPr>
          <p:cNvSpPr>
            <a:spLocks noGrp="1"/>
          </p:cNvSpPr>
          <p:nvPr>
            <p:ph type="title"/>
          </p:nvPr>
        </p:nvSpPr>
        <p:spPr>
          <a:xfrm>
            <a:off x="680322" y="4402667"/>
            <a:ext cx="8133478" cy="940240"/>
          </a:xfrm>
        </p:spPr>
        <p:txBody>
          <a:bodyPr vert="horz" lIns="91440" tIns="45720" rIns="91440" bIns="45720" rtlCol="0" anchor="b">
            <a:normAutofit/>
          </a:bodyPr>
          <a:lstStyle/>
          <a:p>
            <a:pPr lvl="0" algn="r"/>
            <a:r>
              <a:rPr lang="en-US" sz="3700"/>
              <a:t>Worship is a lifestyle, not an event</a:t>
            </a:r>
          </a:p>
        </p:txBody>
      </p:sp>
      <p:sp>
        <p:nvSpPr>
          <p:cNvPr id="26" name="Rectangle 25">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39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1B3-E1B1-F49F-6AD6-6C58F2C1F8BD}"/>
              </a:ext>
            </a:extLst>
          </p:cNvPr>
          <p:cNvSpPr>
            <a:spLocks noGrp="1"/>
          </p:cNvSpPr>
          <p:nvPr>
            <p:ph type="title"/>
          </p:nvPr>
        </p:nvSpPr>
        <p:spPr/>
        <p:txBody>
          <a:bodyPr/>
          <a:lstStyle/>
          <a:p>
            <a:r>
              <a:rPr lang="en-US" dirty="0"/>
              <a:t>Impressive Intensity VS Strong Consistency</a:t>
            </a:r>
          </a:p>
        </p:txBody>
      </p:sp>
      <p:pic>
        <p:nvPicPr>
          <p:cNvPr id="5" name="Picture 4" descr="A log burning in a fire&#10;&#10;Description automatically generated">
            <a:extLst>
              <a:ext uri="{FF2B5EF4-FFF2-40B4-BE49-F238E27FC236}">
                <a16:creationId xmlns:a16="http://schemas.microsoft.com/office/drawing/2014/main" id="{66DFF81B-4E72-9182-35DF-2C145EDE2D28}"/>
              </a:ext>
            </a:extLst>
          </p:cNvPr>
          <p:cNvPicPr>
            <a:picLocks noChangeAspect="1"/>
          </p:cNvPicPr>
          <p:nvPr/>
        </p:nvPicPr>
        <p:blipFill>
          <a:blip r:embed="rId2"/>
          <a:stretch>
            <a:fillRect/>
          </a:stretch>
        </p:blipFill>
        <p:spPr>
          <a:xfrm>
            <a:off x="6776775" y="2105926"/>
            <a:ext cx="4654668" cy="4654668"/>
          </a:xfrm>
          <a:prstGeom prst="rect">
            <a:avLst/>
          </a:prstGeom>
        </p:spPr>
      </p:pic>
      <p:pic>
        <p:nvPicPr>
          <p:cNvPr id="7" name="Picture 6" descr="A paper on fire with smoke&#10;&#10;Description automatically generated">
            <a:extLst>
              <a:ext uri="{FF2B5EF4-FFF2-40B4-BE49-F238E27FC236}">
                <a16:creationId xmlns:a16="http://schemas.microsoft.com/office/drawing/2014/main" id="{DED157D6-303A-B1CD-4B1F-B2DC58A4480A}"/>
              </a:ext>
            </a:extLst>
          </p:cNvPr>
          <p:cNvPicPr>
            <a:picLocks noChangeAspect="1"/>
          </p:cNvPicPr>
          <p:nvPr/>
        </p:nvPicPr>
        <p:blipFill>
          <a:blip r:embed="rId3"/>
          <a:stretch>
            <a:fillRect/>
          </a:stretch>
        </p:blipFill>
        <p:spPr>
          <a:xfrm>
            <a:off x="1042747" y="2105926"/>
            <a:ext cx="4654668" cy="4654668"/>
          </a:xfrm>
          <a:prstGeom prst="rect">
            <a:avLst/>
          </a:prstGeom>
        </p:spPr>
      </p:pic>
    </p:spTree>
    <p:extLst>
      <p:ext uri="{BB962C8B-B14F-4D97-AF65-F5344CB8AC3E}">
        <p14:creationId xmlns:p14="http://schemas.microsoft.com/office/powerpoint/2010/main" val="1048180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2" name="Content Placeholder 8">
            <a:extLst>
              <a:ext uri="{FF2B5EF4-FFF2-40B4-BE49-F238E27FC236}">
                <a16:creationId xmlns:a16="http://schemas.microsoft.com/office/drawing/2014/main" id="{A4D06389-7EE8-7DE5-94FE-9200B12A583E}"/>
              </a:ext>
            </a:extLst>
          </p:cNvPr>
          <p:cNvSpPr>
            <a:spLocks noGrp="1"/>
          </p:cNvSpPr>
          <p:nvPr>
            <p:ph idx="1"/>
          </p:nvPr>
        </p:nvSpPr>
        <p:spPr>
          <a:xfrm>
            <a:off x="680322" y="2336873"/>
            <a:ext cx="5041628" cy="3599316"/>
          </a:xfrm>
        </p:spPr>
        <p:txBody>
          <a:bodyPr>
            <a:normAutofit/>
          </a:bodyPr>
          <a:lstStyle/>
          <a:p>
            <a:r>
              <a:rPr lang="en-US" sz="2800" dirty="0"/>
              <a:t>And Samuel said, “Has the LORD as great delight in burnt offerings and sacrifices, as in obeying the voice of the LORD? Behold, to obey is better than sacrifice, and to listen than the fat of rams (1 Sam 15:22).</a:t>
            </a:r>
          </a:p>
        </p:txBody>
      </p:sp>
      <p:pic>
        <p:nvPicPr>
          <p:cNvPr id="5" name="Content Placeholder 4" descr="A person in a robe and crown looking at another person in a desert&#10;&#10;Description automatically generated">
            <a:extLst>
              <a:ext uri="{FF2B5EF4-FFF2-40B4-BE49-F238E27FC236}">
                <a16:creationId xmlns:a16="http://schemas.microsoft.com/office/drawing/2014/main" id="{0AFE0B6F-294E-E39E-9D01-E5FDE8DE2B27}"/>
              </a:ext>
            </a:extLst>
          </p:cNvPr>
          <p:cNvPicPr>
            <a:picLocks noChangeAspect="1"/>
          </p:cNvPicPr>
          <p:nvPr/>
        </p:nvPicPr>
        <p:blipFill>
          <a:blip r:embed="rId3"/>
          <a:srcRect l="11135" r="1" b="1"/>
          <a:stretch/>
        </p:blipFill>
        <p:spPr>
          <a:xfrm>
            <a:off x="6096000" y="10"/>
            <a:ext cx="6092823" cy="6856310"/>
          </a:xfrm>
          <a:prstGeom prst="rect">
            <a:avLst/>
          </a:prstGeom>
          <a:ln>
            <a:noFill/>
          </a:ln>
          <a:effectLst/>
        </p:spPr>
      </p:pic>
      <p:sp>
        <p:nvSpPr>
          <p:cNvPr id="23" name="Rectangle 22">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B67C323-9239-CA37-69C7-76A6490586D1}"/>
              </a:ext>
            </a:extLst>
          </p:cNvPr>
          <p:cNvSpPr>
            <a:spLocks noGrp="1"/>
          </p:cNvSpPr>
          <p:nvPr>
            <p:ph type="title"/>
          </p:nvPr>
        </p:nvSpPr>
        <p:spPr>
          <a:xfrm>
            <a:off x="680321" y="753228"/>
            <a:ext cx="5041629" cy="1080938"/>
          </a:xfrm>
        </p:spPr>
        <p:txBody>
          <a:bodyPr>
            <a:normAutofit/>
          </a:bodyPr>
          <a:lstStyle/>
          <a:p>
            <a:r>
              <a:rPr lang="en-US"/>
              <a:t>Obedience VS Sacrifice</a:t>
            </a:r>
            <a:endParaRPr lang="en-US" dirty="0"/>
          </a:p>
        </p:txBody>
      </p:sp>
      <p:pic>
        <p:nvPicPr>
          <p:cNvPr id="24" name="Picture 23">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4132371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6" name="Picture 15">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8" name="Rectangle 17">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descr="A book with a cross on it&#10;&#10;Description automatically generated">
            <a:extLst>
              <a:ext uri="{FF2B5EF4-FFF2-40B4-BE49-F238E27FC236}">
                <a16:creationId xmlns:a16="http://schemas.microsoft.com/office/drawing/2014/main" id="{88509362-0FF6-F487-F9D3-40FF16392277}"/>
              </a:ext>
            </a:extLst>
          </p:cNvPr>
          <p:cNvPicPr>
            <a:picLocks noChangeAspect="1"/>
          </p:cNvPicPr>
          <p:nvPr/>
        </p:nvPicPr>
        <p:blipFill>
          <a:blip r:embed="rId5"/>
          <a:srcRect t="10679" r="9091"/>
          <a:stretch/>
        </p:blipFill>
        <p:spPr>
          <a:xfrm>
            <a:off x="-3176" y="10"/>
            <a:ext cx="12192000" cy="6857991"/>
          </a:xfrm>
          <a:prstGeom prst="rect">
            <a:avLst/>
          </a:prstGeom>
        </p:spPr>
      </p:pic>
      <p:sp>
        <p:nvSpPr>
          <p:cNvPr id="22" name="Rectangle 21">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1B3FF72-DACC-87F5-7ABA-CD5DFC5C2BA8}"/>
              </a:ext>
            </a:extLst>
          </p:cNvPr>
          <p:cNvSpPr>
            <a:spLocks noGrp="1"/>
          </p:cNvSpPr>
          <p:nvPr>
            <p:ph type="title"/>
          </p:nvPr>
        </p:nvSpPr>
        <p:spPr>
          <a:xfrm>
            <a:off x="231112" y="4402667"/>
            <a:ext cx="8582688" cy="1355038"/>
          </a:xfrm>
        </p:spPr>
        <p:txBody>
          <a:bodyPr vert="horz" lIns="91440" tIns="45720" rIns="91440" bIns="45720" rtlCol="0" anchor="b">
            <a:normAutofit/>
          </a:bodyPr>
          <a:lstStyle/>
          <a:p>
            <a:pPr algn="r"/>
            <a:r>
              <a:rPr lang="en-US" sz="4000" dirty="0"/>
              <a:t>Worship is about what God wants, not what we want</a:t>
            </a:r>
          </a:p>
        </p:txBody>
      </p:sp>
      <p:sp>
        <p:nvSpPr>
          <p:cNvPr id="24" name="Rectangle 23">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64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Content Placeholder 4" descr="A person in a robe feeding a baby sheep&#10;&#10;Description automatically generated">
            <a:extLst>
              <a:ext uri="{FF2B5EF4-FFF2-40B4-BE49-F238E27FC236}">
                <a16:creationId xmlns:a16="http://schemas.microsoft.com/office/drawing/2014/main" id="{F539988E-EB43-CE24-517D-6B4C48C15FD1}"/>
              </a:ext>
            </a:extLst>
          </p:cNvPr>
          <p:cNvPicPr>
            <a:picLocks noChangeAspect="1"/>
          </p:cNvPicPr>
          <p:nvPr/>
        </p:nvPicPr>
        <p:blipFill>
          <a:blip r:embed="rId3"/>
          <a:srcRect l="-1" r="14214" b="9222"/>
          <a:stretch/>
        </p:blipFill>
        <p:spPr>
          <a:xfrm>
            <a:off x="5709523" y="-1"/>
            <a:ext cx="6479302" cy="6856310"/>
          </a:xfrm>
          <a:prstGeom prst="rect">
            <a:avLst/>
          </a:prstGeom>
          <a:ln>
            <a:noFill/>
          </a:ln>
          <a:effectLst/>
        </p:spPr>
      </p:pic>
      <p:sp>
        <p:nvSpPr>
          <p:cNvPr id="16" name="Rectangle 15">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6D631F0-1C6A-0489-BB74-4C570DA45B00}"/>
              </a:ext>
            </a:extLst>
          </p:cNvPr>
          <p:cNvSpPr>
            <a:spLocks noGrp="1"/>
          </p:cNvSpPr>
          <p:nvPr>
            <p:ph type="title"/>
          </p:nvPr>
        </p:nvSpPr>
        <p:spPr>
          <a:xfrm>
            <a:off x="680322" y="753228"/>
            <a:ext cx="3679028" cy="1080938"/>
          </a:xfrm>
        </p:spPr>
        <p:txBody>
          <a:bodyPr>
            <a:normAutofit/>
          </a:bodyPr>
          <a:lstStyle/>
          <a:p>
            <a:r>
              <a:rPr lang="en-US" sz="3200" dirty="0"/>
              <a:t>Cain and Abel</a:t>
            </a:r>
          </a:p>
        </p:txBody>
      </p:sp>
      <p:pic>
        <p:nvPicPr>
          <p:cNvPr id="18" name="Picture 17">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9" name="Content Placeholder 8">
            <a:extLst>
              <a:ext uri="{FF2B5EF4-FFF2-40B4-BE49-F238E27FC236}">
                <a16:creationId xmlns:a16="http://schemas.microsoft.com/office/drawing/2014/main" id="{392E9083-86DE-1ADD-F4CA-563EBFE0EC65}"/>
              </a:ext>
            </a:extLst>
          </p:cNvPr>
          <p:cNvSpPr>
            <a:spLocks noGrp="1"/>
          </p:cNvSpPr>
          <p:nvPr>
            <p:ph idx="1"/>
          </p:nvPr>
        </p:nvSpPr>
        <p:spPr>
          <a:xfrm>
            <a:off x="83127" y="2172978"/>
            <a:ext cx="5507181" cy="4683331"/>
          </a:xfrm>
        </p:spPr>
        <p:txBody>
          <a:bodyPr>
            <a:normAutofit fontScale="92500" lnSpcReduction="10000"/>
          </a:bodyPr>
          <a:lstStyle/>
          <a:p>
            <a:r>
              <a:rPr lang="en-US" sz="3200" dirty="0"/>
              <a:t>In the course of time Cain brought to the LORD an offering of the fruit of the ground, and Abel also brought of the firstborn of his flock and of their fat portions. And the LORD had regard for Abel and his offering, but for Cain and his offering he had no regard. So Cain was very angry, and his face fell (Gen 4:3–5).</a:t>
            </a:r>
          </a:p>
        </p:txBody>
      </p:sp>
    </p:spTree>
    <p:extLst>
      <p:ext uri="{BB962C8B-B14F-4D97-AF65-F5344CB8AC3E}">
        <p14:creationId xmlns:p14="http://schemas.microsoft.com/office/powerpoint/2010/main" val="2149563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9" name="Content Placeholder 8">
            <a:extLst>
              <a:ext uri="{FF2B5EF4-FFF2-40B4-BE49-F238E27FC236}">
                <a16:creationId xmlns:a16="http://schemas.microsoft.com/office/drawing/2014/main" id="{ADAF02B0-962B-5820-C0BC-F85D00E15A57}"/>
              </a:ext>
            </a:extLst>
          </p:cNvPr>
          <p:cNvSpPr>
            <a:spLocks noGrp="1"/>
          </p:cNvSpPr>
          <p:nvPr>
            <p:ph idx="1"/>
          </p:nvPr>
        </p:nvSpPr>
        <p:spPr>
          <a:xfrm>
            <a:off x="145473" y="2229231"/>
            <a:ext cx="5839691" cy="4545641"/>
          </a:xfrm>
        </p:spPr>
        <p:txBody>
          <a:bodyPr>
            <a:normAutofit/>
          </a:bodyPr>
          <a:lstStyle/>
          <a:p>
            <a:r>
              <a:rPr lang="en-US" sz="2800" dirty="0"/>
              <a:t>And he received the gold from their hand and fashioned it with a graving tool and made a golden calf. And they said, “These are your gods, O Israel, who brought you up out of the land of Egypt!” When Aaron saw this, he built an altar before it. And Aaron made a proclamation and said, “Tomorrow shall be a feast to the LORD” (</a:t>
            </a:r>
            <a:r>
              <a:rPr lang="en-US" sz="2800" dirty="0" err="1"/>
              <a:t>Exod</a:t>
            </a:r>
            <a:r>
              <a:rPr lang="en-US" sz="2800" dirty="0"/>
              <a:t> 32:4–5).</a:t>
            </a:r>
          </a:p>
        </p:txBody>
      </p:sp>
      <p:pic>
        <p:nvPicPr>
          <p:cNvPr id="5" name="Content Placeholder 4" descr="A golden bull statue with horns&#10;&#10;Description automatically generated">
            <a:extLst>
              <a:ext uri="{FF2B5EF4-FFF2-40B4-BE49-F238E27FC236}">
                <a16:creationId xmlns:a16="http://schemas.microsoft.com/office/drawing/2014/main" id="{714526AB-811F-A1E8-A4E1-74CC35DD1CFE}"/>
              </a:ext>
            </a:extLst>
          </p:cNvPr>
          <p:cNvPicPr>
            <a:picLocks noChangeAspect="1"/>
          </p:cNvPicPr>
          <p:nvPr/>
        </p:nvPicPr>
        <p:blipFill>
          <a:blip r:embed="rId3"/>
          <a:srcRect l="7385" r="3752" b="1"/>
          <a:stretch/>
        </p:blipFill>
        <p:spPr>
          <a:xfrm>
            <a:off x="6096000" y="10"/>
            <a:ext cx="6092823" cy="6856310"/>
          </a:xfrm>
          <a:prstGeom prst="rect">
            <a:avLst/>
          </a:prstGeom>
          <a:ln>
            <a:noFill/>
          </a:ln>
          <a:effectLst/>
        </p:spPr>
      </p:pic>
      <p:sp>
        <p:nvSpPr>
          <p:cNvPr id="16" name="Rectangle 15">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FDD971C-30C5-8233-F645-1797A672637D}"/>
              </a:ext>
            </a:extLst>
          </p:cNvPr>
          <p:cNvSpPr>
            <a:spLocks noGrp="1"/>
          </p:cNvSpPr>
          <p:nvPr>
            <p:ph type="title"/>
          </p:nvPr>
        </p:nvSpPr>
        <p:spPr>
          <a:xfrm>
            <a:off x="680321" y="753228"/>
            <a:ext cx="5041629" cy="1080938"/>
          </a:xfrm>
        </p:spPr>
        <p:txBody>
          <a:bodyPr>
            <a:normAutofit/>
          </a:bodyPr>
          <a:lstStyle/>
          <a:p>
            <a:r>
              <a:rPr lang="en-US" dirty="0"/>
              <a:t>The Children of Israel</a:t>
            </a:r>
          </a:p>
        </p:txBody>
      </p:sp>
      <p:pic>
        <p:nvPicPr>
          <p:cNvPr id="18" name="Picture 17">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1760998478"/>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D9F56D8647A540A7BE492128A74914" ma:contentTypeVersion="11" ma:contentTypeDescription="Create a new document." ma:contentTypeScope="" ma:versionID="4ae77a3fa173bc320b04d91296cf5ec3">
  <xsd:schema xmlns:xsd="http://www.w3.org/2001/XMLSchema" xmlns:xs="http://www.w3.org/2001/XMLSchema" xmlns:p="http://schemas.microsoft.com/office/2006/metadata/properties" xmlns:ns3="229ca009-8864-4349-bea7-3574e0daba91" targetNamespace="http://schemas.microsoft.com/office/2006/metadata/properties" ma:root="true" ma:fieldsID="edf92a135ef773b9d3b47a0e3102f6d5" ns3:_="">
    <xsd:import namespace="229ca009-8864-4349-bea7-3574e0daba9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SearchProperties" minOccurs="0"/>
                <xsd:element ref="ns3:MediaServiceDateTaken" minOccurs="0"/>
                <xsd:element ref="ns3:MediaServiceObjectDetectorVersions" minOccurs="0"/>
                <xsd:element ref="ns3:MediaServiceSystemTag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ca009-8864-4349-bea7-3574e0daba9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ystemTags" ma:index="15" nillable="true" ma:displayName="MediaServiceSystemTags" ma:hidden="true" ma:internalName="MediaServiceSystemTag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8F7AA3-D919-48D8-BA69-E5F17003AA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ca009-8864-4349-bea7-3574e0daba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1CCD7E-187E-4EA7-8844-DFBD73E13F3E}">
  <ds:schemaRefs>
    <ds:schemaRef ds:uri="http://schemas.microsoft.com/office/infopath/2007/PartnerControls"/>
    <ds:schemaRef ds:uri="http://www.w3.org/XML/1998/namespace"/>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229ca009-8864-4349-bea7-3574e0daba91"/>
    <ds:schemaRef ds:uri="http://purl.org/dc/dcmitype/"/>
    <ds:schemaRef ds:uri="http://purl.org/dc/terms/"/>
  </ds:schemaRefs>
</ds:datastoreItem>
</file>

<file path=customXml/itemProps3.xml><?xml version="1.0" encoding="utf-8"?>
<ds:datastoreItem xmlns:ds="http://schemas.openxmlformats.org/officeDocument/2006/customXml" ds:itemID="{7E24890A-5842-45D8-BA57-40CA3D9798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Berlin</Template>
  <TotalTime>355</TotalTime>
  <Words>549</Words>
  <Application>Microsoft Office PowerPoint</Application>
  <PresentationFormat>Widescreen</PresentationFormat>
  <Paragraphs>31</Paragraphs>
  <Slides>14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Trebuchet MS</vt:lpstr>
      <vt:lpstr>Berlin</vt:lpstr>
      <vt:lpstr>Worship and Honor</vt:lpstr>
      <vt:lpstr>The Goal of this Lesson</vt:lpstr>
      <vt:lpstr>Reasons/ Concepts</vt:lpstr>
      <vt:lpstr>Worship is a lifestyle, not an event</vt:lpstr>
      <vt:lpstr>Impressive Intensity VS Strong Consistency</vt:lpstr>
      <vt:lpstr>Obedience VS Sacrifice</vt:lpstr>
      <vt:lpstr>Worship is about what God wants, not what we want</vt:lpstr>
      <vt:lpstr>Cain and Abel</vt:lpstr>
      <vt:lpstr>The Children of Israel</vt:lpstr>
      <vt:lpstr>Worship involves sacrifice and honor, not manipulation</vt:lpstr>
      <vt:lpstr>Thanksgiving VS Manipulation</vt:lpstr>
      <vt:lpstr>Motivation VS Obligation</vt:lpstr>
      <vt:lpstr>Conclusion</vt:lpstr>
      <vt:lpstr>Reasons/ Concepts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Peters, Joseph Daniel</dc:creator>
  <cp:lastModifiedBy>Peters, Joseph Daniel</cp:lastModifiedBy>
  <cp:revision>2</cp:revision>
  <dcterms:created xsi:type="dcterms:W3CDTF">2024-12-08T22:36:51Z</dcterms:created>
  <dcterms:modified xsi:type="dcterms:W3CDTF">2024-12-12T02:50:53Z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0x01010046D9F56D8647A540A7BE492128A74914</vt:lpwstr>
  </property>
</Properties>
</file>