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97" r:id="rId2"/>
    <p:sldId id="318" r:id="rId3"/>
    <p:sldId id="289" r:id="rId4"/>
    <p:sldId id="257" r:id="rId5"/>
    <p:sldId id="260" r:id="rId6"/>
    <p:sldId id="299" r:id="rId7"/>
    <p:sldId id="293" r:id="rId8"/>
    <p:sldId id="295" r:id="rId9"/>
    <p:sldId id="294" r:id="rId10"/>
    <p:sldId id="290" r:id="rId11"/>
    <p:sldId id="296" r:id="rId12"/>
    <p:sldId id="301" r:id="rId13"/>
    <p:sldId id="302" r:id="rId14"/>
    <p:sldId id="306" r:id="rId15"/>
    <p:sldId id="303" r:id="rId16"/>
    <p:sldId id="307" r:id="rId17"/>
    <p:sldId id="323" r:id="rId18"/>
    <p:sldId id="312" r:id="rId19"/>
    <p:sldId id="322" r:id="rId20"/>
    <p:sldId id="310" r:id="rId21"/>
    <p:sldId id="319" r:id="rId22"/>
    <p:sldId id="316" r:id="rId23"/>
    <p:sldId id="317" r:id="rId24"/>
    <p:sldId id="320" r:id="rId25"/>
    <p:sldId id="259" r:id="rId26"/>
    <p:sldId id="278" r:id="rId27"/>
    <p:sldId id="315" r:id="rId28"/>
    <p:sldId id="314" r:id="rId2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BB8544-979B-44FA-BC61-30F7B183C3A9}" v="462" dt="2024-07-13T13:30:24.7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66" autoAdjust="0"/>
    <p:restoredTop sz="94660"/>
  </p:normalViewPr>
  <p:slideViewPr>
    <p:cSldViewPr>
      <p:cViewPr varScale="1">
        <p:scale>
          <a:sx n="105" d="100"/>
          <a:sy n="105" d="100"/>
        </p:scale>
        <p:origin x="984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12F139-4B12-4600-B6C8-58A3A502ED97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B7963-816D-42D8-8D6B-7D2F72B21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796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B7963-816D-42D8-8D6B-7D2F72B210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15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B7963-816D-42D8-8D6B-7D2F72B210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42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B7963-816D-42D8-8D6B-7D2F72B210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73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B7963-816D-42D8-8D6B-7D2F72B2106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00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B7963-816D-42D8-8D6B-7D2F72B210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25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FDR removed National Gold standard 1933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B7963-816D-42D8-8D6B-7D2F72B2106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430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B7963-816D-42D8-8D6B-7D2F72B2106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688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0B7963-816D-42D8-8D6B-7D2F72B2106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84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633B3-EEF4-4108-80FD-16DF46E7CE97}" type="datetimeFigureOut">
              <a:rPr lang="en-US"/>
              <a:pPr>
                <a:defRPr/>
              </a:pPr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B0CC2-BA61-4EDA-9119-5D49538F3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51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07FB-594F-4CE7-8008-E206F1DF44F6}" type="datetimeFigureOut">
              <a:rPr lang="en-US"/>
              <a:pPr>
                <a:defRPr/>
              </a:pPr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26094-899A-482D-88CE-4AFDAAF00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2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53776-811B-4CFB-B783-BC499DD5DCC4}" type="datetimeFigureOut">
              <a:rPr lang="en-US"/>
              <a:pPr>
                <a:defRPr/>
              </a:pPr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C8912-E4E7-4766-A78B-9EDA18926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110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F755B-EB85-42B3-BC2D-F259EC0CA040}" type="datetimeFigureOut">
              <a:rPr lang="en-US"/>
              <a:pPr>
                <a:defRPr/>
              </a:pPr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53B38-4B97-4D5A-9715-AD2088BC84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36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D44E0-1D25-4109-89B1-46E5E99D5C19}" type="datetimeFigureOut">
              <a:rPr lang="en-US"/>
              <a:pPr>
                <a:defRPr/>
              </a:pPr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3268E-4999-4D3F-98C5-9AA382A86C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75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2D218-AA04-4256-AC4F-EB6B57E47612}" type="datetimeFigureOut">
              <a:rPr lang="en-US"/>
              <a:pPr>
                <a:defRPr/>
              </a:pPr>
              <a:t>7/13/2024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DC95E-0642-4FD2-A875-98DAA46F7F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7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234BD-CD99-46E4-A901-74AC821204E1}" type="datetimeFigureOut">
              <a:rPr lang="en-US"/>
              <a:pPr>
                <a:defRPr/>
              </a:pPr>
              <a:t>7/13/2024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59A0F-3F1A-4265-B0EB-C24302EB0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57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67E26-2EAA-4AAC-A8B7-981C99E99AC6}" type="datetimeFigureOut">
              <a:rPr lang="en-US"/>
              <a:pPr>
                <a:defRPr/>
              </a:pPr>
              <a:t>7/13/2024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AE172-7A35-4C4A-A933-B7C683475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90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FEA4B-B343-4AF6-9463-E67E2FB806B7}" type="datetimeFigureOut">
              <a:rPr lang="en-US"/>
              <a:pPr>
                <a:defRPr/>
              </a:pPr>
              <a:t>7/13/2024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D12CC-C092-4FEE-8F2B-37FE38151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82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E80B2-434F-45A2-BB18-516D24FBEA16}" type="datetimeFigureOut">
              <a:rPr lang="en-US"/>
              <a:pPr>
                <a:defRPr/>
              </a:pPr>
              <a:t>7/13/2024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8221D-607E-4EA4-AB5F-382AB3F62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64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E4B47-AE1F-45C1-B03E-7548BCBF8D23}" type="datetimeFigureOut">
              <a:rPr lang="en-US"/>
              <a:pPr>
                <a:defRPr/>
              </a:pPr>
              <a:t>7/13/2024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B0854-D6E5-4104-89B1-27491A485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50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9F5ECC-1285-434D-B82E-7F51D3E50163}" type="datetimeFigureOut">
              <a:rPr lang="en-US"/>
              <a:pPr>
                <a:defRPr/>
              </a:pPr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0A2E51-CBCF-48C9-BED3-BC62EABEA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52A984-9E53-D777-5713-42B3BF5C6B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00" t="19600" r="26800" b="22800"/>
          <a:stretch/>
        </p:blipFill>
        <p:spPr>
          <a:xfrm>
            <a:off x="76200" y="3322320"/>
            <a:ext cx="5638800" cy="33832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C19C62-7B51-C28D-0C0C-6E58F957B480}"/>
              </a:ext>
            </a:extLst>
          </p:cNvPr>
          <p:cNvSpPr txBox="1"/>
          <p:nvPr/>
        </p:nvSpPr>
        <p:spPr>
          <a:xfrm>
            <a:off x="76200" y="225719"/>
            <a:ext cx="12115800" cy="2867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71 years ago (1953), some believers were burdened about the spiritual condition of the people in our area. </a:t>
            </a:r>
          </a:p>
          <a:p>
            <a:pPr marL="0" marR="0" lvl="0" indent="0" algn="ctr" defTabSz="914400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 prayed, prepared and planned services in an old fashioned “Tent” seeking to win the lost to Christ.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42A7C1-AB73-C470-3C20-1FA582BD672D}"/>
              </a:ext>
            </a:extLst>
          </p:cNvPr>
          <p:cNvSpPr txBox="1"/>
          <p:nvPr/>
        </p:nvSpPr>
        <p:spPr>
          <a:xfrm>
            <a:off x="5745480" y="3307080"/>
            <a:ext cx="623620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God’s Spirit moved and on June 21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1953 some believers covenanted together to form Cheney Baptist Church.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58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6553200" y="169038"/>
            <a:ext cx="5715000" cy="1600200"/>
          </a:xfrm>
        </p:spPr>
        <p:txBody>
          <a:bodyPr/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“Woe to the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inhabiters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of the earth! 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the devil is come down unto you,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having great wrath,</a:t>
            </a:r>
          </a:p>
          <a:p>
            <a:pPr marL="0" lvl="0" indent="0" algn="ctr">
              <a:spcBef>
                <a:spcPct val="0"/>
              </a:spcBef>
              <a:buNone/>
            </a:pPr>
            <a:endParaRPr lang="en-US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ct val="0"/>
              </a:spcBef>
              <a:buNone/>
            </a:pPr>
            <a:endParaRPr lang="en-US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B167D5-93C6-1778-2B29-9712F4BC0436}"/>
              </a:ext>
            </a:extLst>
          </p:cNvPr>
          <p:cNvSpPr txBox="1"/>
          <p:nvPr/>
        </p:nvSpPr>
        <p:spPr>
          <a:xfrm>
            <a:off x="381000" y="5088763"/>
            <a:ext cx="107442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because he knows that he has </a:t>
            </a:r>
          </a:p>
          <a:p>
            <a:pPr algn="ctr"/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a short time.” </a:t>
            </a:r>
            <a:b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The Coming Tribulation - Himitsu | End Times Study">
            <a:extLst>
              <a:ext uri="{FF2B5EF4-FFF2-40B4-BE49-F238E27FC236}">
                <a16:creationId xmlns:a16="http://schemas.microsoft.com/office/drawing/2014/main" id="{FDFF619D-3EBE-A927-6AE8-8149875B7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77"/>
            <a:ext cx="6715328" cy="510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9523FD-B3AA-5A09-AD84-260ABCEFA7DA}"/>
              </a:ext>
            </a:extLst>
          </p:cNvPr>
          <p:cNvSpPr txBox="1"/>
          <p:nvPr/>
        </p:nvSpPr>
        <p:spPr>
          <a:xfrm>
            <a:off x="116732" y="2704901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Rev. 12:12</a:t>
            </a:r>
          </a:p>
        </p:txBody>
      </p:sp>
    </p:spTree>
    <p:extLst>
      <p:ext uri="{BB962C8B-B14F-4D97-AF65-F5344CB8AC3E}">
        <p14:creationId xmlns:p14="http://schemas.microsoft.com/office/powerpoint/2010/main" val="61264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5F5454B-AA0E-1276-DD50-B403DBCF8A01}"/>
              </a:ext>
            </a:extLst>
          </p:cNvPr>
          <p:cNvSpPr txBox="1"/>
          <p:nvPr/>
        </p:nvSpPr>
        <p:spPr>
          <a:xfrm>
            <a:off x="0" y="228600"/>
            <a:ext cx="70866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the dragon was wroth with the woman,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went to make war with the remnant of her seed,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which </a:t>
            </a: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keep the commandments of God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The Coming Tribulation - Himitsu | End Times Study">
            <a:extLst>
              <a:ext uri="{FF2B5EF4-FFF2-40B4-BE49-F238E27FC236}">
                <a16:creationId xmlns:a16="http://schemas.microsoft.com/office/drawing/2014/main" id="{F5221B80-5676-355A-A7FE-B7315EE40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503" y="-76199"/>
            <a:ext cx="4823602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35B599-F3AE-9427-F9AB-BA3566F1FB0B}"/>
              </a:ext>
            </a:extLst>
          </p:cNvPr>
          <p:cNvSpPr txBox="1"/>
          <p:nvPr/>
        </p:nvSpPr>
        <p:spPr>
          <a:xfrm>
            <a:off x="7376503" y="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Rev. 12:17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472CA9-BD9C-0596-90FE-E21A308BBD4D}"/>
              </a:ext>
            </a:extLst>
          </p:cNvPr>
          <p:cNvSpPr txBox="1"/>
          <p:nvPr/>
        </p:nvSpPr>
        <p:spPr>
          <a:xfrm>
            <a:off x="34046" y="3242277"/>
            <a:ext cx="88813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and have the </a:t>
            </a: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testimony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Jesus..”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5924AC-9FEC-C647-C1F2-C954F7CC111B}"/>
              </a:ext>
            </a:extLst>
          </p:cNvPr>
          <p:cNvSpPr txBox="1"/>
          <p:nvPr/>
        </p:nvSpPr>
        <p:spPr>
          <a:xfrm>
            <a:off x="304800" y="4114674"/>
            <a:ext cx="116586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martyri’a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from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Martys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to give evidence)</a:t>
            </a:r>
          </a:p>
          <a:p>
            <a:pPr algn="ctr"/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 there enough evidence in your life </a:t>
            </a:r>
          </a:p>
          <a:p>
            <a:pPr algn="ctr"/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convict you for being a Christian?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18649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11963400" cy="48307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Devices (agenda) has Satan been using to: Corrupt our culture and Contaminate/Compromise God’s church?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“No man can enter into a strong man’s house,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spoil his goods,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except he will first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bind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deō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Restrain, remove)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strong man;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ischyros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’: valiant, forceful, mighty),</a:t>
            </a:r>
            <a:endParaRPr 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then he will spoil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diarpaz’ō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plunder)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 house.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 3:27</a:t>
            </a:r>
            <a:endParaRPr lang="en-US" sz="44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27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12115800" cy="4830763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Satan seeks to blind and bind us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indent="-742950">
              <a:spcBef>
                <a:spcPts val="0"/>
              </a:spcBef>
              <a:buAutoNum type="arabicPeriod"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ECONOMICALLY Through: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Personal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Selfishness/ Covetousness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1Tim 6:9-10  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they that will be rich fall into temptation and a snare, and into many foolish and hurtful lusts,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which drown men in destruction and perdition.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the love of money is the root of all evil: which while some coveted after, they have erred from the faith,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pierced themselves through with many sorrows.” </a:t>
            </a:r>
          </a:p>
          <a:p>
            <a:pPr marL="0" indent="0" algn="ctr">
              <a:buNone/>
            </a:pPr>
            <a:endParaRPr lang="en-US" sz="4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28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11963400" cy="4830763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Through </a:t>
            </a:r>
            <a:r>
              <a:rPr 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Poisoned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Govt. policy.  1 Jn 5:19</a:t>
            </a:r>
          </a:p>
          <a:p>
            <a:pPr marL="0" indent="0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  Ave family income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1953 was $3200 per year.  </a:t>
            </a:r>
          </a:p>
          <a:p>
            <a:pPr marL="0" indent="0"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Now it’s $69,000 {KS} and mostly dual incomes.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2) Purchasing power.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a) $1 in 1882 had purchase power of  $2.62 in 1953, </a:t>
            </a:r>
          </a:p>
          <a:p>
            <a:pPr marL="0" indent="0">
              <a:buNone/>
            </a:pP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(Inflation of 1.36% per year or 162% over 71 years.)</a:t>
            </a:r>
          </a:p>
          <a:p>
            <a:pPr marL="0" indent="0"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b) $1 in 1953 had purchase power of $11.76 today.</a:t>
            </a:r>
          </a:p>
          <a:p>
            <a:pPr marL="0" indent="0">
              <a:buNone/>
            </a:pP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(3.53% per year or cumulative increase of 1076%)</a:t>
            </a:r>
          </a:p>
          <a:p>
            <a:pPr marL="0" indent="0"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52916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7C2290-4718-6CCA-CFD4-02246ED39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9" y="152400"/>
            <a:ext cx="12180651" cy="6629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F24E7D-290C-5E47-1C5B-472C69E593C4}"/>
              </a:ext>
            </a:extLst>
          </p:cNvPr>
          <p:cNvSpPr txBox="1"/>
          <p:nvPr/>
        </p:nvSpPr>
        <p:spPr>
          <a:xfrm>
            <a:off x="2895600" y="6096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1953 advertisement</a:t>
            </a:r>
          </a:p>
        </p:txBody>
      </p:sp>
    </p:spTree>
    <p:extLst>
      <p:ext uri="{BB962C8B-B14F-4D97-AF65-F5344CB8AC3E}">
        <p14:creationId xmlns:p14="http://schemas.microsoft.com/office/powerpoint/2010/main" val="3120631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B8246A-3FFC-B2C0-CE99-64FB66266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818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7731AA4-095B-2BAA-3B17-DC1FB887B43E}"/>
              </a:ext>
            </a:extLst>
          </p:cNvPr>
          <p:cNvCxnSpPr>
            <a:cxnSpLocks/>
          </p:cNvCxnSpPr>
          <p:nvPr/>
        </p:nvCxnSpPr>
        <p:spPr>
          <a:xfrm flipH="1" flipV="1">
            <a:off x="1524000" y="990600"/>
            <a:ext cx="1143000" cy="4572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A71CD86-7CB8-EE68-6EC5-B7BF7D41A1CB}"/>
              </a:ext>
            </a:extLst>
          </p:cNvPr>
          <p:cNvSpPr txBox="1"/>
          <p:nvPr/>
        </p:nvSpPr>
        <p:spPr>
          <a:xfrm>
            <a:off x="2971800" y="11430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That’s $513,100!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052590-F2FA-FD98-88EF-74D1BB1B5F4C}"/>
              </a:ext>
            </a:extLst>
          </p:cNvPr>
          <p:cNvSpPr txBox="1"/>
          <p:nvPr/>
        </p:nvSpPr>
        <p:spPr>
          <a:xfrm>
            <a:off x="5943600" y="2590800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Medium Price $420,000</a:t>
            </a:r>
          </a:p>
        </p:txBody>
      </p:sp>
    </p:spTree>
    <p:extLst>
      <p:ext uri="{BB962C8B-B14F-4D97-AF65-F5344CB8AC3E}">
        <p14:creationId xmlns:p14="http://schemas.microsoft.com/office/powerpoint/2010/main" val="200361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25357" y="76200"/>
            <a:ext cx="11963400" cy="4830763"/>
          </a:xfrm>
        </p:spPr>
        <p:txBody>
          <a:bodyPr/>
          <a:lstStyle/>
          <a:p>
            <a:pPr marL="742950" indent="-742950">
              <a:spcBef>
                <a:spcPts val="0"/>
              </a:spcBef>
              <a:buAutoNum type="arabicPeriod"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Binds us Economically: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Through </a:t>
            </a:r>
            <a:r>
              <a:rPr lang="en-US" sz="4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pressured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transitions from: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1) Patriarchal </a:t>
            </a: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(Strong Father influence) 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2) Matriarchal </a:t>
            </a: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(Strong Mother influence) 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3) Governmental </a:t>
            </a: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(Strong Government influence)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a)  If you can remove or restrain God and God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ordained “institutions”  (Church and Family)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then society begins to panic and crumble.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The Government has to come to the “rescue”,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4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fix the problems they created!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91885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01DC44-3C4D-B1CC-BB96-CE5535DDB1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" y="0"/>
            <a:ext cx="12192000" cy="690541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771691-EFFC-7725-A727-BF110A93501C}"/>
              </a:ext>
            </a:extLst>
          </p:cNvPr>
          <p:cNvSpPr txBox="1"/>
          <p:nvPr/>
        </p:nvSpPr>
        <p:spPr>
          <a:xfrm>
            <a:off x="4800600" y="2819400"/>
            <a:ext cx="1752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 Reserve 1913</a:t>
            </a:r>
          </a:p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Wilson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9980955-6C55-9D9F-D582-822171D1A70F}"/>
              </a:ext>
            </a:extLst>
          </p:cNvPr>
          <p:cNvCxnSpPr>
            <a:cxnSpLocks/>
          </p:cNvCxnSpPr>
          <p:nvPr/>
        </p:nvCxnSpPr>
        <p:spPr>
          <a:xfrm>
            <a:off x="6248400" y="4635282"/>
            <a:ext cx="228600" cy="470118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1C6601-017B-8028-33A3-91C0F1D34822}"/>
              </a:ext>
            </a:extLst>
          </p:cNvPr>
          <p:cNvSpPr txBox="1"/>
          <p:nvPr/>
        </p:nvSpPr>
        <p:spPr>
          <a:xfrm>
            <a:off x="3657600" y="6096000"/>
            <a:ext cx="7543800" cy="625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FDR removed National Gold standard 1933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FCCE82-EF17-01E6-C773-5DDA025B1D33}"/>
              </a:ext>
            </a:extLst>
          </p:cNvPr>
          <p:cNvSpPr txBox="1"/>
          <p:nvPr/>
        </p:nvSpPr>
        <p:spPr>
          <a:xfrm>
            <a:off x="5334000" y="1876291"/>
            <a:ext cx="6094378" cy="132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Nixon removed international gold standard 1971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1A8B398-0555-357A-CB94-6A44E6012BF1}"/>
              </a:ext>
            </a:extLst>
          </p:cNvPr>
          <p:cNvCxnSpPr/>
          <p:nvPr/>
        </p:nvCxnSpPr>
        <p:spPr>
          <a:xfrm>
            <a:off x="9067800" y="3205437"/>
            <a:ext cx="76200" cy="1429845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AFCF6D-BE4D-CE65-F864-220482EFBBB4}"/>
              </a:ext>
            </a:extLst>
          </p:cNvPr>
          <p:cNvCxnSpPr>
            <a:cxnSpLocks/>
          </p:cNvCxnSpPr>
          <p:nvPr/>
        </p:nvCxnSpPr>
        <p:spPr>
          <a:xfrm flipV="1">
            <a:off x="7429500" y="5791200"/>
            <a:ext cx="0" cy="457200"/>
          </a:xfrm>
          <a:prstGeom prst="straightConnector1">
            <a:avLst/>
          </a:prstGeom>
          <a:ln w="571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8E0FD8F-975D-55A0-6F29-70F9FC7B7989}"/>
              </a:ext>
            </a:extLst>
          </p:cNvPr>
          <p:cNvCxnSpPr/>
          <p:nvPr/>
        </p:nvCxnSpPr>
        <p:spPr>
          <a:xfrm flipV="1">
            <a:off x="11506200" y="685800"/>
            <a:ext cx="609600" cy="9906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4AFF8E4-2A07-0A25-626B-94E414E64989}"/>
              </a:ext>
            </a:extLst>
          </p:cNvPr>
          <p:cNvSpPr txBox="1"/>
          <p:nvPr/>
        </p:nvSpPr>
        <p:spPr>
          <a:xfrm>
            <a:off x="9448800" y="2286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$2573 Jan 24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0DDBC1-53FD-4F25-6F45-D34F506BD967}"/>
              </a:ext>
            </a:extLst>
          </p:cNvPr>
          <p:cNvSpPr txBox="1"/>
          <p:nvPr/>
        </p:nvSpPr>
        <p:spPr>
          <a:xfrm>
            <a:off x="1562100" y="940951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Government Tyranny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DB1376-79F7-D203-CED8-AA82FA65B209}"/>
              </a:ext>
            </a:extLst>
          </p:cNvPr>
          <p:cNvSpPr txBox="1"/>
          <p:nvPr/>
        </p:nvSpPr>
        <p:spPr>
          <a:xfrm>
            <a:off x="8077200" y="940951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Biden’s Digital dollar</a:t>
            </a:r>
          </a:p>
          <a:p>
            <a:r>
              <a:rPr lang="en-US" sz="2800" b="1" dirty="0"/>
              <a:t> Exec. Order 2022</a:t>
            </a:r>
          </a:p>
        </p:txBody>
      </p:sp>
    </p:spTree>
    <p:extLst>
      <p:ext uri="{BB962C8B-B14F-4D97-AF65-F5344CB8AC3E}">
        <p14:creationId xmlns:p14="http://schemas.microsoft.com/office/powerpoint/2010/main" val="153765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4" grpId="0"/>
      <p:bldP spid="23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554E49-28E3-887F-7836-A3A6CA59A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2892"/>
            <a:ext cx="12192000" cy="61351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F1B3AE-0F8E-0336-A24A-FE253896CE53}"/>
              </a:ext>
            </a:extLst>
          </p:cNvPr>
          <p:cNvSpPr txBox="1"/>
          <p:nvPr/>
        </p:nvSpPr>
        <p:spPr>
          <a:xfrm>
            <a:off x="5029200" y="6436787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https://www.atlanticcouncil.org/cbdctracker/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570FAA-38D4-EA79-D8A1-B076121B35C5}"/>
              </a:ext>
            </a:extLst>
          </p:cNvPr>
          <p:cNvSpPr txBox="1"/>
          <p:nvPr/>
        </p:nvSpPr>
        <p:spPr>
          <a:xfrm>
            <a:off x="304800" y="29183"/>
            <a:ext cx="1165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    a) Central </a:t>
            </a:r>
            <a:r>
              <a:rPr lang="en-US" sz="4400" b="1" dirty="0"/>
              <a:t>Bank Digital Currency Tracker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EEDE91-9D6D-57F9-3B98-66C4AA077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9" y="914400"/>
            <a:ext cx="3062654" cy="533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EBB845-C7B5-A200-2A44-656E4F938CBA}"/>
              </a:ext>
            </a:extLst>
          </p:cNvPr>
          <p:cNvSpPr txBox="1"/>
          <p:nvPr/>
        </p:nvSpPr>
        <p:spPr>
          <a:xfrm>
            <a:off x="5638800" y="4347001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Revelation 13:16-18</a:t>
            </a:r>
          </a:p>
        </p:txBody>
      </p:sp>
    </p:spTree>
    <p:extLst>
      <p:ext uri="{BB962C8B-B14F-4D97-AF65-F5344CB8AC3E}">
        <p14:creationId xmlns:p14="http://schemas.microsoft.com/office/powerpoint/2010/main" val="64995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523A17-A5CD-1280-91FE-0CD2E361BF64}"/>
              </a:ext>
            </a:extLst>
          </p:cNvPr>
          <p:cNvSpPr txBox="1"/>
          <p:nvPr/>
        </p:nvSpPr>
        <p:spPr>
          <a:xfrm>
            <a:off x="0" y="-37289"/>
            <a:ext cx="12039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 moved into the American Legion Hall and by August began a Missions Program.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October they broke ground for the church Building.  </a:t>
            </a:r>
            <a:endParaRPr lang="en-US" sz="36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E1B85D-E9EF-9CD9-A62A-74FC72C93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094"/>
          <a:stretch/>
        </p:blipFill>
        <p:spPr>
          <a:xfrm>
            <a:off x="152400" y="1874271"/>
            <a:ext cx="7467895" cy="35930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089CFB-7BFA-FBE7-79FA-595A8EA412F6}"/>
              </a:ext>
            </a:extLst>
          </p:cNvPr>
          <p:cNvSpPr txBox="1"/>
          <p:nvPr/>
        </p:nvSpPr>
        <p:spPr>
          <a:xfrm>
            <a:off x="7239000" y="1935278"/>
            <a:ext cx="52578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Much has changed since then,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But some things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have not.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B39839-BFA6-DD11-929E-5A64375FEE4A}"/>
              </a:ext>
            </a:extLst>
          </p:cNvPr>
          <p:cNvSpPr txBox="1"/>
          <p:nvPr/>
        </p:nvSpPr>
        <p:spPr>
          <a:xfrm>
            <a:off x="-228600" y="5355991"/>
            <a:ext cx="124968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Purposes and power of God hasn’t changed;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neither has Satan’s!</a:t>
            </a:r>
          </a:p>
        </p:txBody>
      </p:sp>
    </p:spTree>
    <p:extLst>
      <p:ext uri="{BB962C8B-B14F-4D97-AF65-F5344CB8AC3E}">
        <p14:creationId xmlns:p14="http://schemas.microsoft.com/office/powerpoint/2010/main" val="343563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4C5B6D-E742-B203-F74A-ED6091329238}"/>
              </a:ext>
            </a:extLst>
          </p:cNvPr>
          <p:cNvSpPr txBox="1"/>
          <p:nvPr/>
        </p:nvSpPr>
        <p:spPr>
          <a:xfrm>
            <a:off x="30804" y="25940"/>
            <a:ext cx="116277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/>
              <a:t>“My purpose in life is to dethrone God </a:t>
            </a:r>
          </a:p>
          <a:p>
            <a:pPr algn="ctr"/>
            <a:r>
              <a:rPr lang="en-US" sz="4400" b="1" i="1" dirty="0"/>
              <a:t>and destroy Capitalism.” </a:t>
            </a:r>
            <a:r>
              <a:rPr lang="en-US" sz="4400" b="1" dirty="0"/>
              <a:t>Karl Marx</a:t>
            </a:r>
          </a:p>
        </p:txBody>
      </p:sp>
      <p:pic>
        <p:nvPicPr>
          <p:cNvPr id="1026" name="Picture 2" descr="Karl Marx - Zeno.org">
            <a:extLst>
              <a:ext uri="{FF2B5EF4-FFF2-40B4-BE49-F238E27FC236}">
                <a16:creationId xmlns:a16="http://schemas.microsoft.com/office/drawing/2014/main" id="{2C2CEB67-12AD-6448-66EC-5A50F666E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4" y="1446551"/>
            <a:ext cx="5795288" cy="538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5FDD33-8EA1-E8B2-1B0B-5510F4BEFA79}"/>
              </a:ext>
            </a:extLst>
          </p:cNvPr>
          <p:cNvSpPr txBox="1"/>
          <p:nvPr/>
        </p:nvSpPr>
        <p:spPr>
          <a:xfrm>
            <a:off x="5790424" y="1752600"/>
            <a:ext cx="60246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Author of </a:t>
            </a:r>
          </a:p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Communist Manifesto</a:t>
            </a:r>
          </a:p>
          <a:p>
            <a:pPr algn="ctr"/>
            <a:r>
              <a:rPr lang="en-US" sz="4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(To Dethrone God) </a:t>
            </a:r>
          </a:p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Das Kapital</a:t>
            </a:r>
          </a:p>
          <a:p>
            <a:pPr algn="ctr"/>
            <a:r>
              <a:rPr lang="en-US" sz="4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(To Destroy Capitalism)</a:t>
            </a:r>
            <a:endParaRPr 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09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22536E-A600-7DEB-53F4-CBD062C4B305}"/>
              </a:ext>
            </a:extLst>
          </p:cNvPr>
          <p:cNvSpPr txBox="1"/>
          <p:nvPr/>
        </p:nvSpPr>
        <p:spPr>
          <a:xfrm>
            <a:off x="3505200" y="16558"/>
            <a:ext cx="56388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www.usdebtclock.org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557F0C-EF1C-985D-B9EA-59F767446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302"/>
            <a:ext cx="12192000" cy="66413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8EB650-BA3E-0949-655F-5D2B050CC6BF}"/>
              </a:ext>
            </a:extLst>
          </p:cNvPr>
          <p:cNvSpPr txBox="1"/>
          <p:nvPr/>
        </p:nvSpPr>
        <p:spPr>
          <a:xfrm>
            <a:off x="8001000" y="16558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As of July 12 6:45 PM</a:t>
            </a:r>
          </a:p>
        </p:txBody>
      </p:sp>
    </p:spTree>
    <p:extLst>
      <p:ext uri="{BB962C8B-B14F-4D97-AF65-F5344CB8AC3E}">
        <p14:creationId xmlns:p14="http://schemas.microsoft.com/office/powerpoint/2010/main" val="3542079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C2F2FD-4FDC-077B-EF0C-3111DA728F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093"/>
          <a:stretch/>
        </p:blipFill>
        <p:spPr>
          <a:xfrm>
            <a:off x="76200" y="76201"/>
            <a:ext cx="11946605" cy="5105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4F5CC7-A47F-2B93-B2C2-B9855B036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5257800"/>
            <a:ext cx="12022805" cy="141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B97E57-4DD8-C66F-D232-2DEE5DD22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287"/>
          <a:stretch/>
        </p:blipFill>
        <p:spPr>
          <a:xfrm>
            <a:off x="0" y="0"/>
            <a:ext cx="12287156" cy="21486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529F68-7C21-EA00-C975-B8E6C1B2B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244" y="2317279"/>
            <a:ext cx="12192000" cy="30133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CF6FB9-D667-D118-8AB6-9B0C370BE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956" y="5361895"/>
            <a:ext cx="12192000" cy="135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4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192078-568E-062F-B309-EEDD36212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1" y="4343400"/>
            <a:ext cx="11948154" cy="1719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EF58BB-42F3-E88E-A106-2B3789FF8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" y="533400"/>
            <a:ext cx="11871955" cy="1719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00029C-DFC7-BD56-03A0-6A3E95D4F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46" y="2505456"/>
            <a:ext cx="11605060" cy="138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1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38100" y="457200"/>
            <a:ext cx="12115800" cy="4525963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1) Separation: 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Tim 5-7 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Perverse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disputings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of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men of corrupt minds, and destitute of the truth,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supposing that gain is godliness: 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2) Recognition:  1 Tim. 5:6,7 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godliness with contentment is great gain. For we brought nothing into this world, and it is certain we can carry nothing out.”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3) Protection:  </a:t>
            </a:r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Vs 8 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“And having food and raiment let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us be 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therewith 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content.”</a:t>
            </a:r>
            <a:endParaRPr lang="en-US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6C624D-CE4C-10A7-500D-9399FBC6BACB}"/>
              </a:ext>
            </a:extLst>
          </p:cNvPr>
          <p:cNvSpPr txBox="1"/>
          <p:nvPr/>
        </p:nvSpPr>
        <p:spPr>
          <a:xfrm>
            <a:off x="533400" y="2286000"/>
            <a:ext cx="11277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from such withdraw thyself.” 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Ro. 12:1,2; 2 Cor 6:14-18;    </a:t>
            </a:r>
            <a:endParaRPr kumimoji="0" lang="en-US" sz="4400" b="1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3CB65C-4580-D83B-D6BF-C0E7F5BAA56D}"/>
              </a:ext>
            </a:extLst>
          </p:cNvPr>
          <p:cNvSpPr txBox="1"/>
          <p:nvPr/>
        </p:nvSpPr>
        <p:spPr>
          <a:xfrm>
            <a:off x="1676400" y="-152400"/>
            <a:ext cx="10477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How do we “resist” the devil’s devices?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F3485C-C5FC-694F-D68A-571C64CBDC62}"/>
              </a:ext>
            </a:extLst>
          </p:cNvPr>
          <p:cNvSpPr txBox="1"/>
          <p:nvPr/>
        </p:nvSpPr>
        <p:spPr>
          <a:xfrm>
            <a:off x="6096000" y="5932140"/>
            <a:ext cx="63002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Arkeō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to raise a barrier)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-9728" y="228600"/>
            <a:ext cx="12039600" cy="5287964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4) Realization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Vs </a:t>
            </a:r>
            <a:r>
              <a:rPr lang="en-U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they that will be rich fall into temptation and a snare, and into many foolish and hurtful lusts, </a:t>
            </a:r>
          </a:p>
          <a:p>
            <a:pPr marL="0" indent="0" algn="ctr">
              <a:buNone/>
            </a:pP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Which drown men in destruction…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the love of money is the root of all evil: which while some coveted after,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they have erred from the faith,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pierced themselves through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with many sorrows.” </a:t>
            </a:r>
            <a:b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14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-9728" y="228600"/>
            <a:ext cx="12039600" cy="5287964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5) Dedication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/>
              <a:t>11  ”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thou, O man of God,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flee these things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follow after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righteousness, godliness, faith, love, patience, meekness. </a:t>
            </a:r>
          </a:p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en-US" sz="5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Fight the good fight of faith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(Mt 6:33)</a:t>
            </a:r>
          </a:p>
          <a:p>
            <a:pPr marL="742950" indent="-742950" algn="ctr">
              <a:spcBef>
                <a:spcPts val="1200"/>
              </a:spcBef>
              <a:buAutoNum type="arabicPlain" startAt="17"/>
            </a:pP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Charge them that are rich in this world, that they be not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highminded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 trust in uncertain riches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in the living God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(aka: Faith!)</a:t>
            </a:r>
            <a:endParaRPr lang="en-US" sz="44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giveth us richly all things to enjoy; </a:t>
            </a:r>
            <a:endParaRPr 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09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-9728" y="228600"/>
            <a:ext cx="12039600" cy="5287964"/>
          </a:xfrm>
        </p:spPr>
        <p:txBody>
          <a:bodyPr/>
          <a:lstStyle/>
          <a:p>
            <a:pPr marL="0" indent="0">
              <a:buNone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6) Participation!  Vs 17-19 “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Charge them…     </a:t>
            </a:r>
          </a:p>
          <a:p>
            <a:pPr marL="0" indent="0">
              <a:buNone/>
            </a:pP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That they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good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agathoerge’ō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work to benefit)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they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 rich in good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(kalos: virtuous)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works,</a:t>
            </a:r>
          </a:p>
          <a:p>
            <a:pPr marL="0" indent="0" algn="ctr">
              <a:buNone/>
            </a:pP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ready to distribute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eumetad’otos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share, impart)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willing to communicate; </a:t>
            </a:r>
            <a:r>
              <a:rPr 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koinōnikos</a:t>
            </a:r>
            <a:r>
              <a:rPr 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partner)</a:t>
            </a:r>
          </a:p>
          <a:p>
            <a:pPr marL="914400" indent="-914400" algn="ctr">
              <a:buAutoNum type="arabicPlain" startAt="19"/>
            </a:pP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Laying up in store for themselves a good foundation against the time to come...” </a:t>
            </a:r>
          </a:p>
          <a:p>
            <a:pPr marL="0" indent="0" algn="ctr">
              <a:buNone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See Mt 6:19-21; 2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Tim. 4:7-8)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53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72666" y="-145774"/>
            <a:ext cx="11846668" cy="669162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6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God warned 2000 years ago: 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Cor 2:11  </a:t>
            </a:r>
            <a:endParaRPr lang="en-US" sz="54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563FB5-BF85-37B7-15E3-F5BC91117FD2}"/>
              </a:ext>
            </a:extLst>
          </p:cNvPr>
          <p:cNvSpPr txBox="1"/>
          <p:nvPr/>
        </p:nvSpPr>
        <p:spPr>
          <a:xfrm>
            <a:off x="8610600" y="3730798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2Cor 4:4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51575A-C9F0-9CE3-FC87-811BF8960267}"/>
              </a:ext>
            </a:extLst>
          </p:cNvPr>
          <p:cNvSpPr txBox="1"/>
          <p:nvPr/>
        </p:nvSpPr>
        <p:spPr>
          <a:xfrm>
            <a:off x="1" y="940995"/>
            <a:ext cx="12192000" cy="5476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“Lest Satan should get an </a:t>
            </a: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advantage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us: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pleonekte’ō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covet, overreach)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we are not ignorant of his </a:t>
            </a: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devices.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no’ēma</a:t>
            </a:r>
            <a:r>
              <a:rPr lang="en-US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mind, purpose, disposition) </a:t>
            </a:r>
          </a:p>
          <a:p>
            <a:pPr marL="0" marR="0" algn="ctr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When we’re ignorant of Satan’s “devices” ,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gains an advantage over us!</a:t>
            </a:r>
            <a:endParaRPr lang="en-US" sz="5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03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12039600" cy="5745163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America’s Sacred values </a:t>
            </a:r>
            <a:r>
              <a:rPr lang="en-US" sz="44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(“self evident truths”)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are decaying exponentially!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While we changed the definition of Marriage to accommodate the &lt;3% homosexual population, (2015)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Russian Parliament voted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436-0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outlaw the: </a:t>
            </a:r>
            <a:r>
              <a:rPr 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“Propaganda of non-traditional sexual relations.”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Luke 16:8 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“The children of this world are in their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generation wiser than the children of light.”    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5E5FA-5C42-940D-29A6-2277DA5838DD}"/>
              </a:ext>
            </a:extLst>
          </p:cNvPr>
          <p:cNvSpPr txBox="1"/>
          <p:nvPr/>
        </p:nvSpPr>
        <p:spPr>
          <a:xfrm>
            <a:off x="-152400" y="5335250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 world has adopted the commitment and fire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that once characterized the church!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11734800" cy="48307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Scripture clearly warns that Satan and his followers will become bolder and more determined as we approach the end of this age.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(Mt. 25; 1 Tim. 4, 2 Tim. 3; 2 Thes. 2; Rev. 12,13)</a:t>
            </a:r>
          </a:p>
          <a:p>
            <a:pPr marL="0" indent="0" algn="ctr"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Tim 3:13 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“evil men and seducers shall wax worse and worse, deceiving, and being deceived.”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It’s clear that they have intensified their attacks in an attempt to further </a:t>
            </a:r>
          </a:p>
          <a:p>
            <a:pPr marL="0" indent="0" algn="ctr"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“The Devices of the Devil” (2 Cor. 2:11)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72666" y="-145774"/>
            <a:ext cx="11846668" cy="669162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6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Devices of the Devil </a:t>
            </a:r>
            <a:r>
              <a:rPr lang="en-US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Part 1</a:t>
            </a:r>
            <a:endParaRPr lang="en-US" sz="54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B167D5-93C6-1778-2B29-9712F4BC0436}"/>
              </a:ext>
            </a:extLst>
          </p:cNvPr>
          <p:cNvSpPr txBox="1"/>
          <p:nvPr/>
        </p:nvSpPr>
        <p:spPr>
          <a:xfrm>
            <a:off x="-381000" y="845311"/>
            <a:ext cx="12236007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There appeared a great wonder in heaven;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woman clothed with the sun, </a:t>
            </a:r>
            <a:endParaRPr lang="en-US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563FB5-BF85-37B7-15E3-F5BC91117FD2}"/>
              </a:ext>
            </a:extLst>
          </p:cNvPr>
          <p:cNvSpPr txBox="1"/>
          <p:nvPr/>
        </p:nvSpPr>
        <p:spPr>
          <a:xfrm>
            <a:off x="8610600" y="3730798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2Cor 4:4</a:t>
            </a:r>
          </a:p>
        </p:txBody>
      </p:sp>
      <p:pic>
        <p:nvPicPr>
          <p:cNvPr id="1026" name="Picture 2" descr="Revelation 12 - Revelation">
            <a:extLst>
              <a:ext uri="{FF2B5EF4-FFF2-40B4-BE49-F238E27FC236}">
                <a16:creationId xmlns:a16="http://schemas.microsoft.com/office/drawing/2014/main" id="{83643186-E2BB-7B9C-0ECA-0C7830308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466" y="2297957"/>
            <a:ext cx="4932967" cy="453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668EB5-6379-EEE0-1274-EF4254F2FF7D}"/>
              </a:ext>
            </a:extLst>
          </p:cNvPr>
          <p:cNvSpPr txBox="1"/>
          <p:nvPr/>
        </p:nvSpPr>
        <p:spPr>
          <a:xfrm>
            <a:off x="8839200" y="6241795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Rev. 12:1,2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51575A-C9F0-9CE3-FC87-811BF8960267}"/>
              </a:ext>
            </a:extLst>
          </p:cNvPr>
          <p:cNvSpPr txBox="1"/>
          <p:nvPr/>
        </p:nvSpPr>
        <p:spPr>
          <a:xfrm>
            <a:off x="-152401" y="2290846"/>
            <a:ext cx="748786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the moon under her feet,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upon her head a crown of twelve stars: </a:t>
            </a:r>
          </a:p>
          <a:p>
            <a:pPr marL="742950" marR="0" lvl="0" indent="-7429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lain" startAt="2"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she being with child cried, travailing in birth,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pained to be delivered.” </a:t>
            </a:r>
          </a:p>
        </p:txBody>
      </p:sp>
    </p:spTree>
    <p:extLst>
      <p:ext uri="{BB962C8B-B14F-4D97-AF65-F5344CB8AC3E}">
        <p14:creationId xmlns:p14="http://schemas.microsoft.com/office/powerpoint/2010/main" val="304150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-52286"/>
            <a:ext cx="4724400" cy="69151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9523FD-B3AA-5A09-AD84-260ABCEFA7DA}"/>
              </a:ext>
            </a:extLst>
          </p:cNvPr>
          <p:cNvSpPr txBox="1"/>
          <p:nvPr/>
        </p:nvSpPr>
        <p:spPr>
          <a:xfrm>
            <a:off x="7543800" y="6150114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Revelation 12:3,4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B167D5-93C6-1778-2B29-9712F4BC0436}"/>
              </a:ext>
            </a:extLst>
          </p:cNvPr>
          <p:cNvSpPr txBox="1"/>
          <p:nvPr/>
        </p:nvSpPr>
        <p:spPr>
          <a:xfrm>
            <a:off x="-1621" y="0"/>
            <a:ext cx="7312768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“there appeared another wonder in heaven; …a great red dragon, having 7 heads and 10 horns,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7 crowns upon his heads. </a:t>
            </a:r>
          </a:p>
          <a:p>
            <a:pPr algn="ctr"/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his tail drew the third part of the stars of heaven, </a:t>
            </a:r>
          </a:p>
          <a:p>
            <a:pPr algn="ctr"/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did cast them to the earth: </a:t>
            </a:r>
          </a:p>
          <a:p>
            <a:pPr algn="ctr"/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the dragon stood before the woman …ready to be delivered,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to devour her child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as soon as it was born.” </a:t>
            </a:r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563FB5-BF85-37B7-15E3-F5BC91117FD2}"/>
              </a:ext>
            </a:extLst>
          </p:cNvPr>
          <p:cNvSpPr txBox="1"/>
          <p:nvPr/>
        </p:nvSpPr>
        <p:spPr>
          <a:xfrm>
            <a:off x="8839200" y="36576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2Cor 4:4</a:t>
            </a:r>
          </a:p>
        </p:txBody>
      </p:sp>
    </p:spTree>
    <p:extLst>
      <p:ext uri="{BB962C8B-B14F-4D97-AF65-F5344CB8AC3E}">
        <p14:creationId xmlns:p14="http://schemas.microsoft.com/office/powerpoint/2010/main" val="400309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AB167D5-93C6-1778-2B29-9712F4BC0436}"/>
              </a:ext>
            </a:extLst>
          </p:cNvPr>
          <p:cNvSpPr txBox="1"/>
          <p:nvPr/>
        </p:nvSpPr>
        <p:spPr>
          <a:xfrm>
            <a:off x="3810000" y="22698"/>
            <a:ext cx="81534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“And she brought forth a man child, who was to rule all nations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with a rod of iron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(Ps 2, Is 9:6) </a:t>
            </a:r>
            <a:endParaRPr lang="en-US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her child was caught up unto God, and to his throne. </a:t>
            </a:r>
          </a:p>
        </p:txBody>
      </p:sp>
      <p:pic>
        <p:nvPicPr>
          <p:cNvPr id="3074" name="Picture 2" descr="Revelation 12:5 She brought forth a man child | Revelation 12, Beast of ...">
            <a:extLst>
              <a:ext uri="{FF2B5EF4-FFF2-40B4-BE49-F238E27FC236}">
                <a16:creationId xmlns:a16="http://schemas.microsoft.com/office/drawing/2014/main" id="{662DECB6-2C32-802E-FCBE-6FE2C62305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44" b="6994"/>
          <a:stretch/>
        </p:blipFill>
        <p:spPr bwMode="auto">
          <a:xfrm>
            <a:off x="0" y="-14591"/>
            <a:ext cx="3657600" cy="405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FE30B2-8267-E215-D6F9-8DB967A39DF3}"/>
              </a:ext>
            </a:extLst>
          </p:cNvPr>
          <p:cNvSpPr txBox="1"/>
          <p:nvPr/>
        </p:nvSpPr>
        <p:spPr>
          <a:xfrm>
            <a:off x="0" y="3512765"/>
            <a:ext cx="1219200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 the woman fled into the wilderness,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where she hath a place prepared of God,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that they should feed her there 1260 days.”</a:t>
            </a:r>
          </a:p>
          <a:p>
            <a:pPr algn="ctr"/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(The last 3 ½ years of the Great Tribulation)  </a:t>
            </a:r>
          </a:p>
          <a:p>
            <a:pPr algn="ctr"/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see Rev. 13 </a:t>
            </a:r>
            <a:b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9523FD-B3AA-5A09-AD84-260ABCEFA7DA}"/>
              </a:ext>
            </a:extLst>
          </p:cNvPr>
          <p:cNvSpPr txBox="1"/>
          <p:nvPr/>
        </p:nvSpPr>
        <p:spPr>
          <a:xfrm>
            <a:off x="1834896" y="3345235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Vs 5,6</a:t>
            </a:r>
          </a:p>
        </p:txBody>
      </p:sp>
    </p:spTree>
    <p:extLst>
      <p:ext uri="{BB962C8B-B14F-4D97-AF65-F5344CB8AC3E}">
        <p14:creationId xmlns:p14="http://schemas.microsoft.com/office/powerpoint/2010/main" val="167583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AB167D5-93C6-1778-2B29-9712F4BC0436}"/>
              </a:ext>
            </a:extLst>
          </p:cNvPr>
          <p:cNvSpPr txBox="1"/>
          <p:nvPr/>
        </p:nvSpPr>
        <p:spPr>
          <a:xfrm>
            <a:off x="91197" y="1841242"/>
            <a:ext cx="719846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neither was their place found any more in heaven.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the great dragon was cast out, that old serpent, called the Devil, and Satan, which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deceiveth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the whole world: …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his angels were cast out with him”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he War in Heaven by SW-Illustration on DeviantArt">
            <a:extLst>
              <a:ext uri="{FF2B5EF4-FFF2-40B4-BE49-F238E27FC236}">
                <a16:creationId xmlns:a16="http://schemas.microsoft.com/office/drawing/2014/main" id="{53F1A086-FF82-9897-01ED-1E5C3A9B4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402110"/>
            <a:ext cx="4721224" cy="553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9523FD-B3AA-5A09-AD84-260ABCEFA7DA}"/>
              </a:ext>
            </a:extLst>
          </p:cNvPr>
          <p:cNvSpPr txBox="1"/>
          <p:nvPr/>
        </p:nvSpPr>
        <p:spPr>
          <a:xfrm>
            <a:off x="8991600" y="6150114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Vs 7-8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89167A-414A-8662-B2B4-D0CE85002F98}"/>
              </a:ext>
            </a:extLst>
          </p:cNvPr>
          <p:cNvSpPr txBox="1"/>
          <p:nvPr/>
        </p:nvSpPr>
        <p:spPr>
          <a:xfrm>
            <a:off x="91197" y="-8401"/>
            <a:ext cx="120096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“And there was war in heaven: Michael and his angels fought against the dragon; and the dragon fought</a:t>
            </a:r>
          </a:p>
          <a:p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his angels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E41AAB-67F8-FF07-BFB3-B5D82BB5C178}"/>
              </a:ext>
            </a:extLst>
          </p:cNvPr>
          <p:cNvSpPr txBox="1"/>
          <p:nvPr/>
        </p:nvSpPr>
        <p:spPr>
          <a:xfrm>
            <a:off x="2276914" y="1222705"/>
            <a:ext cx="6629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prevailed not;  </a:t>
            </a:r>
          </a:p>
        </p:txBody>
      </p:sp>
    </p:spTree>
    <p:extLst>
      <p:ext uri="{BB962C8B-B14F-4D97-AF65-F5344CB8AC3E}">
        <p14:creationId xmlns:p14="http://schemas.microsoft.com/office/powerpoint/2010/main" val="20893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1602</Words>
  <Application>Microsoft Office PowerPoint</Application>
  <PresentationFormat>Widescreen</PresentationFormat>
  <Paragraphs>172</Paragraphs>
  <Slides>28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Aptos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Visual Impact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Linda</dc:creator>
  <cp:lastModifiedBy>Keith Peters</cp:lastModifiedBy>
  <cp:revision>46</cp:revision>
  <dcterms:created xsi:type="dcterms:W3CDTF">2011-08-12T19:22:56Z</dcterms:created>
  <dcterms:modified xsi:type="dcterms:W3CDTF">2024-07-13T17:34:34Z</dcterms:modified>
</cp:coreProperties>
</file>