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0" r:id="rId2"/>
    <p:sldId id="423" r:id="rId3"/>
    <p:sldId id="386" r:id="rId4"/>
    <p:sldId id="385" r:id="rId5"/>
    <p:sldId id="387" r:id="rId6"/>
    <p:sldId id="389" r:id="rId7"/>
    <p:sldId id="391" r:id="rId8"/>
    <p:sldId id="361" r:id="rId9"/>
    <p:sldId id="408" r:id="rId10"/>
    <p:sldId id="421" r:id="rId11"/>
    <p:sldId id="395" r:id="rId12"/>
    <p:sldId id="422" r:id="rId13"/>
    <p:sldId id="409" r:id="rId14"/>
    <p:sldId id="396" r:id="rId15"/>
    <p:sldId id="410" r:id="rId16"/>
    <p:sldId id="411" r:id="rId17"/>
    <p:sldId id="402" r:id="rId18"/>
    <p:sldId id="414" r:id="rId19"/>
    <p:sldId id="413" r:id="rId20"/>
    <p:sldId id="425" r:id="rId21"/>
    <p:sldId id="424" r:id="rId22"/>
    <p:sldId id="407" r:id="rId23"/>
    <p:sldId id="415" r:id="rId24"/>
    <p:sldId id="400" r:id="rId25"/>
    <p:sldId id="405" r:id="rId26"/>
    <p:sldId id="406" r:id="rId27"/>
    <p:sldId id="398" r:id="rId28"/>
    <p:sldId id="420" r:id="rId29"/>
    <p:sldId id="418" r:id="rId30"/>
    <p:sldId id="427" r:id="rId31"/>
    <p:sldId id="426" r:id="rId32"/>
    <p:sldId id="42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963C5-7E58-424F-A9E0-09C394BD7C59}" v="727" dt="2024-08-01T23:16:17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194" autoAdjust="0"/>
  </p:normalViewPr>
  <p:slideViewPr>
    <p:cSldViewPr>
      <p:cViewPr varScale="1">
        <p:scale>
          <a:sx n="104" d="100"/>
          <a:sy n="104" d="100"/>
        </p:scale>
        <p:origin x="1020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F139-4B12-4600-B6C8-58A3A502ED97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7963-816D-42D8-8D6B-7D2F72B21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5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3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4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5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9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4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8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1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1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94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45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4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5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06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0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22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8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8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5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4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B7963-816D-42D8-8D6B-7D2F72B210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7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04294" y="685800"/>
            <a:ext cx="12400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 is described in many ways in scripture: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3288F-BC11-3793-D628-FDFC7A108F67}"/>
              </a:ext>
            </a:extLst>
          </p:cNvPr>
          <p:cNvSpPr txBox="1"/>
          <p:nvPr/>
        </p:nvSpPr>
        <p:spPr>
          <a:xfrm>
            <a:off x="-381000" y="-152400"/>
            <a:ext cx="12192000" cy="969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Strategy of Satan Pt 4</a:t>
            </a:r>
          </a:p>
        </p:txBody>
      </p:sp>
      <p:pic>
        <p:nvPicPr>
          <p:cNvPr id="1026" name="Picture 2" descr="Angel Of Light Lucifer">
            <a:extLst>
              <a:ext uri="{FF2B5EF4-FFF2-40B4-BE49-F238E27FC236}">
                <a16:creationId xmlns:a16="http://schemas.microsoft.com/office/drawing/2014/main" id="{14974475-C3F3-8075-7018-D301A772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1" y="1455432"/>
            <a:ext cx="4968361" cy="5516240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 Watchful—Satan Wants to Devour You! (1 Peter 5:8) | Study">
            <a:extLst>
              <a:ext uri="{FF2B5EF4-FFF2-40B4-BE49-F238E27FC236}">
                <a16:creationId xmlns:a16="http://schemas.microsoft.com/office/drawing/2014/main" id="{2B4F3C18-5F31-1DC6-C1F3-E16334742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295400"/>
            <a:ext cx="7794926" cy="6628942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C2DF2-309C-78B9-05BD-DD1C4455A611}"/>
              </a:ext>
            </a:extLst>
          </p:cNvPr>
          <p:cNvSpPr txBox="1"/>
          <p:nvPr/>
        </p:nvSpPr>
        <p:spPr>
          <a:xfrm>
            <a:off x="-972625" y="1295400"/>
            <a:ext cx="67778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“an angel of light”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(2Cor 11:14)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540635-50B6-E6AE-212B-93FDA761993C}"/>
              </a:ext>
            </a:extLst>
          </p:cNvPr>
          <p:cNvSpPr txBox="1"/>
          <p:nvPr/>
        </p:nvSpPr>
        <p:spPr>
          <a:xfrm>
            <a:off x="5060406" y="4224559"/>
            <a:ext cx="5257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 roaring Lion”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Pt 5:8)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76200" y="0"/>
            <a:ext cx="12344400" cy="6298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5:13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“Ye are the salt of the earth: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but if the salt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lost his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savour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Mōrai’nō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become insipid, passive)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dull, stupid </a:t>
            </a: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(we get “moron” from this)</a:t>
            </a:r>
            <a:endParaRPr lang="en-US" sz="4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Myster’ion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 shut the mouth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wherewith shall it be salted?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is thenceforth good for nothing,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to be cast out, and to be trodden under foot”</a:t>
            </a:r>
          </a:p>
        </p:txBody>
      </p:sp>
    </p:spTree>
    <p:extLst>
      <p:ext uri="{BB962C8B-B14F-4D97-AF65-F5344CB8AC3E}">
        <p14:creationId xmlns:p14="http://schemas.microsoft.com/office/powerpoint/2010/main" val="12600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152400"/>
            <a:ext cx="12344400" cy="756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does Salt lose its “</a:t>
            </a:r>
            <a:r>
              <a:rPr lang="en-US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savour</a:t>
            </a:r>
            <a:r>
              <a:rPr lang="en-US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Salt can be rendered ineffective by:</a:t>
            </a: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Contamination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(Dilution from other things.) </a:t>
            </a: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 Containment </a:t>
            </a:r>
          </a:p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(Isolation from where it’s needed)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152400"/>
            <a:ext cx="12344400" cy="768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does Salt lose its “</a:t>
            </a:r>
            <a:r>
              <a:rPr lang="en-US" sz="6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savour</a:t>
            </a:r>
            <a:r>
              <a:rPr lang="en-US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r>
              <a:rPr lang="en-U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Contamination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(diluted by other things.)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 Contamination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distracts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us: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1) Jesus described this effect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Mark 4:19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“sowing among thorns”, resulting in: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cares of this world, the deceitfulness of riches, and the lusts of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things entering in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choke the word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1800"/>
              </a:spcBef>
              <a:spcAft>
                <a:spcPts val="0"/>
              </a:spcAft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81B23-E6A2-A071-3F91-6BD4DFFE01AC}"/>
              </a:ext>
            </a:extLst>
          </p:cNvPr>
          <p:cNvSpPr txBox="1"/>
          <p:nvPr/>
        </p:nvSpPr>
        <p:spPr>
          <a:xfrm>
            <a:off x="4648200" y="5791200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becometh unfruitful.”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6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152400"/>
            <a:ext cx="12344400" cy="714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indent="-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Contamination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(diluted by other things.) </a:t>
            </a:r>
            <a:endParaRPr lang="en-US" sz="44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Tim. 2:1,3,4 warn that worldly weeds would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both distract and detain </a:t>
            </a:r>
            <a:r>
              <a:rPr lang="en-US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entangle)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 strong in the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grace that’s in Christ Jesus…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Endure hardness as a good soldier of Jesus…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man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warreth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entangleth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himself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affairs of this life,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he may please him who chose him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a soldier…”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 also</a:t>
            </a:r>
            <a:r>
              <a:rPr lang="en-US" sz="4400" b="1" dirty="0">
                <a:effectLst/>
                <a:latin typeface="Invitatio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Vs 21-26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344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Contamination can “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infect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us.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Jn 5:19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know that we are of God,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whole world lieth in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wickedness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diseased)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“Keep yourselves from idols!”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Cor 5:6,7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“Know ye not that a little </a:t>
            </a:r>
            <a:r>
              <a:rPr 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leaven </a:t>
            </a:r>
            <a:endParaRPr lang="en-US" sz="4800" b="1" i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zym’ē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yeast, corruption)</a:t>
            </a:r>
          </a:p>
          <a:p>
            <a:pPr lvl="0" algn="ctr"/>
            <a:r>
              <a:rPr lang="en-US" sz="5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Leaveneth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whole lump?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(Also Gal. 5:9)</a:t>
            </a:r>
          </a:p>
        </p:txBody>
      </p:sp>
    </p:spTree>
    <p:extLst>
      <p:ext uri="{BB962C8B-B14F-4D97-AF65-F5344CB8AC3E}">
        <p14:creationId xmlns:p14="http://schemas.microsoft.com/office/powerpoint/2010/main" val="25105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3444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Contamination can “infect” us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Jn 5:19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1) God would have spared Sodom if Lot had been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able to influence only 9 others! (Gen. 18:32)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2) Instead of Lot impacting Sodom, he allowed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Sodom to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“vex his righteous soul”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Pt. 2:8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With terrible consequences.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Jesus warned that history would repeat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Lk 17:28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“as it was in the days of Lot…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thus shall it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be in the day when the Son of man is revealed….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Remember Lot’s Wife!”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(Gen 19:26)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3444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Contamination can “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conform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us.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Ro. 12:2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“And be not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conformed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this world:”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(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Syschēmatiz’ō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fashioned like)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Phil. 3:18,19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“For many walk,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…they are the enemies of the cross of Christ: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Whose end is destruction, whose God is their belly,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whose glory is in their shame,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mind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phroneo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think, value, focus on)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earthly things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marR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Jms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4:4 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“friendship of the world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enmity with God”</a:t>
            </a:r>
            <a:endParaRPr lang="en-US" sz="3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34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effective has Satan been in contaminating God’s people?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CED31DF-8920-8325-B1B3-D053B349A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61038"/>
            <a:ext cx="11330764" cy="468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58551C-7150-2670-465A-B26CC203BE8B}"/>
              </a:ext>
            </a:extLst>
          </p:cNvPr>
          <p:cNvSpPr txBox="1"/>
          <p:nvPr/>
        </p:nvSpPr>
        <p:spPr>
          <a:xfrm>
            <a:off x="332295" y="5090353"/>
            <a:ext cx="1125456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“The amalgamation of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religions, cultures, or schools of thought”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6C4C06-91EF-8AAF-012B-81E55F9BE916}"/>
              </a:ext>
            </a:extLst>
          </p:cNvPr>
          <p:cNvCxnSpPr/>
          <p:nvPr/>
        </p:nvCxnSpPr>
        <p:spPr>
          <a:xfrm flipH="1">
            <a:off x="10515600" y="3200400"/>
            <a:ext cx="1556382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31618" y="0"/>
            <a:ext cx="1234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2Tim 4:2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“the time will come when they will not endure sound doctrine; but after their own lusts shall they heap to themselves teachers, having itching ears;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they shall turn away their ears from the truth” 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4B445-A71F-6E56-EED3-36DAC9421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554545"/>
            <a:ext cx="12039600" cy="46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23830" y="-76200"/>
            <a:ext cx="1221278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effective has Satan been?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Only 37% of  American “Christian” Pastors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6% of “Christians”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a biblical world view!  (Perspective)</a:t>
            </a:r>
            <a:endParaRPr lang="en-US" sz="5400" b="1" i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God calls this being “spiritually minded”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Cor 2:15,16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“he that is spiritual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judgeth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things…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(Men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anakrinō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truly examines, distinguishes)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who hath known the mind of the Lord…?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we have the mind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(nous)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Christ</a:t>
            </a:r>
            <a:r>
              <a:rPr lang="en-US" sz="4800" b="1" i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4800" b="1" i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04294" y="-20782"/>
            <a:ext cx="12400588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 is described in scripture as: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tempter”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(Mt 4:3);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wicked one”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13:19);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Thief”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(Jn 10:10: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“Prince of this world”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12:31);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god of this world”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Cor 4:4);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“your adversary”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(1Pt 5:8);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destroyer”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(Rev. 9:11);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accuser”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(Rev. 12:10); etc.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2127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US" sz="60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“Pastors and Christians”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(63% And 92% Respectively)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have a </a:t>
            </a:r>
            <a:r>
              <a:rPr lang="en-US" sz="6600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syncretistic</a:t>
            </a:r>
            <a:r>
              <a:rPr lang="en-US" sz="6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world view!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“The amalgamation of </a:t>
            </a:r>
            <a:r>
              <a:rPr lang="en-US" sz="5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different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religions, cultures, or schools of thought”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Aka: a corrupted operating system!</a:t>
            </a:r>
          </a:p>
        </p:txBody>
      </p:sp>
    </p:spTree>
    <p:extLst>
      <p:ext uri="{BB962C8B-B14F-4D97-AF65-F5344CB8AC3E}">
        <p14:creationId xmlns:p14="http://schemas.microsoft.com/office/powerpoint/2010/main" val="38226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21278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calls this condition “Carnal”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Cor 3:1-3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I, brethren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could not speak unto you as unto spiritual,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as unto carnal,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sarkikos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Fleshly)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as unto babes in Christ.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have fed you with milk, and not with meat: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hitherto ye were not able to bear it, 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ye are yet carnal: for whereas there is among you envying, and strife, and divisions,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are ye not carnal,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walk as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(unregenerate)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EF7A1-3116-9134-7C08-378C784BA5FF}"/>
              </a:ext>
            </a:extLst>
          </p:cNvPr>
          <p:cNvSpPr txBox="1"/>
          <p:nvPr/>
        </p:nvSpPr>
        <p:spPr>
          <a:xfrm>
            <a:off x="4724400" y="548640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(See Gal. 5:17-22; James 3:14-16)</a:t>
            </a:r>
          </a:p>
        </p:txBody>
      </p:sp>
    </p:spTree>
    <p:extLst>
      <p:ext uri="{BB962C8B-B14F-4D97-AF65-F5344CB8AC3E}">
        <p14:creationId xmlns:p14="http://schemas.microsoft.com/office/powerpoint/2010/main" val="4813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with text and numbers&#10;&#10;Description automatically generated">
            <a:extLst>
              <a:ext uri="{FF2B5EF4-FFF2-40B4-BE49-F238E27FC236}">
                <a16:creationId xmlns:a16="http://schemas.microsoft.com/office/drawing/2014/main" id="{551796ED-62F9-4EAC-B3BE-8BE28FDC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62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1C9D5-FA80-F894-C6AF-B4431DC65D24}"/>
              </a:ext>
            </a:extLst>
          </p:cNvPr>
          <p:cNvSpPr txBox="1"/>
          <p:nvPr/>
        </p:nvSpPr>
        <p:spPr>
          <a:xfrm>
            <a:off x="148936" y="1583523"/>
            <a:ext cx="5029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LIE  Ex. 20:16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9FBA9-410C-555D-71CA-5D8B6532FE2A}"/>
              </a:ext>
            </a:extLst>
          </p:cNvPr>
          <p:cNvSpPr txBox="1"/>
          <p:nvPr/>
        </p:nvSpPr>
        <p:spPr>
          <a:xfrm>
            <a:off x="99291" y="2474010"/>
            <a:ext cx="4953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Kill    Ex 20:13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6C1C0-AD4B-B965-6784-7E94B1E741B6}"/>
              </a:ext>
            </a:extLst>
          </p:cNvPr>
          <p:cNvSpPr txBox="1"/>
          <p:nvPr/>
        </p:nvSpPr>
        <p:spPr>
          <a:xfrm>
            <a:off x="99290" y="3302943"/>
            <a:ext cx="515850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Fornicate </a:t>
            </a:r>
            <a:r>
              <a:rPr lang="en-US" sz="4000" b="1" dirty="0"/>
              <a:t>Ex 20:14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8D74B-6FD9-58A9-2484-2622E5B3C767}"/>
              </a:ext>
            </a:extLst>
          </p:cNvPr>
          <p:cNvSpPr txBox="1"/>
          <p:nvPr/>
        </p:nvSpPr>
        <p:spPr>
          <a:xfrm>
            <a:off x="99291" y="4376214"/>
            <a:ext cx="4953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Steal  Ex 20:15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03C1D-3E1F-02CD-D4C9-ED0FB176038F}"/>
              </a:ext>
            </a:extLst>
          </p:cNvPr>
          <p:cNvSpPr txBox="1"/>
          <p:nvPr/>
        </p:nvSpPr>
        <p:spPr>
          <a:xfrm>
            <a:off x="99290" y="5334000"/>
            <a:ext cx="50026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Gay marriage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14650-3985-0886-3D1A-0D5FB85F0D62}"/>
              </a:ext>
            </a:extLst>
          </p:cNvPr>
          <p:cNvSpPr txBox="1"/>
          <p:nvPr/>
        </p:nvSpPr>
        <p:spPr>
          <a:xfrm>
            <a:off x="0" y="-40312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The impact: Moral behaviors in America</a:t>
            </a:r>
          </a:p>
        </p:txBody>
      </p:sp>
    </p:spTree>
    <p:extLst>
      <p:ext uri="{BB962C8B-B14F-4D97-AF65-F5344CB8AC3E}">
        <p14:creationId xmlns:p14="http://schemas.microsoft.com/office/powerpoint/2010/main" val="9582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152400"/>
            <a:ext cx="12344400" cy="7572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does Salt recapture its “</a:t>
            </a:r>
            <a:r>
              <a:rPr lang="en-US" sz="5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savour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Solution to Contamination is:</a:t>
            </a: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Purification: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Ro. 12:2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“Be not conformed to this world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 ye transformed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metamorphoō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changed)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by the renewing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anakainōsis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renovation)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your mind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(nous: understanding, feeling, will)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that ye may prove what is that good, and acceptable, and perfect will of God.”</a:t>
            </a:r>
            <a:endParaRPr lang="en-US" sz="4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2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212782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1) Purification  1 Jn 1:5-9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“God is light, and in Him is no darkness at all.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we say we have fellowship with Him and walk in darkness,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lie, and do not the truth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if we walk in the light…we have fellowship…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 blood of Jesus cleanses us from all sin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we say we have no sin we deceive ourselves…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we confess our sins, he is faithful and just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 forgive us our sins,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Also 1 Jn 2:28-3:3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825DD9-DB3C-80AF-BF13-100B5F0F02AB}"/>
              </a:ext>
            </a:extLst>
          </p:cNvPr>
          <p:cNvSpPr txBox="1"/>
          <p:nvPr/>
        </p:nvSpPr>
        <p:spPr>
          <a:xfrm>
            <a:off x="5486400" y="5334000"/>
            <a:ext cx="6266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to cleanse us…”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21278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Solution to Contamination is: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2)  Separation: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Keep the contamination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out of the salt shaker!  </a:t>
            </a:r>
            <a:endParaRPr lang="en-US" sz="6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Cor 6:14-16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“Be ye not unequally yoked together…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fellowship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metochē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participation)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hath righteousness with unrighteousness?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what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communion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(koinonia: partnership)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hath light with darkness?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what concord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symphōnēsis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hath Christ with Belial?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what part hath he that believeth with an infidel?”</a:t>
            </a:r>
          </a:p>
        </p:txBody>
      </p:sp>
    </p:spTree>
    <p:extLst>
      <p:ext uri="{BB962C8B-B14F-4D97-AF65-F5344CB8AC3E}">
        <p14:creationId xmlns:p14="http://schemas.microsoft.com/office/powerpoint/2010/main" val="33727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31618" y="0"/>
            <a:ext cx="123444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6:16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what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sygkatath’esis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joint deposit)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hath the temple of God with idols?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ye are the temple of the living God; as God hath said, I will dwell in them, and walk in them;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 will be their God, and they shall be my people.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Wherefore come out from among them, and be ye separate, saith the Lord, and touch not the unclean thing; and I will receive you,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will be a Father unto you, and ye shall be my sons and daughters, saith the Lord Almighty.”</a:t>
            </a:r>
          </a:p>
        </p:txBody>
      </p:sp>
    </p:spTree>
    <p:extLst>
      <p:ext uri="{BB962C8B-B14F-4D97-AF65-F5344CB8AC3E}">
        <p14:creationId xmlns:p14="http://schemas.microsoft.com/office/powerpoint/2010/main" val="28665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34636"/>
            <a:ext cx="12192000" cy="711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How does Salt recapture its “</a:t>
            </a:r>
            <a:r>
              <a:rPr lang="en-US" sz="5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savour</a:t>
            </a:r>
            <a:r>
              <a:rPr lang="en-US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”?</a:t>
            </a: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marR="0" indent="-1143000" algn="ctr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Purification    2)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Separation: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Dedication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Pt 2:9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“ye are a chosen generation,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 royal priesthood, an holy nation, a peculiar people;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that ye should shew forth the praises of him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who hath called you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out of darkness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into his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marvellous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light:…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beloved, I beseech you as strangers and pilgrims, 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abstain from fleshly lusts,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52E54-4F58-2B5F-6067-68FFF90CFEBA}"/>
              </a:ext>
            </a:extLst>
          </p:cNvPr>
          <p:cNvSpPr txBox="1"/>
          <p:nvPr/>
        </p:nvSpPr>
        <p:spPr>
          <a:xfrm>
            <a:off x="5791200" y="5715000"/>
            <a:ext cx="629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war against the soul;”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3444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 any syncretism settled in your soul and infected you?  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Ps. 139:23,24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Examination: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“Search me, O God, and know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my heart: try me, and know my thoughts: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(See also Ps. 19:14; Heb. 4:12,13)</a:t>
            </a: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Purification: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“see if there be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any wicked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ʿōṣ’eḇ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idol)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way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derek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manner)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me,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Dedication: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lead me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 the way everlasting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8473" y="152400"/>
            <a:ext cx="123444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once read about an American Missionary who was heading to Cambodia many decades ago.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was sharing a seat of the train with another man who asked what he was doing there.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Missionary told him, the man began to laugh and said frankly that he’d never succeed.   </a:t>
            </a:r>
          </a:p>
          <a:p>
            <a:pPr lvl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missionary asked him why he thought that, the man replied: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7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e Being Tempted in the Garden-2 Pack – Paul Chung Design">
            <a:extLst>
              <a:ext uri="{FF2B5EF4-FFF2-40B4-BE49-F238E27FC236}">
                <a16:creationId xmlns:a16="http://schemas.microsoft.com/office/drawing/2014/main" id="{8E5D4845-1D61-E2F6-52BB-64965911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4830"/>
            <a:ext cx="3352800" cy="34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873741-EE45-217C-DDF8-AFD2FAA56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43" y="784830"/>
            <a:ext cx="3432655" cy="3888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12060-084C-2DB8-20D2-0946B45672E7}"/>
              </a:ext>
            </a:extLst>
          </p:cNvPr>
          <p:cNvSpPr txBox="1"/>
          <p:nvPr/>
        </p:nvSpPr>
        <p:spPr>
          <a:xfrm>
            <a:off x="3276600" y="1569660"/>
            <a:ext cx="54056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last described as a strong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(destroying)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headed Dragon!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12, 14, 16, 20)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CCE60-07B5-4B45-7330-3386B6A2EF32}"/>
              </a:ext>
            </a:extLst>
          </p:cNvPr>
          <p:cNvSpPr txBox="1"/>
          <p:nvPr/>
        </p:nvSpPr>
        <p:spPr>
          <a:xfrm>
            <a:off x="-16164" y="0"/>
            <a:ext cx="121310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first see him as a subtle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(deceiving)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serpent in Genesis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7048-E215-0106-0AE5-DF43D95BAFBE}"/>
              </a:ext>
            </a:extLst>
          </p:cNvPr>
          <p:cNvSpPr txBox="1"/>
          <p:nvPr/>
        </p:nvSpPr>
        <p:spPr>
          <a:xfrm>
            <a:off x="228600" y="4426565"/>
            <a:ext cx="12063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must deceive us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 Cor 4:4)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he can devour/destroy us!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Pt 5:8; 1 Jn 4:4; 5:4)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76200" y="9823"/>
            <a:ext cx="12344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represent the communist party and am going to Cambodia to organize the people to revolt. 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I’m perfectly willing to suffer and die for this cause. 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Americans are famous for your self interests and your comforts and conveniences. 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suffering and sacrifice is contrary to self interest,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never this war!” 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18473" y="152400"/>
            <a:ext cx="123444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part of the problem,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God’s Solution?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“If My people</a:t>
            </a:r>
            <a:r>
              <a:rPr lang="en-US" sz="4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which are called by my name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shall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humble themselves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pray,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seek my face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turn from their </a:t>
            </a: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wicked ways;</a:t>
            </a:r>
            <a:endParaRPr lang="en-US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will I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hear from heaven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forgive their sin,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heal their land!”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Chr 7:14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-23091" y="0"/>
            <a:ext cx="12344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“To reach out with your hands,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 the world through your eyes,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love with the love of the savior!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To feel with your heart,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0F04B-BB9A-90D2-ACE8-356363AFCF08}"/>
              </a:ext>
            </a:extLst>
          </p:cNvPr>
          <p:cNvSpPr txBox="1"/>
          <p:nvPr/>
        </p:nvSpPr>
        <p:spPr>
          <a:xfrm>
            <a:off x="5334000" y="2743200"/>
            <a:ext cx="66340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to think with your mind!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Cor 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I’ll give my last breath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your glory!”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power of Christ in me”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Casting Crowns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with his hands in the air&#10;&#10;Description automatically generated">
            <a:extLst>
              <a:ext uri="{FF2B5EF4-FFF2-40B4-BE49-F238E27FC236}">
                <a16:creationId xmlns:a16="http://schemas.microsoft.com/office/drawing/2014/main" id="{189FD299-8CB6-F53E-E2C6-8FB30AC25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2286000"/>
            <a:ext cx="52808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C35E8-0ACF-B4E6-D7CA-C19CC1EAC6EF}"/>
              </a:ext>
            </a:extLst>
          </p:cNvPr>
          <p:cNvSpPr txBox="1"/>
          <p:nvPr/>
        </p:nvSpPr>
        <p:spPr>
          <a:xfrm>
            <a:off x="0" y="0"/>
            <a:ext cx="12344400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 2:11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Lest Satan should get an advantage of us: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we are not ignorant of his devices.”</a:t>
            </a:r>
            <a:endParaRPr lang="en-US" sz="2400" dirty="0">
              <a:solidFill>
                <a:prstClr val="black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Some of Satan’s devices include: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Removing the “Strong man” as the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leader/protector of the family.  Mark 3:27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Removing Marriage as the foundation of   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Society.   Heb. 13:4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Removing the Scriptures (God’s Word)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as the Standard of Society.  Ro. 1:28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sz="66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192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individuals and societies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reject God and embrace Satan’s devices,     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God begins remove His protection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allowing the consequences of our choices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manifest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 in our lives and culture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usually progressive,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allowing time for repentance and restoration.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1:20-33; 2 Chr. 6,7)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this time the “remnant” (God’s people) must decide whether they’ll remain faithful to represent God with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“Grace and Truth”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(Jn 1:14; Phil. 2:14-16)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compromise in order to “get along”.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there’s no repentance,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can be no renewal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only inevitable reprobation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(Ro 1:18-32)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192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Eventually that society crosses the line and God’s “hedge of protection” is completely removed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leaving them to suffer the consequences of Satan’s deceptions and devastation. </a:t>
            </a:r>
          </a:p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eventually manifest itself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 world-wide scale!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Thess. 5;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Rev. 13-18;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Thes.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226F1-4C08-B890-DBF1-F45F8E052FAE}"/>
              </a:ext>
            </a:extLst>
          </p:cNvPr>
          <p:cNvSpPr txBox="1"/>
          <p:nvPr/>
        </p:nvSpPr>
        <p:spPr>
          <a:xfrm>
            <a:off x="-381000" y="5554592"/>
            <a:ext cx="128062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 the mystery of iniquity doth already work”</a:t>
            </a:r>
          </a:p>
        </p:txBody>
      </p:sp>
    </p:spTree>
    <p:extLst>
      <p:ext uri="{BB962C8B-B14F-4D97-AF65-F5344CB8AC3E}">
        <p14:creationId xmlns:p14="http://schemas.microsoft.com/office/powerpoint/2010/main" val="7981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-66973"/>
            <a:ext cx="123444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so much hinges on God’s people accurately representing him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Chr. 7:14)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shouldn’t surprise us that one of Satan’s “devices” includes: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Removing the church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(God’s People)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Salt &amp; light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(Hope)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society.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Mt. 5:13-16</a:t>
            </a:r>
          </a:p>
        </p:txBody>
      </p:sp>
    </p:spTree>
    <p:extLst>
      <p:ext uri="{BB962C8B-B14F-4D97-AF65-F5344CB8AC3E}">
        <p14:creationId xmlns:p14="http://schemas.microsoft.com/office/powerpoint/2010/main" val="21694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51575A-C9F0-9CE3-FC87-811BF8960267}"/>
              </a:ext>
            </a:extLst>
          </p:cNvPr>
          <p:cNvSpPr txBox="1"/>
          <p:nvPr/>
        </p:nvSpPr>
        <p:spPr>
          <a:xfrm>
            <a:off x="0" y="0"/>
            <a:ext cx="121158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he can remove “Christ”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Christlike commitment to God)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“Christians”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(Christlike followers)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will be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Confusion!</a:t>
            </a:r>
          </a:p>
        </p:txBody>
      </p:sp>
    </p:spTree>
    <p:extLst>
      <p:ext uri="{BB962C8B-B14F-4D97-AF65-F5344CB8AC3E}">
        <p14:creationId xmlns:p14="http://schemas.microsoft.com/office/powerpoint/2010/main" val="32164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2239</Words>
  <Application>Microsoft Office PowerPoint</Application>
  <PresentationFormat>Widescreen</PresentationFormat>
  <Paragraphs>265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Georgia</vt:lpstr>
      <vt:lpstr>Invitation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54</cp:revision>
  <dcterms:created xsi:type="dcterms:W3CDTF">2011-08-12T19:22:56Z</dcterms:created>
  <dcterms:modified xsi:type="dcterms:W3CDTF">2024-08-02T15:43:24Z</dcterms:modified>
</cp:coreProperties>
</file>