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33" r:id="rId2"/>
  </p:sldMasterIdLst>
  <p:notesMasterIdLst>
    <p:notesMasterId r:id="rId31"/>
  </p:notesMasterIdLst>
  <p:sldIdLst>
    <p:sldId id="289" r:id="rId3"/>
    <p:sldId id="353" r:id="rId4"/>
    <p:sldId id="355" r:id="rId5"/>
    <p:sldId id="296" r:id="rId6"/>
    <p:sldId id="328" r:id="rId7"/>
    <p:sldId id="313" r:id="rId8"/>
    <p:sldId id="356" r:id="rId9"/>
    <p:sldId id="357" r:id="rId10"/>
    <p:sldId id="350" r:id="rId11"/>
    <p:sldId id="329" r:id="rId12"/>
    <p:sldId id="352" r:id="rId13"/>
    <p:sldId id="351" r:id="rId14"/>
    <p:sldId id="359" r:id="rId15"/>
    <p:sldId id="320" r:id="rId16"/>
    <p:sldId id="297" r:id="rId17"/>
    <p:sldId id="315" r:id="rId18"/>
    <p:sldId id="360" r:id="rId19"/>
    <p:sldId id="361" r:id="rId20"/>
    <p:sldId id="371" r:id="rId21"/>
    <p:sldId id="362" r:id="rId22"/>
    <p:sldId id="363" r:id="rId23"/>
    <p:sldId id="372" r:id="rId24"/>
    <p:sldId id="364" r:id="rId25"/>
    <p:sldId id="319" r:id="rId26"/>
    <p:sldId id="369" r:id="rId27"/>
    <p:sldId id="368" r:id="rId28"/>
    <p:sldId id="370" r:id="rId29"/>
    <p:sldId id="321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003300"/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5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6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6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3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2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44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62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7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77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7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8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1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0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4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37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806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When will this “Wedding” occur?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Father sets the date. 2) Sends out invitations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How will the Wedding occur?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 He sends His Son to claim his bride.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14:2,3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my Father’s house are many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mansions…I go to prepare a place for you.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go to prepare a place for you,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come again and receive you unto myself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where I am, there ye may be also!” </a:t>
            </a:r>
          </a:p>
          <a:p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2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187" y="-27267"/>
            <a:ext cx="1224545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How will the Wedding occur?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He sends His Son to claim his bride.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Mt. 25:1-13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heaven is like 10 virgins…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that went forth to meet the bridegroom…</a:t>
            </a:r>
          </a:p>
          <a:p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the bridegroom tarried,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they all slumbered…</a:t>
            </a:r>
          </a:p>
          <a:p>
            <a:pPr algn="ctr"/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 midnight there was a cry made,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Behold, the bridegroom cometh;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go ye out to meet him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187" y="-27267"/>
            <a:ext cx="12245457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25:13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“Watch therefore, for ye know neither the day nor the hour wherein the Son of man cometh.</a:t>
            </a:r>
            <a:r>
              <a:rPr lang="en-US" sz="464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64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 picture containing floor, person, ceiling&#10;&#10;Description automatically generated">
            <a:extLst>
              <a:ext uri="{FF2B5EF4-FFF2-40B4-BE49-F238E27FC236}">
                <a16:creationId xmlns:a16="http://schemas.microsoft.com/office/drawing/2014/main" id="{13A5F587-3805-40D8-B1EA-D9230742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" y="1465885"/>
            <a:ext cx="12191627" cy="538607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FCDA4-9CBF-42FE-9D24-60893040692E}"/>
              </a:ext>
            </a:extLst>
          </p:cNvPr>
          <p:cNvSpPr txBox="1"/>
          <p:nvPr/>
        </p:nvSpPr>
        <p:spPr>
          <a:xfrm>
            <a:off x="2895600" y="1600200"/>
            <a:ext cx="6092491" cy="8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50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had an invitation, </a:t>
            </a:r>
            <a:endParaRPr lang="en-US" sz="46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F4DE9-808C-4331-A803-558610B16B57}"/>
              </a:ext>
            </a:extLst>
          </p:cNvPr>
          <p:cNvSpPr txBox="1"/>
          <p:nvPr/>
        </p:nvSpPr>
        <p:spPr>
          <a:xfrm>
            <a:off x="155056" y="5639200"/>
            <a:ext cx="11881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only some made adequate preparation!</a:t>
            </a:r>
          </a:p>
        </p:txBody>
      </p:sp>
    </p:spTree>
    <p:extLst>
      <p:ext uri="{BB962C8B-B14F-4D97-AF65-F5344CB8AC3E}">
        <p14:creationId xmlns:p14="http://schemas.microsoft.com/office/powerpoint/2010/main" val="228521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644F4A-5211-4387-A5B7-64C5AAD42967}"/>
              </a:ext>
            </a:extLst>
          </p:cNvPr>
          <p:cNvSpPr txBox="1"/>
          <p:nvPr/>
        </p:nvSpPr>
        <p:spPr>
          <a:xfrm>
            <a:off x="76200" y="76201"/>
            <a:ext cx="1203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This is commonly known as the Rapture.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1Thes 4:16-17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himself shall descend from heaven with a shout, with the voice of the archangel, and with the trump of God: and the dead in Christ shall rise first: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quer and Possess - Malaysia's Christian News Website">
            <a:extLst>
              <a:ext uri="{FF2B5EF4-FFF2-40B4-BE49-F238E27FC236}">
                <a16:creationId xmlns:a16="http://schemas.microsoft.com/office/drawing/2014/main" id="{B8C364B6-5331-41D4-B5BC-DC5CDD77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68" y="2743200"/>
            <a:ext cx="3917131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091C6-4445-473B-9259-E0DBD5BB6FD6}"/>
              </a:ext>
            </a:extLst>
          </p:cNvPr>
          <p:cNvSpPr txBox="1"/>
          <p:nvPr/>
        </p:nvSpPr>
        <p:spPr>
          <a:xfrm>
            <a:off x="54321" y="2743200"/>
            <a:ext cx="822054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Then we which are alive and remain shall be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caught up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Harpazo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(from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haire’omai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take to/for oneself)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together with them in the clouds,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meet the Lord in the air: </a:t>
            </a:r>
          </a:p>
          <a:p>
            <a:pPr algn="ctr"/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59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WEDDING FEAST – Malaysia&amp;#39;s Christian News Website">
            <a:extLst>
              <a:ext uri="{FF2B5EF4-FFF2-40B4-BE49-F238E27FC236}">
                <a16:creationId xmlns:a16="http://schemas.microsoft.com/office/drawing/2014/main" id="{8B095741-6438-475B-9570-B74E2F5D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833"/>
            <a:ext cx="11734800" cy="65943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AC8A9-B7D6-4D58-A0F2-59256DF8CBF9}"/>
              </a:ext>
            </a:extLst>
          </p:cNvPr>
          <p:cNvSpPr txBox="1"/>
          <p:nvPr/>
        </p:nvSpPr>
        <p:spPr>
          <a:xfrm>
            <a:off x="480291" y="141068"/>
            <a:ext cx="1089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“so shall we ever be with the Lord.”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BF30-1CD1-4C3A-9CA7-F8A8B748F4E2}"/>
              </a:ext>
            </a:extLst>
          </p:cNvPr>
          <p:cNvSpPr txBox="1"/>
          <p:nvPr/>
        </p:nvSpPr>
        <p:spPr>
          <a:xfrm>
            <a:off x="457200" y="5857650"/>
            <a:ext cx="11201400" cy="76944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Rapture: “</a:t>
            </a:r>
            <a:r>
              <a:rPr lang="en-US" sz="4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feeling of intense pleasure or joy”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188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&#10;&#10;Description automatically generated">
            <a:extLst>
              <a:ext uri="{FF2B5EF4-FFF2-40B4-BE49-F238E27FC236}">
                <a16:creationId xmlns:a16="http://schemas.microsoft.com/office/drawing/2014/main" id="{126E884C-0FB0-4EBB-9A95-823EB2FE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6997"/>
            <a:ext cx="11472915" cy="563780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9389A-614B-4249-9537-3940C107F497}"/>
              </a:ext>
            </a:extLst>
          </p:cNvPr>
          <p:cNvSpPr txBox="1"/>
          <p:nvPr/>
        </p:nvSpPr>
        <p:spPr>
          <a:xfrm>
            <a:off x="304800" y="152400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Wedding begins the Marriage!</a:t>
            </a:r>
          </a:p>
        </p:txBody>
      </p:sp>
    </p:spTree>
    <p:extLst>
      <p:ext uri="{BB962C8B-B14F-4D97-AF65-F5344CB8AC3E}">
        <p14:creationId xmlns:p14="http://schemas.microsoft.com/office/powerpoint/2010/main" val="16930726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Marriage! Is a time for:</a:t>
            </a:r>
          </a:p>
          <a:p>
            <a:pPr>
              <a:spcBef>
                <a:spcPts val="0"/>
              </a:spcBef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Intimacy.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3:2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shall be like him,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 shall see him as he is!”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degree of our intimacy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(now and then)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is related to the degree of our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faithfulness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72CD9-7920-4026-B644-18C39D81EAC6}"/>
              </a:ext>
            </a:extLst>
          </p:cNvPr>
          <p:cNvSpPr txBox="1"/>
          <p:nvPr/>
        </p:nvSpPr>
        <p:spPr>
          <a:xfrm>
            <a:off x="152400" y="3886200"/>
            <a:ext cx="1181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14:21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my commandments,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them, he it is that loveth me: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that loveth me shall be loved of my Father,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love him,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C307C-A7A1-47FE-AB82-6F263CCCED8A}"/>
              </a:ext>
            </a:extLst>
          </p:cNvPr>
          <p:cNvSpPr txBox="1"/>
          <p:nvPr/>
        </p:nvSpPr>
        <p:spPr>
          <a:xfrm>
            <a:off x="4473431" y="5717470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manifest myself to him.”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3E276-6ABA-46DB-BF98-CC6769C23D11}"/>
              </a:ext>
            </a:extLst>
          </p:cNvPr>
          <p:cNvSpPr txBox="1"/>
          <p:nvPr/>
        </p:nvSpPr>
        <p:spPr>
          <a:xfrm>
            <a:off x="1436615" y="627322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See also Mt 25:21; Luke 16:10-13; 1 Cor 13:12</a:t>
            </a:r>
          </a:p>
        </p:txBody>
      </p:sp>
    </p:spTree>
    <p:extLst>
      <p:ext uri="{BB962C8B-B14F-4D97-AF65-F5344CB8AC3E}">
        <p14:creationId xmlns:p14="http://schemas.microsoft.com/office/powerpoint/2010/main" val="1038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Marriage! Is a time for: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Intimacy.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3:2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Extasy (</a:t>
            </a:r>
            <a:r>
              <a:rPr 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Enjoyment)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16:11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thy   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presence is fulness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(soba’: satisfaction)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joy;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śimḥâ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pleasure)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at thy right hand are pleasures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nāʿîm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delights)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evermore.”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nēs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̣’aḥ: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splender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continuously;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bright object at a distance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travelled towards!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84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lphaUcPeriod" startAt="2"/>
            </a:pP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God intended this!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2:8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planted a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garden in Eden; and there he put the man whom he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had formed”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ʿēden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means: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pleasure 2x;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delights 1x,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delicates 1x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Are science and religion at war? No, but people think they ...">
            <a:extLst>
              <a:ext uri="{FF2B5EF4-FFF2-40B4-BE49-F238E27FC236}">
                <a16:creationId xmlns:a16="http://schemas.microsoft.com/office/drawing/2014/main" id="{15A44D1B-4DDD-47D9-914A-B62BB23A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89" y="2209800"/>
            <a:ext cx="622321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6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lphaUcPeriod" startAt="2"/>
            </a:pP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2:8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planted a garden in Eden; and there he put the man whom he had formed”.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Eden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ʿēden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pleasure 2x; delights 1x, delicates 1x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0DAA0-64DB-41D2-8F4B-97F5F234ABA0}"/>
              </a:ext>
            </a:extLst>
          </p:cNvPr>
          <p:cNvSpPr txBox="1"/>
          <p:nvPr/>
        </p:nvSpPr>
        <p:spPr>
          <a:xfrm>
            <a:off x="152400" y="1997662"/>
            <a:ext cx="11811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first time the word “Pleasure” is found in the 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Bible  is in the context of marriage intimacy!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God told Abraham Sarah would conceive (vs 10)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18:12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“Sarah laughed within herself, saying,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I am waxed old shall I have pleasure,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lord being old also?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67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301028" y="1828800"/>
            <a:ext cx="5791200" cy="4524315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real danger in these is that they keep us from seeing God, others,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even ourselves, clearly.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76200" y="-84892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is full of Distractions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(Mk 4:19)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Deceptions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Cor. 4:4)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0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lphaUcPeriod" startAt="2"/>
            </a:pP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2:8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planted a garden in Eden”.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Solomon’s love story takes place in a garden!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0DAA0-64DB-41D2-8F4B-97F5F234ABA0}"/>
              </a:ext>
            </a:extLst>
          </p:cNvPr>
          <p:cNvSpPr txBox="1"/>
          <p:nvPr/>
        </p:nvSpPr>
        <p:spPr>
          <a:xfrm>
            <a:off x="228600" y="1143000"/>
            <a:ext cx="7315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a)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of Solomon is a journal of the development of their romance, cumulating in their marriage!</a:t>
            </a:r>
          </a:p>
          <a:p>
            <a:pPr algn="ctr"/>
            <a:r>
              <a:rPr lang="en-US" sz="2800" b="1" dirty="0"/>
              <a:t>S.S 4:12;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garden enclosed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my spouse…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 my beloved come into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garden,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eat his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pleasant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fruits.” 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Meged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precious, pleasant, valuable</a:t>
            </a:r>
          </a:p>
        </p:txBody>
      </p:sp>
      <p:pic>
        <p:nvPicPr>
          <p:cNvPr id="2050" name="Picture 2" descr="Song of Solomon by pparnell83 on DeviantArt">
            <a:extLst>
              <a:ext uri="{FF2B5EF4-FFF2-40B4-BE49-F238E27FC236}">
                <a16:creationId xmlns:a16="http://schemas.microsoft.com/office/drawing/2014/main" id="{84454611-DBB4-428E-8242-EC2E45E1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4495800" cy="52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27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Marriage! Is a time for: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Intimacy.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3:2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Enjoyment!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16:11 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 Discovery! 1 Cor. 2:9,10 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“Eye hath not seen, nor ear heard,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have entered into the heart of man,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things which God hath prepared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them that love him.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God’s revealed them unto us by His Spirit”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592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Discovery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1)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Eden will be restored in Heaven.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ow Large is the New Jerusalem mentioned in Revelation ...">
            <a:extLst>
              <a:ext uri="{FF2B5EF4-FFF2-40B4-BE49-F238E27FC236}">
                <a16:creationId xmlns:a16="http://schemas.microsoft.com/office/drawing/2014/main" id="{29448391-263F-4EAE-A253-00E96D0D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" y="609600"/>
            <a:ext cx="12192000" cy="62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0E7FA-CC76-48CA-BA33-2B979ADF2B86}"/>
              </a:ext>
            </a:extLst>
          </p:cNvPr>
          <p:cNvSpPr txBox="1"/>
          <p:nvPr/>
        </p:nvSpPr>
        <p:spPr>
          <a:xfrm>
            <a:off x="293615" y="634482"/>
            <a:ext cx="11658600" cy="830997"/>
          </a:xfrm>
          <a:prstGeom prst="rect">
            <a:avLst/>
          </a:prstGeom>
          <a:solidFill>
            <a:schemeClr val="tx1">
              <a:alpha val="68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shew thee the bride, the Lamb's wife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E3965-EF91-46B2-A6E4-5E45F470B1B9}"/>
              </a:ext>
            </a:extLst>
          </p:cNvPr>
          <p:cNvSpPr txBox="1"/>
          <p:nvPr/>
        </p:nvSpPr>
        <p:spPr>
          <a:xfrm>
            <a:off x="4343400" y="1490361"/>
            <a:ext cx="6232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21:9-22:6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9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Marriage! Is a time for: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Discovery!  1 Jn 3:1-3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what manner of love the Father hath bestowed upon us, that we should be called the sons of God:…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Beloved, now are we the sons of God,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doth not yet appear what we shall be: but we know that, when he shall appear, we shall be like him;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 shall see him as he is.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man that hath this hope in him purifieth himself, even as he is pure.” 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5870-6F45-420F-8E81-900CA0527646}"/>
              </a:ext>
            </a:extLst>
          </p:cNvPr>
          <p:cNvSpPr txBox="1"/>
          <p:nvPr/>
        </p:nvSpPr>
        <p:spPr>
          <a:xfrm>
            <a:off x="7010400" y="2514600"/>
            <a:ext cx="64147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(engaged)</a:t>
            </a:r>
          </a:p>
        </p:txBody>
      </p:sp>
    </p:spTree>
    <p:extLst>
      <p:ext uri="{BB962C8B-B14F-4D97-AF65-F5344CB8AC3E}">
        <p14:creationId xmlns:p14="http://schemas.microsoft.com/office/powerpoint/2010/main" val="43691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Marriage! Is a time for: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Committed </a:t>
            </a:r>
            <a:r>
              <a:rPr lang="en-US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5:17,18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himself will descend …with a shout…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shall we ever be with the Lord.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another with these words.”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Parakaleo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call near, invite, desire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From para:  beside    and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kaleho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to call or invite.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Heb. 13:5 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never leave thee or forsake thee!”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3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Marriage! Is a time for: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  Committed </a:t>
            </a:r>
            <a:r>
              <a:rPr lang="en-US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19:7-9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marriage of the lamb is come and His wife hath made herself ready, and to her was granted that she should be arrayed in fine linen, clean and white: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fine linen is the righteousness of saints.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saith …Write, Blessed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(Makarios)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they which are called unto the marriage supper of the Lamb.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…These are the true sayings of God.”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60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D8E18-B8B8-4AC2-BA2E-F216C85217C3}"/>
              </a:ext>
            </a:extLst>
          </p:cNvPr>
          <p:cNvSpPr txBox="1"/>
          <p:nvPr/>
        </p:nvSpPr>
        <p:spPr>
          <a:xfrm>
            <a:off x="0" y="152400"/>
            <a:ext cx="120396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God’s Final Invitation:  Revelation 22:17</a:t>
            </a:r>
          </a:p>
          <a:p>
            <a:pPr algn="ctr"/>
            <a:r>
              <a:rPr lang="en-US" sz="4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Spirit and the bride say, Come.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him that heareth say, Come.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him that is athirst come.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whosoever will, let him take the water of life”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Eventually there’ll be no more time to respond!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Preparing for that wedding day?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inviting others?</a:t>
            </a:r>
          </a:p>
        </p:txBody>
      </p:sp>
    </p:spTree>
    <p:extLst>
      <p:ext uri="{BB962C8B-B14F-4D97-AF65-F5344CB8AC3E}">
        <p14:creationId xmlns:p14="http://schemas.microsoft.com/office/powerpoint/2010/main" val="3472875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D8E18-B8B8-4AC2-BA2E-F216C85217C3}"/>
              </a:ext>
            </a:extLst>
          </p:cNvPr>
          <p:cNvSpPr txBox="1"/>
          <p:nvPr/>
        </p:nvSpPr>
        <p:spPr>
          <a:xfrm>
            <a:off x="0" y="152400"/>
            <a:ext cx="120396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Day will be your Last day!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6:1-2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then, as workers together with him, beseech you also that ye receive not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grace of God in vain.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saith, I have heard thee in a time accepted, and in the day of salvation have I </a:t>
            </a:r>
            <a:r>
              <a:rPr 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succoured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(helped, enabled)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thee: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is the accepted time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is the day of salvation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701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picture containing altar, column, colonnade&#10;&#10;Description automatically generated">
            <a:extLst>
              <a:ext uri="{FF2B5EF4-FFF2-40B4-BE49-F238E27FC236}">
                <a16:creationId xmlns:a16="http://schemas.microsoft.com/office/drawing/2014/main" id="{C9BDE8AC-7278-4C6B-AC7E-81609D28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4"/>
            <a:ext cx="12115800" cy="683654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1B51E3-6F0B-48B2-9B35-299B68007019}"/>
              </a:ext>
            </a:extLst>
          </p:cNvPr>
          <p:cNvSpPr txBox="1"/>
          <p:nvPr/>
        </p:nvSpPr>
        <p:spPr>
          <a:xfrm>
            <a:off x="1847850" y="1447800"/>
            <a:ext cx="8667750" cy="3908762"/>
          </a:xfrm>
          <a:prstGeom prst="rect">
            <a:avLst/>
          </a:prstGeom>
          <a:solidFill>
            <a:schemeClr val="tx1">
              <a:alpha val="77000"/>
            </a:scheme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invited to dine with me,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Throughout all of eternity.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the Father, Son, Holy Ghost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Dine with Jesus as your Host.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live with Him Eternally, </a:t>
            </a:r>
          </a:p>
          <a:p>
            <a:pPr algn="ctr"/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you must do is RSVP!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71C7-1C75-4CBE-8D34-F0C09E6468EA}"/>
              </a:ext>
            </a:extLst>
          </p:cNvPr>
          <p:cNvSpPr txBox="1"/>
          <p:nvPr/>
        </p:nvSpPr>
        <p:spPr>
          <a:xfrm>
            <a:off x="1524000" y="5233452"/>
            <a:ext cx="9067800" cy="70788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Responded to God’s Proposal?</a:t>
            </a:r>
          </a:p>
        </p:txBody>
      </p:sp>
    </p:spTree>
    <p:extLst>
      <p:ext uri="{BB962C8B-B14F-4D97-AF65-F5344CB8AC3E}">
        <p14:creationId xmlns:p14="http://schemas.microsoft.com/office/powerpoint/2010/main" val="56636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76200" y="-84892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5:19-20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know that we are of God,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whole world lieth in wickedness.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54120-6D11-4E65-915D-31A8C718FD5C}"/>
              </a:ext>
            </a:extLst>
          </p:cNvPr>
          <p:cNvSpPr txBox="1"/>
          <p:nvPr/>
        </p:nvSpPr>
        <p:spPr>
          <a:xfrm>
            <a:off x="-152400" y="1600200"/>
            <a:ext cx="8001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 know that the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 of God is come,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hath given us an understanding,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2FC67-F966-4F60-B8CA-46C1A2EFC086}"/>
              </a:ext>
            </a:extLst>
          </p:cNvPr>
          <p:cNvSpPr txBox="1"/>
          <p:nvPr/>
        </p:nvSpPr>
        <p:spPr>
          <a:xfrm>
            <a:off x="-31102" y="4876800"/>
            <a:ext cx="9144000" cy="1569660"/>
          </a:xfrm>
          <a:prstGeom prst="rect">
            <a:avLst/>
          </a:prstGeom>
          <a:solidFill>
            <a:schemeClr val="bg1">
              <a:alpha val="28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may know him that is true,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 are in him that is true…”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3756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76200" y="-84892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when we’re able to focus on Truth that we’re Transformed.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 3:18; Rev. 3:18,19)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54120-6D11-4E65-915D-31A8C718FD5C}"/>
              </a:ext>
            </a:extLst>
          </p:cNvPr>
          <p:cNvSpPr txBox="1"/>
          <p:nvPr/>
        </p:nvSpPr>
        <p:spPr>
          <a:xfrm>
            <a:off x="152400" y="1676400"/>
            <a:ext cx="8229600" cy="4093428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8:32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shall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truth,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ginosko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recognize, understand)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truth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make you free!”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Satan’s &amp; societies’ delusions)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6234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211426" y="1754326"/>
            <a:ext cx="11712431" cy="463203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We’re a “Buried Treasure”.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13:44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We’re a “Goodly Pearl”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13:45,46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We’re clay being molded into God’s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Masterpiece.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64:8 Eph. 2:10; 1 Pt 2:9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We’re “Engaged” as a Bride to Jesus Christ.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25:1-13; 2 Cor. 11:2; Eph. 5:22-33; Rev. 19:7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A529F-AFE1-4E74-AE00-71A25074B168}"/>
              </a:ext>
            </a:extLst>
          </p:cNvPr>
          <p:cNvSpPr txBox="1"/>
          <p:nvPr/>
        </p:nvSpPr>
        <p:spPr>
          <a:xfrm>
            <a:off x="200421" y="0"/>
            <a:ext cx="11734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provides many glimpses of the truth about how God sees us. 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99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0" y="-27373"/>
            <a:ext cx="1224583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How is the Church like a Bride?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relationship develops through stages!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Dating: A time to gather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 11:29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Engagement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time of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Anticipation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Jn 2:28-3:3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This is the current stage of our relationship!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11:2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espoused you to one husband,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 I may present you as a chaste virgin to Christ.”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44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187" y="-27267"/>
            <a:ext cx="12245457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 The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Wedding: A time for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Celebration!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Revelation 19:1-9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When will this “Wedding” occur?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 The Groom’s Father sets the date.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Mt 24:3; 36; 44 </a:t>
            </a: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shall be the sign of thy coming…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of that day and hour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man, …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my Father only….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 be ye also ready: for in such an hour  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as ye think not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D4C2B-120D-4192-8F7A-BFB5528CD82F}"/>
              </a:ext>
            </a:extLst>
          </p:cNvPr>
          <p:cNvSpPr txBox="1"/>
          <p:nvPr/>
        </p:nvSpPr>
        <p:spPr>
          <a:xfrm>
            <a:off x="4572000" y="5820487"/>
            <a:ext cx="845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Son of man cometh.”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4697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187" y="-27267"/>
            <a:ext cx="1224545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He sends out “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invitations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 22:2-5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“The kingdom of heaven is like unto a certain king, which made a marriage for his son, </a:t>
            </a:r>
          </a:p>
          <a:p>
            <a:pPr marL="742950" indent="-742950" algn="ctr">
              <a:buAutoNum type="arabicPlain" startAt="3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sent forth his servants to call them that were bidden to the wedding: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would not come.</a:t>
            </a:r>
          </a:p>
          <a:p>
            <a:pPr marL="742950" indent="-742950" algn="ctr">
              <a:buAutoNum type="arabicPlain" startAt="3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prepared my dinner: …all things are ready: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unto the marriage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indent="-742950" algn="ctr">
              <a:buAutoNum type="arabicPlain" startAt="5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they made light of it, and went their ways,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to his farm, another to his merchandise: ”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also Luke 14:16-24)</a:t>
            </a:r>
          </a:p>
        </p:txBody>
      </p:sp>
    </p:spTree>
    <p:extLst>
      <p:ext uri="{BB962C8B-B14F-4D97-AF65-F5344CB8AC3E}">
        <p14:creationId xmlns:p14="http://schemas.microsoft.com/office/powerpoint/2010/main" val="613093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2AAA15-160C-4865-BD00-5B9703EED5EA}"/>
              </a:ext>
            </a:extLst>
          </p:cNvPr>
          <p:cNvSpPr txBox="1"/>
          <p:nvPr/>
        </p:nvSpPr>
        <p:spPr>
          <a:xfrm>
            <a:off x="187" y="-27267"/>
            <a:ext cx="1224545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When will this “Wedding” occur?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The Groom’s Father sets the date.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He sends out invitations.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Mt 24:3; </a:t>
            </a: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shall be the sign of thy coming…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this gospel of the kingdom shall be preached in   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all the world for a witness unto all nations;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then shall the end come.”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624B0-91FF-4320-8980-B6738EDBA8F9}"/>
              </a:ext>
            </a:extLst>
          </p:cNvPr>
          <p:cNvSpPr txBox="1"/>
          <p:nvPr/>
        </p:nvSpPr>
        <p:spPr>
          <a:xfrm>
            <a:off x="177282" y="5143379"/>
            <a:ext cx="1203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19:1,7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these things…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marriage of the lamb is come…”</a:t>
            </a:r>
          </a:p>
        </p:txBody>
      </p:sp>
    </p:spTree>
    <p:extLst>
      <p:ext uri="{BB962C8B-B14F-4D97-AF65-F5344CB8AC3E}">
        <p14:creationId xmlns:p14="http://schemas.microsoft.com/office/powerpoint/2010/main" val="1676045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1571</TotalTime>
  <Words>1987</Words>
  <Application>Microsoft Office PowerPoint</Application>
  <PresentationFormat>Widescreen</PresentationFormat>
  <Paragraphs>217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Lucida Grande</vt:lpstr>
      <vt:lpstr>Roboto</vt:lpstr>
      <vt:lpstr>Times New Roman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Admin</cp:lastModifiedBy>
  <cp:revision>32</cp:revision>
  <dcterms:created xsi:type="dcterms:W3CDTF">2016-02-04T15:22:09Z</dcterms:created>
  <dcterms:modified xsi:type="dcterms:W3CDTF">2022-02-09T22:52:29Z</dcterms:modified>
</cp:coreProperties>
</file>