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2" r:id="rId6"/>
    <p:sldId id="263" r:id="rId7"/>
    <p:sldId id="266" r:id="rId8"/>
    <p:sldId id="267" r:id="rId9"/>
    <p:sldId id="273" r:id="rId10"/>
    <p:sldId id="274" r:id="rId11"/>
    <p:sldId id="268" r:id="rId12"/>
    <p:sldId id="269" r:id="rId13"/>
    <p:sldId id="270" r:id="rId14"/>
    <p:sldId id="271" r:id="rId15"/>
    <p:sldId id="275" r:id="rId16"/>
    <p:sldId id="272" r:id="rId17"/>
    <p:sldId id="276" r:id="rId18"/>
    <p:sldId id="277" r:id="rId19"/>
    <p:sldId id="278" r:id="rId20"/>
    <p:sldId id="279" r:id="rId21"/>
    <p:sldId id="282" r:id="rId22"/>
    <p:sldId id="281" r:id="rId23"/>
    <p:sldId id="2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F4588-F4CC-4379-89C7-9DA03FFC47AF}"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0C4281DC-905B-4823-8196-8293CB71788B}">
      <dgm:prSet/>
      <dgm:spPr>
        <a:scene3d>
          <a:camera prst="orthographicFront" fov="0">
            <a:rot lat="0" lon="0" rev="0"/>
          </a:camera>
          <a:lightRig rig="contrasting" dir="t">
            <a:rot lat="0" lon="0" rev="1500000"/>
          </a:lightRig>
        </a:scene3d>
      </dgm:spPr>
      <dgm:t>
        <a:bodyPr/>
        <a:lstStyle/>
        <a:p>
          <a:r>
            <a:rPr lang="en-US"/>
            <a:t>Every Christian should live out their faith with their actions</a:t>
          </a:r>
        </a:p>
      </dgm:t>
    </dgm:pt>
    <dgm:pt modelId="{A828F7CC-CD75-4295-A2BC-5676818A661A}" type="parTrans" cxnId="{DC31CE0B-C96E-4654-BFCC-95F9E160CE1E}">
      <dgm:prSet/>
      <dgm:spPr/>
      <dgm:t>
        <a:bodyPr/>
        <a:lstStyle/>
        <a:p>
          <a:endParaRPr lang="en-US"/>
        </a:p>
      </dgm:t>
    </dgm:pt>
    <dgm:pt modelId="{6665CB4C-7998-4229-ACA0-6953AD243E82}" type="sibTrans" cxnId="{DC31CE0B-C96E-4654-BFCC-95F9E160CE1E}">
      <dgm:prSet/>
      <dgm:spPr/>
      <dgm:t>
        <a:bodyPr/>
        <a:lstStyle/>
        <a:p>
          <a:endParaRPr lang="en-US"/>
        </a:p>
      </dgm:t>
    </dgm:pt>
    <dgm:pt modelId="{49773DC1-BA92-4259-965E-CBEEA66F406F}">
      <dgm:prSet/>
      <dgm:spPr>
        <a:scene3d>
          <a:camera prst="orthographicFront" fov="0">
            <a:rot lat="0" lon="0" rev="0"/>
          </a:camera>
          <a:lightRig rig="contrasting" dir="t">
            <a:rot lat="0" lon="0" rev="1500000"/>
          </a:lightRig>
        </a:scene3d>
      </dgm:spPr>
      <dgm:t>
        <a:bodyPr/>
        <a:lstStyle/>
        <a:p>
          <a:r>
            <a:rPr lang="en-US"/>
            <a:t>For these three reasons</a:t>
          </a:r>
        </a:p>
      </dgm:t>
    </dgm:pt>
    <dgm:pt modelId="{A880635C-EB83-4A99-B7EF-88445CF3EB99}" type="parTrans" cxnId="{F23E2447-3A94-492C-9014-91F5A81BD7FB}">
      <dgm:prSet/>
      <dgm:spPr/>
      <dgm:t>
        <a:bodyPr/>
        <a:lstStyle/>
        <a:p>
          <a:endParaRPr lang="en-US"/>
        </a:p>
      </dgm:t>
    </dgm:pt>
    <dgm:pt modelId="{C80833FB-3622-4707-AA84-541BC27D13D0}" type="sibTrans" cxnId="{F23E2447-3A94-492C-9014-91F5A81BD7FB}">
      <dgm:prSet/>
      <dgm:spPr/>
      <dgm:t>
        <a:bodyPr/>
        <a:lstStyle/>
        <a:p>
          <a:endParaRPr lang="en-US"/>
        </a:p>
      </dgm:t>
    </dgm:pt>
    <dgm:pt modelId="{CC71D88E-BADC-4695-B4F2-714229F3B9EE}" type="pres">
      <dgm:prSet presAssocID="{8B5F4588-F4CC-4379-89C7-9DA03FFC47AF}" presName="linear" presStyleCnt="0">
        <dgm:presLayoutVars>
          <dgm:animLvl val="lvl"/>
          <dgm:resizeHandles val="exact"/>
        </dgm:presLayoutVars>
      </dgm:prSet>
      <dgm:spPr/>
    </dgm:pt>
    <dgm:pt modelId="{9D89E94F-D22F-4E63-B24F-61C898E4EF9A}" type="pres">
      <dgm:prSet presAssocID="{0C4281DC-905B-4823-8196-8293CB71788B}" presName="parentText" presStyleLbl="node1" presStyleIdx="0" presStyleCnt="2">
        <dgm:presLayoutVars>
          <dgm:chMax val="0"/>
          <dgm:bulletEnabled val="1"/>
        </dgm:presLayoutVars>
      </dgm:prSet>
      <dgm:spPr/>
    </dgm:pt>
    <dgm:pt modelId="{19ACCB4D-314D-4662-9D1D-64565AE39760}" type="pres">
      <dgm:prSet presAssocID="{6665CB4C-7998-4229-ACA0-6953AD243E82}" presName="spacer" presStyleCnt="0"/>
      <dgm:spPr/>
    </dgm:pt>
    <dgm:pt modelId="{449DD322-71D7-4AE6-A610-8729A97BDA5A}" type="pres">
      <dgm:prSet presAssocID="{49773DC1-BA92-4259-965E-CBEEA66F406F}" presName="parentText" presStyleLbl="node1" presStyleIdx="1" presStyleCnt="2">
        <dgm:presLayoutVars>
          <dgm:chMax val="0"/>
          <dgm:bulletEnabled val="1"/>
        </dgm:presLayoutVars>
      </dgm:prSet>
      <dgm:spPr/>
    </dgm:pt>
  </dgm:ptLst>
  <dgm:cxnLst>
    <dgm:cxn modelId="{DC31CE0B-C96E-4654-BFCC-95F9E160CE1E}" srcId="{8B5F4588-F4CC-4379-89C7-9DA03FFC47AF}" destId="{0C4281DC-905B-4823-8196-8293CB71788B}" srcOrd="0" destOrd="0" parTransId="{A828F7CC-CD75-4295-A2BC-5676818A661A}" sibTransId="{6665CB4C-7998-4229-ACA0-6953AD243E82}"/>
    <dgm:cxn modelId="{F23E2447-3A94-492C-9014-91F5A81BD7FB}" srcId="{8B5F4588-F4CC-4379-89C7-9DA03FFC47AF}" destId="{49773DC1-BA92-4259-965E-CBEEA66F406F}" srcOrd="1" destOrd="0" parTransId="{A880635C-EB83-4A99-B7EF-88445CF3EB99}" sibTransId="{C80833FB-3622-4707-AA84-541BC27D13D0}"/>
    <dgm:cxn modelId="{1C22406E-61AF-46B9-AB9E-61F07D89129F}" type="presOf" srcId="{8B5F4588-F4CC-4379-89C7-9DA03FFC47AF}" destId="{CC71D88E-BADC-4695-B4F2-714229F3B9EE}" srcOrd="0" destOrd="0" presId="urn:microsoft.com/office/officeart/2005/8/layout/vList2"/>
    <dgm:cxn modelId="{6895C953-6B37-4744-8E24-CE96024269C9}" type="presOf" srcId="{49773DC1-BA92-4259-965E-CBEEA66F406F}" destId="{449DD322-71D7-4AE6-A610-8729A97BDA5A}" srcOrd="0" destOrd="0" presId="urn:microsoft.com/office/officeart/2005/8/layout/vList2"/>
    <dgm:cxn modelId="{3F9B31F5-3FFD-4DE5-9B1C-BCD91948BCD0}" type="presOf" srcId="{0C4281DC-905B-4823-8196-8293CB71788B}" destId="{9D89E94F-D22F-4E63-B24F-61C898E4EF9A}" srcOrd="0" destOrd="0" presId="urn:microsoft.com/office/officeart/2005/8/layout/vList2"/>
    <dgm:cxn modelId="{230CDEB0-5991-40C0-9265-41215F5B157D}" type="presParOf" srcId="{CC71D88E-BADC-4695-B4F2-714229F3B9EE}" destId="{9D89E94F-D22F-4E63-B24F-61C898E4EF9A}" srcOrd="0" destOrd="0" presId="urn:microsoft.com/office/officeart/2005/8/layout/vList2"/>
    <dgm:cxn modelId="{B03E5151-8D51-4821-B5E5-397C9EF756B1}" type="presParOf" srcId="{CC71D88E-BADC-4695-B4F2-714229F3B9EE}" destId="{19ACCB4D-314D-4662-9D1D-64565AE39760}" srcOrd="1" destOrd="0" presId="urn:microsoft.com/office/officeart/2005/8/layout/vList2"/>
    <dgm:cxn modelId="{29017B23-074D-4740-81D6-B1487CE3AEA1}" type="presParOf" srcId="{CC71D88E-BADC-4695-B4F2-714229F3B9EE}" destId="{449DD322-71D7-4AE6-A610-8729A97BDA5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B5447F8-1582-4453-A869-B6CCA344B4D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3621855-5B16-4B99-92BF-8A800D4AAA35}">
      <dgm:prSet/>
      <dgm:spPr/>
      <dgm:t>
        <a:bodyPr/>
        <a:lstStyle/>
        <a:p>
          <a:r>
            <a:rPr lang="en-US" dirty="0"/>
            <a:t>A Faith Without Works is Dead</a:t>
          </a:r>
        </a:p>
      </dgm:t>
    </dgm:pt>
    <dgm:pt modelId="{2D6347A0-497C-41D5-AA0A-92AC804661DB}" type="parTrans" cxnId="{88F74DAF-8043-4EBF-A1CC-A8484C64767B}">
      <dgm:prSet/>
      <dgm:spPr/>
      <dgm:t>
        <a:bodyPr/>
        <a:lstStyle/>
        <a:p>
          <a:endParaRPr lang="en-US"/>
        </a:p>
      </dgm:t>
    </dgm:pt>
    <dgm:pt modelId="{3212F582-9A88-4E1F-9DB6-D9425907A297}" type="sibTrans" cxnId="{88F74DAF-8043-4EBF-A1CC-A8484C64767B}">
      <dgm:prSet/>
      <dgm:spPr/>
      <dgm:t>
        <a:bodyPr/>
        <a:lstStyle/>
        <a:p>
          <a:endParaRPr lang="en-US"/>
        </a:p>
      </dgm:t>
    </dgm:pt>
    <dgm:pt modelId="{ED0EB279-4852-4B66-AC44-4F97D22D314E}">
      <dgm:prSet/>
      <dgm:spPr/>
      <dgm:t>
        <a:bodyPr/>
        <a:lstStyle/>
        <a:p>
          <a:r>
            <a:rPr lang="en-US"/>
            <a:t>Works Demonstrate Genuine Faith</a:t>
          </a:r>
        </a:p>
      </dgm:t>
    </dgm:pt>
    <dgm:pt modelId="{61DFC2D5-846D-4BA3-8883-6170AB1B98CF}" type="parTrans" cxnId="{2F8BD50A-8932-441F-B038-E8CF6A5047D0}">
      <dgm:prSet/>
      <dgm:spPr/>
      <dgm:t>
        <a:bodyPr/>
        <a:lstStyle/>
        <a:p>
          <a:endParaRPr lang="en-US"/>
        </a:p>
      </dgm:t>
    </dgm:pt>
    <dgm:pt modelId="{84EF30AE-4418-4D4B-A75E-BC94805D7911}" type="sibTrans" cxnId="{2F8BD50A-8932-441F-B038-E8CF6A5047D0}">
      <dgm:prSet/>
      <dgm:spPr/>
      <dgm:t>
        <a:bodyPr/>
        <a:lstStyle/>
        <a:p>
          <a:endParaRPr lang="en-US"/>
        </a:p>
      </dgm:t>
    </dgm:pt>
    <dgm:pt modelId="{43AD9294-4F56-46B5-A4AE-6C6BDC4A4AFE}">
      <dgm:prSet/>
      <dgm:spPr/>
      <dgm:t>
        <a:bodyPr/>
        <a:lstStyle/>
        <a:p>
          <a:r>
            <a:rPr lang="en-US"/>
            <a:t>Works Complete Our Faith</a:t>
          </a:r>
        </a:p>
      </dgm:t>
    </dgm:pt>
    <dgm:pt modelId="{B6BCF834-C477-4CB4-902F-09C997341C2C}" type="parTrans" cxnId="{0D06F408-5C74-4E98-9CA3-7970A05EFFA8}">
      <dgm:prSet/>
      <dgm:spPr/>
      <dgm:t>
        <a:bodyPr/>
        <a:lstStyle/>
        <a:p>
          <a:endParaRPr lang="en-US"/>
        </a:p>
      </dgm:t>
    </dgm:pt>
    <dgm:pt modelId="{F25B9A82-471F-4A4D-9591-062B5D605D51}" type="sibTrans" cxnId="{0D06F408-5C74-4E98-9CA3-7970A05EFFA8}">
      <dgm:prSet/>
      <dgm:spPr/>
      <dgm:t>
        <a:bodyPr/>
        <a:lstStyle/>
        <a:p>
          <a:endParaRPr lang="en-US"/>
        </a:p>
      </dgm:t>
    </dgm:pt>
    <dgm:pt modelId="{D5BD95CB-677D-4D58-AD95-FEE517372234}" type="pres">
      <dgm:prSet presAssocID="{7B5447F8-1582-4453-A869-B6CCA344B4D5}" presName="hierChild1" presStyleCnt="0">
        <dgm:presLayoutVars>
          <dgm:chPref val="1"/>
          <dgm:dir/>
          <dgm:animOne val="branch"/>
          <dgm:animLvl val="lvl"/>
          <dgm:resizeHandles/>
        </dgm:presLayoutVars>
      </dgm:prSet>
      <dgm:spPr/>
    </dgm:pt>
    <dgm:pt modelId="{0182A728-F147-4AF3-93CB-E781D144C8D5}" type="pres">
      <dgm:prSet presAssocID="{83621855-5B16-4B99-92BF-8A800D4AAA35}" presName="hierRoot1" presStyleCnt="0"/>
      <dgm:spPr/>
    </dgm:pt>
    <dgm:pt modelId="{A76C61A0-AFD4-4DA6-B426-EA6920628A13}" type="pres">
      <dgm:prSet presAssocID="{83621855-5B16-4B99-92BF-8A800D4AAA35}" presName="composite" presStyleCnt="0"/>
      <dgm:spPr/>
    </dgm:pt>
    <dgm:pt modelId="{E95F59B3-8BF4-49AC-9DA8-F0554B452F66}" type="pres">
      <dgm:prSet presAssocID="{83621855-5B16-4B99-92BF-8A800D4AAA35}" presName="background" presStyleLbl="node0" presStyleIdx="0" presStyleCnt="3"/>
      <dgm:spPr/>
    </dgm:pt>
    <dgm:pt modelId="{B2E2EC92-B739-4081-9A97-F8AB342AC9C9}" type="pres">
      <dgm:prSet presAssocID="{83621855-5B16-4B99-92BF-8A800D4AAA35}" presName="text" presStyleLbl="fgAcc0" presStyleIdx="0" presStyleCnt="3">
        <dgm:presLayoutVars>
          <dgm:chPref val="3"/>
        </dgm:presLayoutVars>
      </dgm:prSet>
      <dgm:spPr/>
    </dgm:pt>
    <dgm:pt modelId="{B40E58A5-A913-4CB6-9AAA-EB235C9CB298}" type="pres">
      <dgm:prSet presAssocID="{83621855-5B16-4B99-92BF-8A800D4AAA35}" presName="hierChild2" presStyleCnt="0"/>
      <dgm:spPr/>
    </dgm:pt>
    <dgm:pt modelId="{B96DE948-3C7A-41D6-8485-DEBAE561050C}" type="pres">
      <dgm:prSet presAssocID="{ED0EB279-4852-4B66-AC44-4F97D22D314E}" presName="hierRoot1" presStyleCnt="0"/>
      <dgm:spPr/>
    </dgm:pt>
    <dgm:pt modelId="{B4096625-DCE5-40C6-BCAF-9BEE19264065}" type="pres">
      <dgm:prSet presAssocID="{ED0EB279-4852-4B66-AC44-4F97D22D314E}" presName="composite" presStyleCnt="0"/>
      <dgm:spPr/>
    </dgm:pt>
    <dgm:pt modelId="{6ED509C7-8920-4661-A615-B307A33A9340}" type="pres">
      <dgm:prSet presAssocID="{ED0EB279-4852-4B66-AC44-4F97D22D314E}" presName="background" presStyleLbl="node0" presStyleIdx="1" presStyleCnt="3"/>
      <dgm:spPr/>
    </dgm:pt>
    <dgm:pt modelId="{CB64B2DB-8572-4DFF-A00E-C85CB349B014}" type="pres">
      <dgm:prSet presAssocID="{ED0EB279-4852-4B66-AC44-4F97D22D314E}" presName="text" presStyleLbl="fgAcc0" presStyleIdx="1" presStyleCnt="3">
        <dgm:presLayoutVars>
          <dgm:chPref val="3"/>
        </dgm:presLayoutVars>
      </dgm:prSet>
      <dgm:spPr/>
    </dgm:pt>
    <dgm:pt modelId="{FCEE1CC4-2692-4EBB-9774-CCA03FBC4248}" type="pres">
      <dgm:prSet presAssocID="{ED0EB279-4852-4B66-AC44-4F97D22D314E}" presName="hierChild2" presStyleCnt="0"/>
      <dgm:spPr/>
    </dgm:pt>
    <dgm:pt modelId="{0C203A9A-E395-4815-8BA4-1DE9298DE84D}" type="pres">
      <dgm:prSet presAssocID="{43AD9294-4F56-46B5-A4AE-6C6BDC4A4AFE}" presName="hierRoot1" presStyleCnt="0"/>
      <dgm:spPr/>
    </dgm:pt>
    <dgm:pt modelId="{217304C7-CFEF-4CFB-AC5C-8AA82BF0DFA4}" type="pres">
      <dgm:prSet presAssocID="{43AD9294-4F56-46B5-A4AE-6C6BDC4A4AFE}" presName="composite" presStyleCnt="0"/>
      <dgm:spPr/>
    </dgm:pt>
    <dgm:pt modelId="{27BAD46B-250B-41E9-AE1C-1AE2232F55BC}" type="pres">
      <dgm:prSet presAssocID="{43AD9294-4F56-46B5-A4AE-6C6BDC4A4AFE}" presName="background" presStyleLbl="node0" presStyleIdx="2" presStyleCnt="3"/>
      <dgm:spPr/>
    </dgm:pt>
    <dgm:pt modelId="{E1A29941-615B-4CDB-A7B8-9AF013A4C781}" type="pres">
      <dgm:prSet presAssocID="{43AD9294-4F56-46B5-A4AE-6C6BDC4A4AFE}" presName="text" presStyleLbl="fgAcc0" presStyleIdx="2" presStyleCnt="3">
        <dgm:presLayoutVars>
          <dgm:chPref val="3"/>
        </dgm:presLayoutVars>
      </dgm:prSet>
      <dgm:spPr/>
    </dgm:pt>
    <dgm:pt modelId="{30C2047D-857D-4B8F-B82A-7BD1EC9502B7}" type="pres">
      <dgm:prSet presAssocID="{43AD9294-4F56-46B5-A4AE-6C6BDC4A4AFE}" presName="hierChild2" presStyleCnt="0"/>
      <dgm:spPr/>
    </dgm:pt>
  </dgm:ptLst>
  <dgm:cxnLst>
    <dgm:cxn modelId="{0D06F408-5C74-4E98-9CA3-7970A05EFFA8}" srcId="{7B5447F8-1582-4453-A869-B6CCA344B4D5}" destId="{43AD9294-4F56-46B5-A4AE-6C6BDC4A4AFE}" srcOrd="2" destOrd="0" parTransId="{B6BCF834-C477-4CB4-902F-09C997341C2C}" sibTransId="{F25B9A82-471F-4A4D-9591-062B5D605D51}"/>
    <dgm:cxn modelId="{2F8BD50A-8932-441F-B038-E8CF6A5047D0}" srcId="{7B5447F8-1582-4453-A869-B6CCA344B4D5}" destId="{ED0EB279-4852-4B66-AC44-4F97D22D314E}" srcOrd="1" destOrd="0" parTransId="{61DFC2D5-846D-4BA3-8883-6170AB1B98CF}" sibTransId="{84EF30AE-4418-4D4B-A75E-BC94805D7911}"/>
    <dgm:cxn modelId="{E2A4092D-F78B-4513-A4A2-E4E51C149F79}" type="presOf" srcId="{ED0EB279-4852-4B66-AC44-4F97D22D314E}" destId="{CB64B2DB-8572-4DFF-A00E-C85CB349B014}" srcOrd="0" destOrd="0" presId="urn:microsoft.com/office/officeart/2005/8/layout/hierarchy1"/>
    <dgm:cxn modelId="{2BE6B23C-6636-4451-925B-E49C6EAE6CB2}" type="presOf" srcId="{83621855-5B16-4B99-92BF-8A800D4AAA35}" destId="{B2E2EC92-B739-4081-9A97-F8AB342AC9C9}" srcOrd="0" destOrd="0" presId="urn:microsoft.com/office/officeart/2005/8/layout/hierarchy1"/>
    <dgm:cxn modelId="{952B343E-1C55-4EE7-9DD8-CFD940273452}" type="presOf" srcId="{7B5447F8-1582-4453-A869-B6CCA344B4D5}" destId="{D5BD95CB-677D-4D58-AD95-FEE517372234}" srcOrd="0" destOrd="0" presId="urn:microsoft.com/office/officeart/2005/8/layout/hierarchy1"/>
    <dgm:cxn modelId="{15134C5F-56EF-4F1B-881D-E7DA3112955A}" type="presOf" srcId="{43AD9294-4F56-46B5-A4AE-6C6BDC4A4AFE}" destId="{E1A29941-615B-4CDB-A7B8-9AF013A4C781}" srcOrd="0" destOrd="0" presId="urn:microsoft.com/office/officeart/2005/8/layout/hierarchy1"/>
    <dgm:cxn modelId="{88F74DAF-8043-4EBF-A1CC-A8484C64767B}" srcId="{7B5447F8-1582-4453-A869-B6CCA344B4D5}" destId="{83621855-5B16-4B99-92BF-8A800D4AAA35}" srcOrd="0" destOrd="0" parTransId="{2D6347A0-497C-41D5-AA0A-92AC804661DB}" sibTransId="{3212F582-9A88-4E1F-9DB6-D9425907A297}"/>
    <dgm:cxn modelId="{AE851B8A-ABA6-4F86-91EB-1EEE4B1E5238}" type="presParOf" srcId="{D5BD95CB-677D-4D58-AD95-FEE517372234}" destId="{0182A728-F147-4AF3-93CB-E781D144C8D5}" srcOrd="0" destOrd="0" presId="urn:microsoft.com/office/officeart/2005/8/layout/hierarchy1"/>
    <dgm:cxn modelId="{7CF9EE06-BFA7-4FB5-ADD3-B3518DEE80BC}" type="presParOf" srcId="{0182A728-F147-4AF3-93CB-E781D144C8D5}" destId="{A76C61A0-AFD4-4DA6-B426-EA6920628A13}" srcOrd="0" destOrd="0" presId="urn:microsoft.com/office/officeart/2005/8/layout/hierarchy1"/>
    <dgm:cxn modelId="{A778A1CA-3C62-466D-A374-F58BF50F1F65}" type="presParOf" srcId="{A76C61A0-AFD4-4DA6-B426-EA6920628A13}" destId="{E95F59B3-8BF4-49AC-9DA8-F0554B452F66}" srcOrd="0" destOrd="0" presId="urn:microsoft.com/office/officeart/2005/8/layout/hierarchy1"/>
    <dgm:cxn modelId="{55ECE969-2A83-4ADD-8C06-763DD8D08238}" type="presParOf" srcId="{A76C61A0-AFD4-4DA6-B426-EA6920628A13}" destId="{B2E2EC92-B739-4081-9A97-F8AB342AC9C9}" srcOrd="1" destOrd="0" presId="urn:microsoft.com/office/officeart/2005/8/layout/hierarchy1"/>
    <dgm:cxn modelId="{C5BD8946-4CFF-454D-A3BC-B1B8660A367A}" type="presParOf" srcId="{0182A728-F147-4AF3-93CB-E781D144C8D5}" destId="{B40E58A5-A913-4CB6-9AAA-EB235C9CB298}" srcOrd="1" destOrd="0" presId="urn:microsoft.com/office/officeart/2005/8/layout/hierarchy1"/>
    <dgm:cxn modelId="{16D82DED-B47A-454C-8131-8D79BFD589BB}" type="presParOf" srcId="{D5BD95CB-677D-4D58-AD95-FEE517372234}" destId="{B96DE948-3C7A-41D6-8485-DEBAE561050C}" srcOrd="1" destOrd="0" presId="urn:microsoft.com/office/officeart/2005/8/layout/hierarchy1"/>
    <dgm:cxn modelId="{50D12AF2-2655-48F0-8B90-A1CE71C64D20}" type="presParOf" srcId="{B96DE948-3C7A-41D6-8485-DEBAE561050C}" destId="{B4096625-DCE5-40C6-BCAF-9BEE19264065}" srcOrd="0" destOrd="0" presId="urn:microsoft.com/office/officeart/2005/8/layout/hierarchy1"/>
    <dgm:cxn modelId="{ED847F63-6C2D-4D68-AFDB-BFE1C246AB90}" type="presParOf" srcId="{B4096625-DCE5-40C6-BCAF-9BEE19264065}" destId="{6ED509C7-8920-4661-A615-B307A33A9340}" srcOrd="0" destOrd="0" presId="urn:microsoft.com/office/officeart/2005/8/layout/hierarchy1"/>
    <dgm:cxn modelId="{DBAF8091-3860-46AB-80F8-69FB4246D927}" type="presParOf" srcId="{B4096625-DCE5-40C6-BCAF-9BEE19264065}" destId="{CB64B2DB-8572-4DFF-A00E-C85CB349B014}" srcOrd="1" destOrd="0" presId="urn:microsoft.com/office/officeart/2005/8/layout/hierarchy1"/>
    <dgm:cxn modelId="{AA258CAE-07AE-4C58-8097-E9129D7E0818}" type="presParOf" srcId="{B96DE948-3C7A-41D6-8485-DEBAE561050C}" destId="{FCEE1CC4-2692-4EBB-9774-CCA03FBC4248}" srcOrd="1" destOrd="0" presId="urn:microsoft.com/office/officeart/2005/8/layout/hierarchy1"/>
    <dgm:cxn modelId="{F77B57B6-E499-40DA-BB83-222E31B22630}" type="presParOf" srcId="{D5BD95CB-677D-4D58-AD95-FEE517372234}" destId="{0C203A9A-E395-4815-8BA4-1DE9298DE84D}" srcOrd="2" destOrd="0" presId="urn:microsoft.com/office/officeart/2005/8/layout/hierarchy1"/>
    <dgm:cxn modelId="{9733F7EE-1189-43C8-965C-9DB727DA1E52}" type="presParOf" srcId="{0C203A9A-E395-4815-8BA4-1DE9298DE84D}" destId="{217304C7-CFEF-4CFB-AC5C-8AA82BF0DFA4}" srcOrd="0" destOrd="0" presId="urn:microsoft.com/office/officeart/2005/8/layout/hierarchy1"/>
    <dgm:cxn modelId="{1924E090-F054-49E6-9C2C-4C7F26F3F113}" type="presParOf" srcId="{217304C7-CFEF-4CFB-AC5C-8AA82BF0DFA4}" destId="{27BAD46B-250B-41E9-AE1C-1AE2232F55BC}" srcOrd="0" destOrd="0" presId="urn:microsoft.com/office/officeart/2005/8/layout/hierarchy1"/>
    <dgm:cxn modelId="{927165A9-0B46-49BA-B767-11F04E645EDF}" type="presParOf" srcId="{217304C7-CFEF-4CFB-AC5C-8AA82BF0DFA4}" destId="{E1A29941-615B-4CDB-A7B8-9AF013A4C781}" srcOrd="1" destOrd="0" presId="urn:microsoft.com/office/officeart/2005/8/layout/hierarchy1"/>
    <dgm:cxn modelId="{E696ED63-D4BC-4BC8-AC33-8EDA50BA6855}" type="presParOf" srcId="{0C203A9A-E395-4815-8BA4-1DE9298DE84D}" destId="{30C2047D-857D-4B8F-B82A-7BD1EC9502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F4588-F4CC-4379-89C7-9DA03FFC47AF}"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0C4281DC-905B-4823-8196-8293CB71788B}">
      <dgm:prSet/>
      <dgm:spPr>
        <a:scene3d>
          <a:camera prst="orthographicFront" fov="0">
            <a:rot lat="0" lon="0" rev="0"/>
          </a:camera>
          <a:lightRig rig="contrasting" dir="t">
            <a:rot lat="0" lon="0" rev="1500000"/>
          </a:lightRig>
        </a:scene3d>
      </dgm:spPr>
      <dgm:t>
        <a:bodyPr/>
        <a:lstStyle/>
        <a:p>
          <a:r>
            <a:rPr lang="en-US"/>
            <a:t>Every Christian should live out their faith with their actions</a:t>
          </a:r>
        </a:p>
      </dgm:t>
    </dgm:pt>
    <dgm:pt modelId="{A828F7CC-CD75-4295-A2BC-5676818A661A}" type="parTrans" cxnId="{DC31CE0B-C96E-4654-BFCC-95F9E160CE1E}">
      <dgm:prSet/>
      <dgm:spPr/>
      <dgm:t>
        <a:bodyPr/>
        <a:lstStyle/>
        <a:p>
          <a:endParaRPr lang="en-US"/>
        </a:p>
      </dgm:t>
    </dgm:pt>
    <dgm:pt modelId="{6665CB4C-7998-4229-ACA0-6953AD243E82}" type="sibTrans" cxnId="{DC31CE0B-C96E-4654-BFCC-95F9E160CE1E}">
      <dgm:prSet/>
      <dgm:spPr/>
      <dgm:t>
        <a:bodyPr/>
        <a:lstStyle/>
        <a:p>
          <a:endParaRPr lang="en-US"/>
        </a:p>
      </dgm:t>
    </dgm:pt>
    <dgm:pt modelId="{49773DC1-BA92-4259-965E-CBEEA66F406F}">
      <dgm:prSet/>
      <dgm:spPr>
        <a:scene3d>
          <a:camera prst="orthographicFront" fov="0">
            <a:rot lat="0" lon="0" rev="0"/>
          </a:camera>
          <a:lightRig rig="contrasting" dir="t">
            <a:rot lat="0" lon="0" rev="1500000"/>
          </a:lightRig>
        </a:scene3d>
      </dgm:spPr>
      <dgm:t>
        <a:bodyPr/>
        <a:lstStyle/>
        <a:p>
          <a:r>
            <a:rPr lang="en-US"/>
            <a:t>For these three reasons</a:t>
          </a:r>
        </a:p>
      </dgm:t>
    </dgm:pt>
    <dgm:pt modelId="{A880635C-EB83-4A99-B7EF-88445CF3EB99}" type="parTrans" cxnId="{F23E2447-3A94-492C-9014-91F5A81BD7FB}">
      <dgm:prSet/>
      <dgm:spPr/>
      <dgm:t>
        <a:bodyPr/>
        <a:lstStyle/>
        <a:p>
          <a:endParaRPr lang="en-US"/>
        </a:p>
      </dgm:t>
    </dgm:pt>
    <dgm:pt modelId="{C80833FB-3622-4707-AA84-541BC27D13D0}" type="sibTrans" cxnId="{F23E2447-3A94-492C-9014-91F5A81BD7FB}">
      <dgm:prSet/>
      <dgm:spPr/>
      <dgm:t>
        <a:bodyPr/>
        <a:lstStyle/>
        <a:p>
          <a:endParaRPr lang="en-US"/>
        </a:p>
      </dgm:t>
    </dgm:pt>
    <dgm:pt modelId="{CC71D88E-BADC-4695-B4F2-714229F3B9EE}" type="pres">
      <dgm:prSet presAssocID="{8B5F4588-F4CC-4379-89C7-9DA03FFC47AF}" presName="linear" presStyleCnt="0">
        <dgm:presLayoutVars>
          <dgm:animLvl val="lvl"/>
          <dgm:resizeHandles val="exact"/>
        </dgm:presLayoutVars>
      </dgm:prSet>
      <dgm:spPr/>
    </dgm:pt>
    <dgm:pt modelId="{9D89E94F-D22F-4E63-B24F-61C898E4EF9A}" type="pres">
      <dgm:prSet presAssocID="{0C4281DC-905B-4823-8196-8293CB71788B}" presName="parentText" presStyleLbl="node1" presStyleIdx="0" presStyleCnt="2">
        <dgm:presLayoutVars>
          <dgm:chMax val="0"/>
          <dgm:bulletEnabled val="1"/>
        </dgm:presLayoutVars>
      </dgm:prSet>
      <dgm:spPr/>
    </dgm:pt>
    <dgm:pt modelId="{19ACCB4D-314D-4662-9D1D-64565AE39760}" type="pres">
      <dgm:prSet presAssocID="{6665CB4C-7998-4229-ACA0-6953AD243E82}" presName="spacer" presStyleCnt="0"/>
      <dgm:spPr/>
    </dgm:pt>
    <dgm:pt modelId="{449DD322-71D7-4AE6-A610-8729A97BDA5A}" type="pres">
      <dgm:prSet presAssocID="{49773DC1-BA92-4259-965E-CBEEA66F406F}" presName="parentText" presStyleLbl="node1" presStyleIdx="1" presStyleCnt="2">
        <dgm:presLayoutVars>
          <dgm:chMax val="0"/>
          <dgm:bulletEnabled val="1"/>
        </dgm:presLayoutVars>
      </dgm:prSet>
      <dgm:spPr/>
    </dgm:pt>
  </dgm:ptLst>
  <dgm:cxnLst>
    <dgm:cxn modelId="{DC31CE0B-C96E-4654-BFCC-95F9E160CE1E}" srcId="{8B5F4588-F4CC-4379-89C7-9DA03FFC47AF}" destId="{0C4281DC-905B-4823-8196-8293CB71788B}" srcOrd="0" destOrd="0" parTransId="{A828F7CC-CD75-4295-A2BC-5676818A661A}" sibTransId="{6665CB4C-7998-4229-ACA0-6953AD243E82}"/>
    <dgm:cxn modelId="{F23E2447-3A94-492C-9014-91F5A81BD7FB}" srcId="{8B5F4588-F4CC-4379-89C7-9DA03FFC47AF}" destId="{49773DC1-BA92-4259-965E-CBEEA66F406F}" srcOrd="1" destOrd="0" parTransId="{A880635C-EB83-4A99-B7EF-88445CF3EB99}" sibTransId="{C80833FB-3622-4707-AA84-541BC27D13D0}"/>
    <dgm:cxn modelId="{1C22406E-61AF-46B9-AB9E-61F07D89129F}" type="presOf" srcId="{8B5F4588-F4CC-4379-89C7-9DA03FFC47AF}" destId="{CC71D88E-BADC-4695-B4F2-714229F3B9EE}" srcOrd="0" destOrd="0" presId="urn:microsoft.com/office/officeart/2005/8/layout/vList2"/>
    <dgm:cxn modelId="{6895C953-6B37-4744-8E24-CE96024269C9}" type="presOf" srcId="{49773DC1-BA92-4259-965E-CBEEA66F406F}" destId="{449DD322-71D7-4AE6-A610-8729A97BDA5A}" srcOrd="0" destOrd="0" presId="urn:microsoft.com/office/officeart/2005/8/layout/vList2"/>
    <dgm:cxn modelId="{3F9B31F5-3FFD-4DE5-9B1C-BCD91948BCD0}" type="presOf" srcId="{0C4281DC-905B-4823-8196-8293CB71788B}" destId="{9D89E94F-D22F-4E63-B24F-61C898E4EF9A}" srcOrd="0" destOrd="0" presId="urn:microsoft.com/office/officeart/2005/8/layout/vList2"/>
    <dgm:cxn modelId="{230CDEB0-5991-40C0-9265-41215F5B157D}" type="presParOf" srcId="{CC71D88E-BADC-4695-B4F2-714229F3B9EE}" destId="{9D89E94F-D22F-4E63-B24F-61C898E4EF9A}" srcOrd="0" destOrd="0" presId="urn:microsoft.com/office/officeart/2005/8/layout/vList2"/>
    <dgm:cxn modelId="{B03E5151-8D51-4821-B5E5-397C9EF756B1}" type="presParOf" srcId="{CC71D88E-BADC-4695-B4F2-714229F3B9EE}" destId="{19ACCB4D-314D-4662-9D1D-64565AE39760}" srcOrd="1" destOrd="0" presId="urn:microsoft.com/office/officeart/2005/8/layout/vList2"/>
    <dgm:cxn modelId="{29017B23-074D-4740-81D6-B1487CE3AEA1}" type="presParOf" srcId="{CC71D88E-BADC-4695-B4F2-714229F3B9EE}" destId="{449DD322-71D7-4AE6-A610-8729A97BDA5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B5447F8-1582-4453-A869-B6CCA344B4D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3621855-5B16-4B99-92BF-8A800D4AAA35}">
      <dgm:prSet/>
      <dgm:spPr/>
      <dgm:t>
        <a:bodyPr/>
        <a:lstStyle/>
        <a:p>
          <a:r>
            <a:rPr lang="en-US" dirty="0"/>
            <a:t>A Faith Without Works is Dead</a:t>
          </a:r>
        </a:p>
      </dgm:t>
    </dgm:pt>
    <dgm:pt modelId="{2D6347A0-497C-41D5-AA0A-92AC804661DB}" type="parTrans" cxnId="{88F74DAF-8043-4EBF-A1CC-A8484C64767B}">
      <dgm:prSet/>
      <dgm:spPr/>
      <dgm:t>
        <a:bodyPr/>
        <a:lstStyle/>
        <a:p>
          <a:endParaRPr lang="en-US"/>
        </a:p>
      </dgm:t>
    </dgm:pt>
    <dgm:pt modelId="{3212F582-9A88-4E1F-9DB6-D9425907A297}" type="sibTrans" cxnId="{88F74DAF-8043-4EBF-A1CC-A8484C64767B}">
      <dgm:prSet/>
      <dgm:spPr/>
      <dgm:t>
        <a:bodyPr/>
        <a:lstStyle/>
        <a:p>
          <a:endParaRPr lang="en-US"/>
        </a:p>
      </dgm:t>
    </dgm:pt>
    <dgm:pt modelId="{ED0EB279-4852-4B66-AC44-4F97D22D314E}">
      <dgm:prSet/>
      <dgm:spPr/>
      <dgm:t>
        <a:bodyPr/>
        <a:lstStyle/>
        <a:p>
          <a:r>
            <a:rPr lang="en-US"/>
            <a:t>Works Demonstrate Genuine Faith</a:t>
          </a:r>
        </a:p>
      </dgm:t>
    </dgm:pt>
    <dgm:pt modelId="{61DFC2D5-846D-4BA3-8883-6170AB1B98CF}" type="parTrans" cxnId="{2F8BD50A-8932-441F-B038-E8CF6A5047D0}">
      <dgm:prSet/>
      <dgm:spPr/>
      <dgm:t>
        <a:bodyPr/>
        <a:lstStyle/>
        <a:p>
          <a:endParaRPr lang="en-US"/>
        </a:p>
      </dgm:t>
    </dgm:pt>
    <dgm:pt modelId="{84EF30AE-4418-4D4B-A75E-BC94805D7911}" type="sibTrans" cxnId="{2F8BD50A-8932-441F-B038-E8CF6A5047D0}">
      <dgm:prSet/>
      <dgm:spPr/>
      <dgm:t>
        <a:bodyPr/>
        <a:lstStyle/>
        <a:p>
          <a:endParaRPr lang="en-US"/>
        </a:p>
      </dgm:t>
    </dgm:pt>
    <dgm:pt modelId="{43AD9294-4F56-46B5-A4AE-6C6BDC4A4AFE}">
      <dgm:prSet/>
      <dgm:spPr/>
      <dgm:t>
        <a:bodyPr/>
        <a:lstStyle/>
        <a:p>
          <a:r>
            <a:rPr lang="en-US"/>
            <a:t>Works Complete Our Faith</a:t>
          </a:r>
        </a:p>
      </dgm:t>
    </dgm:pt>
    <dgm:pt modelId="{B6BCF834-C477-4CB4-902F-09C997341C2C}" type="parTrans" cxnId="{0D06F408-5C74-4E98-9CA3-7970A05EFFA8}">
      <dgm:prSet/>
      <dgm:spPr/>
      <dgm:t>
        <a:bodyPr/>
        <a:lstStyle/>
        <a:p>
          <a:endParaRPr lang="en-US"/>
        </a:p>
      </dgm:t>
    </dgm:pt>
    <dgm:pt modelId="{F25B9A82-471F-4A4D-9591-062B5D605D51}" type="sibTrans" cxnId="{0D06F408-5C74-4E98-9CA3-7970A05EFFA8}">
      <dgm:prSet/>
      <dgm:spPr/>
      <dgm:t>
        <a:bodyPr/>
        <a:lstStyle/>
        <a:p>
          <a:endParaRPr lang="en-US"/>
        </a:p>
      </dgm:t>
    </dgm:pt>
    <dgm:pt modelId="{D5BD95CB-677D-4D58-AD95-FEE517372234}" type="pres">
      <dgm:prSet presAssocID="{7B5447F8-1582-4453-A869-B6CCA344B4D5}" presName="hierChild1" presStyleCnt="0">
        <dgm:presLayoutVars>
          <dgm:chPref val="1"/>
          <dgm:dir/>
          <dgm:animOne val="branch"/>
          <dgm:animLvl val="lvl"/>
          <dgm:resizeHandles/>
        </dgm:presLayoutVars>
      </dgm:prSet>
      <dgm:spPr/>
    </dgm:pt>
    <dgm:pt modelId="{0182A728-F147-4AF3-93CB-E781D144C8D5}" type="pres">
      <dgm:prSet presAssocID="{83621855-5B16-4B99-92BF-8A800D4AAA35}" presName="hierRoot1" presStyleCnt="0"/>
      <dgm:spPr/>
    </dgm:pt>
    <dgm:pt modelId="{A76C61A0-AFD4-4DA6-B426-EA6920628A13}" type="pres">
      <dgm:prSet presAssocID="{83621855-5B16-4B99-92BF-8A800D4AAA35}" presName="composite" presStyleCnt="0"/>
      <dgm:spPr/>
    </dgm:pt>
    <dgm:pt modelId="{E95F59B3-8BF4-49AC-9DA8-F0554B452F66}" type="pres">
      <dgm:prSet presAssocID="{83621855-5B16-4B99-92BF-8A800D4AAA35}" presName="background" presStyleLbl="node0" presStyleIdx="0" presStyleCnt="3"/>
      <dgm:spPr/>
    </dgm:pt>
    <dgm:pt modelId="{B2E2EC92-B739-4081-9A97-F8AB342AC9C9}" type="pres">
      <dgm:prSet presAssocID="{83621855-5B16-4B99-92BF-8A800D4AAA35}" presName="text" presStyleLbl="fgAcc0" presStyleIdx="0" presStyleCnt="3">
        <dgm:presLayoutVars>
          <dgm:chPref val="3"/>
        </dgm:presLayoutVars>
      </dgm:prSet>
      <dgm:spPr/>
    </dgm:pt>
    <dgm:pt modelId="{B40E58A5-A913-4CB6-9AAA-EB235C9CB298}" type="pres">
      <dgm:prSet presAssocID="{83621855-5B16-4B99-92BF-8A800D4AAA35}" presName="hierChild2" presStyleCnt="0"/>
      <dgm:spPr/>
    </dgm:pt>
    <dgm:pt modelId="{B96DE948-3C7A-41D6-8485-DEBAE561050C}" type="pres">
      <dgm:prSet presAssocID="{ED0EB279-4852-4B66-AC44-4F97D22D314E}" presName="hierRoot1" presStyleCnt="0"/>
      <dgm:spPr/>
    </dgm:pt>
    <dgm:pt modelId="{B4096625-DCE5-40C6-BCAF-9BEE19264065}" type="pres">
      <dgm:prSet presAssocID="{ED0EB279-4852-4B66-AC44-4F97D22D314E}" presName="composite" presStyleCnt="0"/>
      <dgm:spPr/>
    </dgm:pt>
    <dgm:pt modelId="{6ED509C7-8920-4661-A615-B307A33A9340}" type="pres">
      <dgm:prSet presAssocID="{ED0EB279-4852-4B66-AC44-4F97D22D314E}" presName="background" presStyleLbl="node0" presStyleIdx="1" presStyleCnt="3"/>
      <dgm:spPr/>
    </dgm:pt>
    <dgm:pt modelId="{CB64B2DB-8572-4DFF-A00E-C85CB349B014}" type="pres">
      <dgm:prSet presAssocID="{ED0EB279-4852-4B66-AC44-4F97D22D314E}" presName="text" presStyleLbl="fgAcc0" presStyleIdx="1" presStyleCnt="3">
        <dgm:presLayoutVars>
          <dgm:chPref val="3"/>
        </dgm:presLayoutVars>
      </dgm:prSet>
      <dgm:spPr/>
    </dgm:pt>
    <dgm:pt modelId="{FCEE1CC4-2692-4EBB-9774-CCA03FBC4248}" type="pres">
      <dgm:prSet presAssocID="{ED0EB279-4852-4B66-AC44-4F97D22D314E}" presName="hierChild2" presStyleCnt="0"/>
      <dgm:spPr/>
    </dgm:pt>
    <dgm:pt modelId="{0C203A9A-E395-4815-8BA4-1DE9298DE84D}" type="pres">
      <dgm:prSet presAssocID="{43AD9294-4F56-46B5-A4AE-6C6BDC4A4AFE}" presName="hierRoot1" presStyleCnt="0"/>
      <dgm:spPr/>
    </dgm:pt>
    <dgm:pt modelId="{217304C7-CFEF-4CFB-AC5C-8AA82BF0DFA4}" type="pres">
      <dgm:prSet presAssocID="{43AD9294-4F56-46B5-A4AE-6C6BDC4A4AFE}" presName="composite" presStyleCnt="0"/>
      <dgm:spPr/>
    </dgm:pt>
    <dgm:pt modelId="{27BAD46B-250B-41E9-AE1C-1AE2232F55BC}" type="pres">
      <dgm:prSet presAssocID="{43AD9294-4F56-46B5-A4AE-6C6BDC4A4AFE}" presName="background" presStyleLbl="node0" presStyleIdx="2" presStyleCnt="3"/>
      <dgm:spPr/>
    </dgm:pt>
    <dgm:pt modelId="{E1A29941-615B-4CDB-A7B8-9AF013A4C781}" type="pres">
      <dgm:prSet presAssocID="{43AD9294-4F56-46B5-A4AE-6C6BDC4A4AFE}" presName="text" presStyleLbl="fgAcc0" presStyleIdx="2" presStyleCnt="3">
        <dgm:presLayoutVars>
          <dgm:chPref val="3"/>
        </dgm:presLayoutVars>
      </dgm:prSet>
      <dgm:spPr/>
    </dgm:pt>
    <dgm:pt modelId="{30C2047D-857D-4B8F-B82A-7BD1EC9502B7}" type="pres">
      <dgm:prSet presAssocID="{43AD9294-4F56-46B5-A4AE-6C6BDC4A4AFE}" presName="hierChild2" presStyleCnt="0"/>
      <dgm:spPr/>
    </dgm:pt>
  </dgm:ptLst>
  <dgm:cxnLst>
    <dgm:cxn modelId="{0D06F408-5C74-4E98-9CA3-7970A05EFFA8}" srcId="{7B5447F8-1582-4453-A869-B6CCA344B4D5}" destId="{43AD9294-4F56-46B5-A4AE-6C6BDC4A4AFE}" srcOrd="2" destOrd="0" parTransId="{B6BCF834-C477-4CB4-902F-09C997341C2C}" sibTransId="{F25B9A82-471F-4A4D-9591-062B5D605D51}"/>
    <dgm:cxn modelId="{2F8BD50A-8932-441F-B038-E8CF6A5047D0}" srcId="{7B5447F8-1582-4453-A869-B6CCA344B4D5}" destId="{ED0EB279-4852-4B66-AC44-4F97D22D314E}" srcOrd="1" destOrd="0" parTransId="{61DFC2D5-846D-4BA3-8883-6170AB1B98CF}" sibTransId="{84EF30AE-4418-4D4B-A75E-BC94805D7911}"/>
    <dgm:cxn modelId="{E2A4092D-F78B-4513-A4A2-E4E51C149F79}" type="presOf" srcId="{ED0EB279-4852-4B66-AC44-4F97D22D314E}" destId="{CB64B2DB-8572-4DFF-A00E-C85CB349B014}" srcOrd="0" destOrd="0" presId="urn:microsoft.com/office/officeart/2005/8/layout/hierarchy1"/>
    <dgm:cxn modelId="{2BE6B23C-6636-4451-925B-E49C6EAE6CB2}" type="presOf" srcId="{83621855-5B16-4B99-92BF-8A800D4AAA35}" destId="{B2E2EC92-B739-4081-9A97-F8AB342AC9C9}" srcOrd="0" destOrd="0" presId="urn:microsoft.com/office/officeart/2005/8/layout/hierarchy1"/>
    <dgm:cxn modelId="{952B343E-1C55-4EE7-9DD8-CFD940273452}" type="presOf" srcId="{7B5447F8-1582-4453-A869-B6CCA344B4D5}" destId="{D5BD95CB-677D-4D58-AD95-FEE517372234}" srcOrd="0" destOrd="0" presId="urn:microsoft.com/office/officeart/2005/8/layout/hierarchy1"/>
    <dgm:cxn modelId="{15134C5F-56EF-4F1B-881D-E7DA3112955A}" type="presOf" srcId="{43AD9294-4F56-46B5-A4AE-6C6BDC4A4AFE}" destId="{E1A29941-615B-4CDB-A7B8-9AF013A4C781}" srcOrd="0" destOrd="0" presId="urn:microsoft.com/office/officeart/2005/8/layout/hierarchy1"/>
    <dgm:cxn modelId="{88F74DAF-8043-4EBF-A1CC-A8484C64767B}" srcId="{7B5447F8-1582-4453-A869-B6CCA344B4D5}" destId="{83621855-5B16-4B99-92BF-8A800D4AAA35}" srcOrd="0" destOrd="0" parTransId="{2D6347A0-497C-41D5-AA0A-92AC804661DB}" sibTransId="{3212F582-9A88-4E1F-9DB6-D9425907A297}"/>
    <dgm:cxn modelId="{AE851B8A-ABA6-4F86-91EB-1EEE4B1E5238}" type="presParOf" srcId="{D5BD95CB-677D-4D58-AD95-FEE517372234}" destId="{0182A728-F147-4AF3-93CB-E781D144C8D5}" srcOrd="0" destOrd="0" presId="urn:microsoft.com/office/officeart/2005/8/layout/hierarchy1"/>
    <dgm:cxn modelId="{7CF9EE06-BFA7-4FB5-ADD3-B3518DEE80BC}" type="presParOf" srcId="{0182A728-F147-4AF3-93CB-E781D144C8D5}" destId="{A76C61A0-AFD4-4DA6-B426-EA6920628A13}" srcOrd="0" destOrd="0" presId="urn:microsoft.com/office/officeart/2005/8/layout/hierarchy1"/>
    <dgm:cxn modelId="{A778A1CA-3C62-466D-A374-F58BF50F1F65}" type="presParOf" srcId="{A76C61A0-AFD4-4DA6-B426-EA6920628A13}" destId="{E95F59B3-8BF4-49AC-9DA8-F0554B452F66}" srcOrd="0" destOrd="0" presId="urn:microsoft.com/office/officeart/2005/8/layout/hierarchy1"/>
    <dgm:cxn modelId="{55ECE969-2A83-4ADD-8C06-763DD8D08238}" type="presParOf" srcId="{A76C61A0-AFD4-4DA6-B426-EA6920628A13}" destId="{B2E2EC92-B739-4081-9A97-F8AB342AC9C9}" srcOrd="1" destOrd="0" presId="urn:microsoft.com/office/officeart/2005/8/layout/hierarchy1"/>
    <dgm:cxn modelId="{C5BD8946-4CFF-454D-A3BC-B1B8660A367A}" type="presParOf" srcId="{0182A728-F147-4AF3-93CB-E781D144C8D5}" destId="{B40E58A5-A913-4CB6-9AAA-EB235C9CB298}" srcOrd="1" destOrd="0" presId="urn:microsoft.com/office/officeart/2005/8/layout/hierarchy1"/>
    <dgm:cxn modelId="{16D82DED-B47A-454C-8131-8D79BFD589BB}" type="presParOf" srcId="{D5BD95CB-677D-4D58-AD95-FEE517372234}" destId="{B96DE948-3C7A-41D6-8485-DEBAE561050C}" srcOrd="1" destOrd="0" presId="urn:microsoft.com/office/officeart/2005/8/layout/hierarchy1"/>
    <dgm:cxn modelId="{50D12AF2-2655-48F0-8B90-A1CE71C64D20}" type="presParOf" srcId="{B96DE948-3C7A-41D6-8485-DEBAE561050C}" destId="{B4096625-DCE5-40C6-BCAF-9BEE19264065}" srcOrd="0" destOrd="0" presId="urn:microsoft.com/office/officeart/2005/8/layout/hierarchy1"/>
    <dgm:cxn modelId="{ED847F63-6C2D-4D68-AFDB-BFE1C246AB90}" type="presParOf" srcId="{B4096625-DCE5-40C6-BCAF-9BEE19264065}" destId="{6ED509C7-8920-4661-A615-B307A33A9340}" srcOrd="0" destOrd="0" presId="urn:microsoft.com/office/officeart/2005/8/layout/hierarchy1"/>
    <dgm:cxn modelId="{DBAF8091-3860-46AB-80F8-69FB4246D927}" type="presParOf" srcId="{B4096625-DCE5-40C6-BCAF-9BEE19264065}" destId="{CB64B2DB-8572-4DFF-A00E-C85CB349B014}" srcOrd="1" destOrd="0" presId="urn:microsoft.com/office/officeart/2005/8/layout/hierarchy1"/>
    <dgm:cxn modelId="{AA258CAE-07AE-4C58-8097-E9129D7E0818}" type="presParOf" srcId="{B96DE948-3C7A-41D6-8485-DEBAE561050C}" destId="{FCEE1CC4-2692-4EBB-9774-CCA03FBC4248}" srcOrd="1" destOrd="0" presId="urn:microsoft.com/office/officeart/2005/8/layout/hierarchy1"/>
    <dgm:cxn modelId="{F77B57B6-E499-40DA-BB83-222E31B22630}" type="presParOf" srcId="{D5BD95CB-677D-4D58-AD95-FEE517372234}" destId="{0C203A9A-E395-4815-8BA4-1DE9298DE84D}" srcOrd="2" destOrd="0" presId="urn:microsoft.com/office/officeart/2005/8/layout/hierarchy1"/>
    <dgm:cxn modelId="{9733F7EE-1189-43C8-965C-9DB727DA1E52}" type="presParOf" srcId="{0C203A9A-E395-4815-8BA4-1DE9298DE84D}" destId="{217304C7-CFEF-4CFB-AC5C-8AA82BF0DFA4}" srcOrd="0" destOrd="0" presId="urn:microsoft.com/office/officeart/2005/8/layout/hierarchy1"/>
    <dgm:cxn modelId="{1924E090-F054-49E6-9C2C-4C7F26F3F113}" type="presParOf" srcId="{217304C7-CFEF-4CFB-AC5C-8AA82BF0DFA4}" destId="{27BAD46B-250B-41E9-AE1C-1AE2232F55BC}" srcOrd="0" destOrd="0" presId="urn:microsoft.com/office/officeart/2005/8/layout/hierarchy1"/>
    <dgm:cxn modelId="{927165A9-0B46-49BA-B767-11F04E645EDF}" type="presParOf" srcId="{217304C7-CFEF-4CFB-AC5C-8AA82BF0DFA4}" destId="{E1A29941-615B-4CDB-A7B8-9AF013A4C781}" srcOrd="1" destOrd="0" presId="urn:microsoft.com/office/officeart/2005/8/layout/hierarchy1"/>
    <dgm:cxn modelId="{E696ED63-D4BC-4BC8-AC33-8EDA50BA6855}" type="presParOf" srcId="{0C203A9A-E395-4815-8BA4-1DE9298DE84D}" destId="{30C2047D-857D-4B8F-B82A-7BD1EC9502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9E94F-D22F-4E63-B24F-61C898E4EF9A}">
      <dsp:nvSpPr>
        <dsp:cNvPr id="0" name=""/>
        <dsp:cNvSpPr/>
      </dsp:nvSpPr>
      <dsp:spPr>
        <a:xfrm>
          <a:off x="0" y="355187"/>
          <a:ext cx="6261100" cy="2369249"/>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Every Christian should live out their faith with their actions</a:t>
          </a:r>
        </a:p>
      </dsp:txBody>
      <dsp:txXfrm>
        <a:off x="115657" y="470844"/>
        <a:ext cx="6029786" cy="2137935"/>
      </dsp:txXfrm>
    </dsp:sp>
    <dsp:sp modelId="{449DD322-71D7-4AE6-A610-8729A97BDA5A}">
      <dsp:nvSpPr>
        <dsp:cNvPr id="0" name=""/>
        <dsp:cNvSpPr/>
      </dsp:nvSpPr>
      <dsp:spPr>
        <a:xfrm>
          <a:off x="0" y="2854037"/>
          <a:ext cx="6261100" cy="2369249"/>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For these three reasons</a:t>
          </a:r>
        </a:p>
      </dsp:txBody>
      <dsp:txXfrm>
        <a:off x="115657" y="2969694"/>
        <a:ext cx="6029786" cy="2137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F59B3-8BF4-49AC-9DA8-F0554B452F66}">
      <dsp:nvSpPr>
        <dsp:cNvPr id="0" name=""/>
        <dsp:cNvSpPr/>
      </dsp:nvSpPr>
      <dsp:spPr>
        <a:xfrm>
          <a:off x="0" y="671521"/>
          <a:ext cx="3046117" cy="193428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E2EC92-B739-4081-9A97-F8AB342AC9C9}">
      <dsp:nvSpPr>
        <dsp:cNvPr id="0" name=""/>
        <dsp:cNvSpPr/>
      </dsp:nvSpPr>
      <dsp:spPr>
        <a:xfrm>
          <a:off x="338457" y="993056"/>
          <a:ext cx="3046117" cy="193428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 Faith Without Works is Dead</a:t>
          </a:r>
        </a:p>
      </dsp:txBody>
      <dsp:txXfrm>
        <a:off x="395110" y="1049709"/>
        <a:ext cx="2932811" cy="1820978"/>
      </dsp:txXfrm>
    </dsp:sp>
    <dsp:sp modelId="{6ED509C7-8920-4661-A615-B307A33A9340}">
      <dsp:nvSpPr>
        <dsp:cNvPr id="0" name=""/>
        <dsp:cNvSpPr/>
      </dsp:nvSpPr>
      <dsp:spPr>
        <a:xfrm>
          <a:off x="3723032" y="671521"/>
          <a:ext cx="3046117" cy="193428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4B2DB-8572-4DFF-A00E-C85CB349B014}">
      <dsp:nvSpPr>
        <dsp:cNvPr id="0" name=""/>
        <dsp:cNvSpPr/>
      </dsp:nvSpPr>
      <dsp:spPr>
        <a:xfrm>
          <a:off x="4061490" y="993056"/>
          <a:ext cx="3046117" cy="193428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Works Demonstrate Genuine Faith</a:t>
          </a:r>
        </a:p>
      </dsp:txBody>
      <dsp:txXfrm>
        <a:off x="4118143" y="1049709"/>
        <a:ext cx="2932811" cy="1820978"/>
      </dsp:txXfrm>
    </dsp:sp>
    <dsp:sp modelId="{27BAD46B-250B-41E9-AE1C-1AE2232F55BC}">
      <dsp:nvSpPr>
        <dsp:cNvPr id="0" name=""/>
        <dsp:cNvSpPr/>
      </dsp:nvSpPr>
      <dsp:spPr>
        <a:xfrm>
          <a:off x="7446065" y="671521"/>
          <a:ext cx="3046117" cy="193428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29941-615B-4CDB-A7B8-9AF013A4C781}">
      <dsp:nvSpPr>
        <dsp:cNvPr id="0" name=""/>
        <dsp:cNvSpPr/>
      </dsp:nvSpPr>
      <dsp:spPr>
        <a:xfrm>
          <a:off x="7784523" y="993056"/>
          <a:ext cx="3046117" cy="193428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Works Complete Our Faith</a:t>
          </a:r>
        </a:p>
      </dsp:txBody>
      <dsp:txXfrm>
        <a:off x="7841176" y="1049709"/>
        <a:ext cx="2932811" cy="18209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9E94F-D22F-4E63-B24F-61C898E4EF9A}">
      <dsp:nvSpPr>
        <dsp:cNvPr id="0" name=""/>
        <dsp:cNvSpPr/>
      </dsp:nvSpPr>
      <dsp:spPr>
        <a:xfrm>
          <a:off x="0" y="355187"/>
          <a:ext cx="6261100" cy="2369249"/>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Every Christian should live out their faith with their actions</a:t>
          </a:r>
        </a:p>
      </dsp:txBody>
      <dsp:txXfrm>
        <a:off x="115657" y="470844"/>
        <a:ext cx="6029786" cy="2137935"/>
      </dsp:txXfrm>
    </dsp:sp>
    <dsp:sp modelId="{449DD322-71D7-4AE6-A610-8729A97BDA5A}">
      <dsp:nvSpPr>
        <dsp:cNvPr id="0" name=""/>
        <dsp:cNvSpPr/>
      </dsp:nvSpPr>
      <dsp:spPr>
        <a:xfrm>
          <a:off x="0" y="2854037"/>
          <a:ext cx="6261100" cy="2369249"/>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For these three reasons</a:t>
          </a:r>
        </a:p>
      </dsp:txBody>
      <dsp:txXfrm>
        <a:off x="115657" y="2969694"/>
        <a:ext cx="6029786" cy="2137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F59B3-8BF4-49AC-9DA8-F0554B452F66}">
      <dsp:nvSpPr>
        <dsp:cNvPr id="0" name=""/>
        <dsp:cNvSpPr/>
      </dsp:nvSpPr>
      <dsp:spPr>
        <a:xfrm>
          <a:off x="0" y="671521"/>
          <a:ext cx="3046117" cy="193428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E2EC92-B739-4081-9A97-F8AB342AC9C9}">
      <dsp:nvSpPr>
        <dsp:cNvPr id="0" name=""/>
        <dsp:cNvSpPr/>
      </dsp:nvSpPr>
      <dsp:spPr>
        <a:xfrm>
          <a:off x="338457" y="993056"/>
          <a:ext cx="3046117" cy="193428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 Faith Without Works is Dead</a:t>
          </a:r>
        </a:p>
      </dsp:txBody>
      <dsp:txXfrm>
        <a:off x="395110" y="1049709"/>
        <a:ext cx="2932811" cy="1820978"/>
      </dsp:txXfrm>
    </dsp:sp>
    <dsp:sp modelId="{6ED509C7-8920-4661-A615-B307A33A9340}">
      <dsp:nvSpPr>
        <dsp:cNvPr id="0" name=""/>
        <dsp:cNvSpPr/>
      </dsp:nvSpPr>
      <dsp:spPr>
        <a:xfrm>
          <a:off x="3723032" y="671521"/>
          <a:ext cx="3046117" cy="193428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4B2DB-8572-4DFF-A00E-C85CB349B014}">
      <dsp:nvSpPr>
        <dsp:cNvPr id="0" name=""/>
        <dsp:cNvSpPr/>
      </dsp:nvSpPr>
      <dsp:spPr>
        <a:xfrm>
          <a:off x="4061490" y="993056"/>
          <a:ext cx="3046117" cy="193428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Works Demonstrate Genuine Faith</a:t>
          </a:r>
        </a:p>
      </dsp:txBody>
      <dsp:txXfrm>
        <a:off x="4118143" y="1049709"/>
        <a:ext cx="2932811" cy="1820978"/>
      </dsp:txXfrm>
    </dsp:sp>
    <dsp:sp modelId="{27BAD46B-250B-41E9-AE1C-1AE2232F55BC}">
      <dsp:nvSpPr>
        <dsp:cNvPr id="0" name=""/>
        <dsp:cNvSpPr/>
      </dsp:nvSpPr>
      <dsp:spPr>
        <a:xfrm>
          <a:off x="7446065" y="671521"/>
          <a:ext cx="3046117" cy="193428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29941-615B-4CDB-A7B8-9AF013A4C781}">
      <dsp:nvSpPr>
        <dsp:cNvPr id="0" name=""/>
        <dsp:cNvSpPr/>
      </dsp:nvSpPr>
      <dsp:spPr>
        <a:xfrm>
          <a:off x="7784523" y="993056"/>
          <a:ext cx="3046117" cy="1934284"/>
        </a:xfrm>
        <a:prstGeom prst="roundRect">
          <a:avLst>
            <a:gd name="adj" fmla="val 10000"/>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Works Complete Our Faith</a:t>
          </a:r>
        </a:p>
      </dsp:txBody>
      <dsp:txXfrm>
        <a:off x="7841176" y="1049709"/>
        <a:ext cx="2932811" cy="18209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93C9D4-CC34-4CA4-BEFB-99C91BD7D9C5}"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19846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1307015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420175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F41E7A8-45F0-452B-BB39-DC9BB0A761EA}"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3087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859860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393C9D4-CC34-4CA4-BEFB-99C91BD7D9C5}" type="datetimeFigureOut">
              <a:rPr lang="en-US" smtClean="0"/>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387011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393C9D4-CC34-4CA4-BEFB-99C91BD7D9C5}" type="datetimeFigureOut">
              <a:rPr lang="en-US" smtClean="0"/>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19124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93C9D4-CC34-4CA4-BEFB-99C91BD7D9C5}"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43444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393C9D4-CC34-4CA4-BEFB-99C91BD7D9C5}" type="datetimeFigureOut">
              <a:rPr lang="en-US" smtClean="0"/>
              <a:t>9/28/2024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F41E7A8-45F0-452B-BB39-DC9BB0A761EA}" type="slidenum">
              <a:rPr lang="en-US" smtClean="0"/>
              <a:t>‹#›</a:t>
            </a:fld>
            <a:endParaRPr lang="en-US"/>
          </a:p>
        </p:txBody>
      </p:sp>
    </p:spTree>
    <p:extLst>
      <p:ext uri="{BB962C8B-B14F-4D97-AF65-F5344CB8AC3E}">
        <p14:creationId xmlns:p14="http://schemas.microsoft.com/office/powerpoint/2010/main" val="313923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93C9D4-CC34-4CA4-BEFB-99C91BD7D9C5}"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3081845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3C9D4-CC34-4CA4-BEFB-99C91BD7D9C5}" type="datetimeFigureOut">
              <a:rPr lang="en-US" smtClean="0"/>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252520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388079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93C9D4-CC34-4CA4-BEFB-99C91BD7D9C5}" type="datetimeFigureOut">
              <a:rPr lang="en-US" smtClean="0"/>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41660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93C9D4-CC34-4CA4-BEFB-99C91BD7D9C5}" type="datetimeFigureOut">
              <a:rPr lang="en-US" smtClean="0"/>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114417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393C9D4-CC34-4CA4-BEFB-99C91BD7D9C5}" type="datetimeFigureOut">
              <a:rPr lang="en-US" smtClean="0"/>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8433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201056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3C9D4-CC34-4CA4-BEFB-99C91BD7D9C5}" type="datetimeFigureOut">
              <a:rPr lang="en-US" smtClean="0"/>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1E7A8-45F0-452B-BB39-DC9BB0A761EA}" type="slidenum">
              <a:rPr lang="en-US" smtClean="0"/>
              <a:t>‹#›</a:t>
            </a:fld>
            <a:endParaRPr lang="en-US"/>
          </a:p>
        </p:txBody>
      </p:sp>
    </p:spTree>
    <p:extLst>
      <p:ext uri="{BB962C8B-B14F-4D97-AF65-F5344CB8AC3E}">
        <p14:creationId xmlns:p14="http://schemas.microsoft.com/office/powerpoint/2010/main" val="41202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393C9D4-CC34-4CA4-BEFB-99C91BD7D9C5}" type="datetimeFigureOut">
              <a:rPr lang="en-US" smtClean="0"/>
              <a:t>9/28/2024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F41E7A8-45F0-452B-BB39-DC9BB0A761EA}" type="slidenum">
              <a:rPr lang="en-US" smtClean="0"/>
              <a:t>‹#›</a:t>
            </a:fld>
            <a:endParaRPr lang="en-US"/>
          </a:p>
        </p:txBody>
      </p:sp>
    </p:spTree>
    <p:extLst>
      <p:ext uri="{BB962C8B-B14F-4D97-AF65-F5344CB8AC3E}">
        <p14:creationId xmlns:p14="http://schemas.microsoft.com/office/powerpoint/2010/main" val="134111493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lion with a crown&#10;&#10;Description automatically generated">
            <a:extLst>
              <a:ext uri="{FF2B5EF4-FFF2-40B4-BE49-F238E27FC236}">
                <a16:creationId xmlns:a16="http://schemas.microsoft.com/office/drawing/2014/main" id="{A56A323F-A550-DB79-2C50-432B3A83B522}"/>
              </a:ext>
            </a:extLst>
          </p:cNvPr>
          <p:cNvPicPr>
            <a:picLocks noChangeAspect="1"/>
          </p:cNvPicPr>
          <p:nvPr/>
        </p:nvPicPr>
        <p:blipFill>
          <a:blip r:embed="rId2"/>
          <a:srcRect l="3388" t="9091" r="5702"/>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E7A8BF8-A934-2347-C113-CBFE70C2656E}"/>
              </a:ext>
            </a:extLst>
          </p:cNvPr>
          <p:cNvSpPr>
            <a:spLocks noGrp="1"/>
          </p:cNvSpPr>
          <p:nvPr>
            <p:ph type="ctrTitle"/>
          </p:nvPr>
        </p:nvSpPr>
        <p:spPr>
          <a:xfrm>
            <a:off x="-6352" y="4249541"/>
            <a:ext cx="8820152" cy="1660332"/>
          </a:xfrm>
        </p:spPr>
        <p:txBody>
          <a:bodyPr>
            <a:normAutofit/>
          </a:bodyPr>
          <a:lstStyle/>
          <a:p>
            <a:pPr algn="ctr"/>
            <a:r>
              <a:rPr lang="el-GR" b="1" dirty="0">
                <a:latin typeface="Times New Roman" panose="02020603050405020304" pitchFamily="18" charset="0"/>
                <a:cs typeface="Times New Roman" panose="02020603050405020304" pitchFamily="18" charset="0"/>
              </a:rPr>
              <a:t>ὅτι ἡ πίστις χωρὶς τῶν ἔργων ἀργή ἐστιν</a:t>
            </a:r>
            <a:endParaRPr lang="en-US"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05C35C5-F3F1-951E-25CB-C2617C29719F}"/>
              </a:ext>
            </a:extLst>
          </p:cNvPr>
          <p:cNvSpPr>
            <a:spLocks noGrp="1"/>
          </p:cNvSpPr>
          <p:nvPr>
            <p:ph type="subTitle" idx="1"/>
          </p:nvPr>
        </p:nvSpPr>
        <p:spPr>
          <a:xfrm>
            <a:off x="4058522" y="5495748"/>
            <a:ext cx="8133478" cy="406566"/>
          </a:xfrm>
        </p:spPr>
        <p:txBody>
          <a:bodyPr>
            <a:normAutofit fontScale="92500" lnSpcReduction="20000"/>
          </a:bodyPr>
          <a:lstStyle/>
          <a:p>
            <a:r>
              <a:rPr lang="en-US" sz="2800" dirty="0"/>
              <a:t>By Joseph Peters</a:t>
            </a:r>
          </a:p>
        </p:txBody>
      </p:sp>
    </p:spTree>
    <p:extLst>
      <p:ext uri="{BB962C8B-B14F-4D97-AF65-F5344CB8AC3E}">
        <p14:creationId xmlns:p14="http://schemas.microsoft.com/office/powerpoint/2010/main" val="1460253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E94-192D-C76A-E58F-32149480FE5A}"/>
              </a:ext>
            </a:extLst>
          </p:cNvPr>
          <p:cNvSpPr>
            <a:spLocks noGrp="1"/>
          </p:cNvSpPr>
          <p:nvPr>
            <p:ph type="title"/>
          </p:nvPr>
        </p:nvSpPr>
        <p:spPr>
          <a:xfrm>
            <a:off x="680321" y="753228"/>
            <a:ext cx="9613861" cy="1080938"/>
          </a:xfrm>
        </p:spPr>
        <p:txBody>
          <a:bodyPr>
            <a:normAutofit/>
          </a:bodyPr>
          <a:lstStyle/>
          <a:p>
            <a:r>
              <a:rPr lang="en-US" dirty="0"/>
              <a:t>Rationale </a:t>
            </a:r>
          </a:p>
        </p:txBody>
      </p:sp>
      <p:graphicFrame>
        <p:nvGraphicFramePr>
          <p:cNvPr id="5" name="Content Placeholder 2">
            <a:extLst>
              <a:ext uri="{FF2B5EF4-FFF2-40B4-BE49-F238E27FC236}">
                <a16:creationId xmlns:a16="http://schemas.microsoft.com/office/drawing/2014/main" id="{59903C11-F5C1-A8AA-2C26-1D31F7C8D8A6}"/>
              </a:ext>
            </a:extLst>
          </p:cNvPr>
          <p:cNvGraphicFramePr>
            <a:graphicFrameLocks noGrp="1"/>
          </p:cNvGraphicFramePr>
          <p:nvPr>
            <p:ph idx="1"/>
            <p:extLst>
              <p:ext uri="{D42A27DB-BD31-4B8C-83A1-F6EECF244321}">
                <p14:modId xmlns:p14="http://schemas.microsoft.com/office/powerpoint/2010/main" val="392596736"/>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604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Two men in robes talking to each other&#10;&#10;Description automatically generated">
            <a:extLst>
              <a:ext uri="{FF2B5EF4-FFF2-40B4-BE49-F238E27FC236}">
                <a16:creationId xmlns:a16="http://schemas.microsoft.com/office/drawing/2014/main" id="{3911DB2E-962E-94D3-832C-88B66E186EFD}"/>
              </a:ext>
            </a:extLst>
          </p:cNvPr>
          <p:cNvPicPr>
            <a:picLocks noChangeAspect="1"/>
          </p:cNvPicPr>
          <p:nvPr/>
        </p:nvPicPr>
        <p:blipFill>
          <a:blip r:embed="rId5"/>
          <a:srcRect l="1099" t="-128" r="10060" b="130"/>
          <a:stretch/>
        </p:blipFill>
        <p:spPr>
          <a:xfrm>
            <a:off x="6096001" y="10"/>
            <a:ext cx="6092824" cy="6857990"/>
          </a:xfrm>
          <a:prstGeom prst="rect">
            <a:avLst/>
          </a:prstGeom>
        </p:spPr>
      </p:pic>
      <p:pic>
        <p:nvPicPr>
          <p:cNvPr id="7" name="Picture 6" descr="A person giving a plate of food to another person&#10;&#10;Description automatically generated">
            <a:extLst>
              <a:ext uri="{FF2B5EF4-FFF2-40B4-BE49-F238E27FC236}">
                <a16:creationId xmlns:a16="http://schemas.microsoft.com/office/drawing/2014/main" id="{1F36AF39-CEEC-6FCB-2A03-A9D146251CD7}"/>
              </a:ext>
            </a:extLst>
          </p:cNvPr>
          <p:cNvPicPr>
            <a:picLocks noChangeAspect="1"/>
          </p:cNvPicPr>
          <p:nvPr/>
        </p:nvPicPr>
        <p:blipFill>
          <a:blip r:embed="rId6"/>
          <a:srcRect l="-18678" t="-126" r="84" b="1807"/>
          <a:stretch/>
        </p:blipFill>
        <p:spPr>
          <a:xfrm>
            <a:off x="-2407534" y="9"/>
            <a:ext cx="10639042" cy="6857991"/>
          </a:xfrm>
          <a:prstGeom prst="flowChartInputOutput">
            <a:avLst/>
          </a:prstGeom>
        </p:spPr>
      </p:pic>
      <p:sp>
        <p:nvSpPr>
          <p:cNvPr id="22" name="Rectangle 21">
            <a:extLst>
              <a:ext uri="{FF2B5EF4-FFF2-40B4-BE49-F238E27FC236}">
                <a16:creationId xmlns:a16="http://schemas.microsoft.com/office/drawing/2014/main" id="{F2614E65-9058-488E-9FF3-7F475C5C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369257C-4E21-6AC3-2B5E-2DF1B9189206}"/>
              </a:ext>
            </a:extLst>
          </p:cNvPr>
          <p:cNvSpPr>
            <a:spLocks noGrp="1"/>
          </p:cNvSpPr>
          <p:nvPr>
            <p:ph type="title"/>
          </p:nvPr>
        </p:nvSpPr>
        <p:spPr>
          <a:xfrm>
            <a:off x="-3175" y="4402667"/>
            <a:ext cx="8816975" cy="1513896"/>
          </a:xfrm>
        </p:spPr>
        <p:txBody>
          <a:bodyPr vert="horz" lIns="91440" tIns="45720" rIns="91440" bIns="45720" rtlCol="0" anchor="b">
            <a:normAutofit/>
          </a:bodyPr>
          <a:lstStyle/>
          <a:p>
            <a:pPr algn="r"/>
            <a:r>
              <a:rPr lang="en-US" sz="4800" dirty="0"/>
              <a:t>A Faith Without Works is Dead</a:t>
            </a:r>
          </a:p>
        </p:txBody>
      </p:sp>
      <p:sp>
        <p:nvSpPr>
          <p:cNvPr id="24" name="Rectangle 23">
            <a:extLst>
              <a:ext uri="{FF2B5EF4-FFF2-40B4-BE49-F238E27FC236}">
                <a16:creationId xmlns:a16="http://schemas.microsoft.com/office/drawing/2014/main" id="{83CC20C6-E542-4593-B9B9-DE532227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A7255BA1-C5EB-4431-8E8C-CC0B73BFF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C5FB996-1C0B-48C9-A574-4A61C3498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86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9DB5-41D9-81A1-B7E1-DF6A6CE0870C}"/>
              </a:ext>
            </a:extLst>
          </p:cNvPr>
          <p:cNvSpPr>
            <a:spLocks noGrp="1"/>
          </p:cNvSpPr>
          <p:nvPr>
            <p:ph type="title"/>
          </p:nvPr>
        </p:nvSpPr>
        <p:spPr/>
        <p:txBody>
          <a:bodyPr/>
          <a:lstStyle/>
          <a:p>
            <a:r>
              <a:rPr lang="en-US" dirty="0"/>
              <a:t>What Good is Faith Without Works</a:t>
            </a:r>
          </a:p>
        </p:txBody>
      </p:sp>
      <p:sp>
        <p:nvSpPr>
          <p:cNvPr id="3" name="Content Placeholder 2">
            <a:extLst>
              <a:ext uri="{FF2B5EF4-FFF2-40B4-BE49-F238E27FC236}">
                <a16:creationId xmlns:a16="http://schemas.microsoft.com/office/drawing/2014/main" id="{CAA5A87C-0F74-B8DC-668B-C7F50882069E}"/>
              </a:ext>
            </a:extLst>
          </p:cNvPr>
          <p:cNvSpPr>
            <a:spLocks noGrp="1"/>
          </p:cNvSpPr>
          <p:nvPr>
            <p:ph idx="1"/>
          </p:nvPr>
        </p:nvSpPr>
        <p:spPr/>
        <p:txBody>
          <a:bodyPr>
            <a:normAutofit/>
          </a:bodyPr>
          <a:lstStyle/>
          <a:p>
            <a:r>
              <a:rPr lang="en-US" sz="3600" dirty="0">
                <a:solidFill>
                  <a:srgbClr val="FFFF00"/>
                </a:solidFill>
              </a:rPr>
              <a:t>What doth it profit, my brethren, though a man </a:t>
            </a:r>
            <a:r>
              <a:rPr lang="en-US" sz="3600" b="1" i="1" u="sng" dirty="0">
                <a:solidFill>
                  <a:srgbClr val="FFFF00"/>
                </a:solidFill>
              </a:rPr>
              <a:t>say</a:t>
            </a:r>
            <a:r>
              <a:rPr lang="en-US" sz="3600" dirty="0">
                <a:solidFill>
                  <a:srgbClr val="FFFF00"/>
                </a:solidFill>
              </a:rPr>
              <a:t> he hath faith, and have not works? can faith save him? (James 2:14).</a:t>
            </a:r>
          </a:p>
        </p:txBody>
      </p:sp>
    </p:spTree>
    <p:extLst>
      <p:ext uri="{BB962C8B-B14F-4D97-AF65-F5344CB8AC3E}">
        <p14:creationId xmlns:p14="http://schemas.microsoft.com/office/powerpoint/2010/main" val="1831277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5" name="Rectangle 24">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0BC8DB-B94F-59E4-19C2-330D13AA1EAE}"/>
              </a:ext>
            </a:extLst>
          </p:cNvPr>
          <p:cNvSpPr>
            <a:spLocks noGrp="1"/>
          </p:cNvSpPr>
          <p:nvPr>
            <p:ph type="title"/>
          </p:nvPr>
        </p:nvSpPr>
        <p:spPr>
          <a:xfrm>
            <a:off x="680321" y="753228"/>
            <a:ext cx="5632247" cy="1080938"/>
          </a:xfrm>
        </p:spPr>
        <p:txBody>
          <a:bodyPr>
            <a:normAutofit/>
          </a:bodyPr>
          <a:lstStyle/>
          <a:p>
            <a:r>
              <a:rPr lang="en-US" dirty="0"/>
              <a:t>It is not Helpful</a:t>
            </a:r>
          </a:p>
        </p:txBody>
      </p:sp>
      <p:pic>
        <p:nvPicPr>
          <p:cNvPr id="27" name="Picture 26">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2966684A-C807-A942-2A6E-CFAB56E5C790}"/>
              </a:ext>
            </a:extLst>
          </p:cNvPr>
          <p:cNvSpPr>
            <a:spLocks noGrp="1"/>
          </p:cNvSpPr>
          <p:nvPr>
            <p:ph idx="1"/>
          </p:nvPr>
        </p:nvSpPr>
        <p:spPr>
          <a:xfrm>
            <a:off x="162046" y="2336873"/>
            <a:ext cx="6492240" cy="4283846"/>
          </a:xfrm>
        </p:spPr>
        <p:txBody>
          <a:bodyPr>
            <a:normAutofit/>
          </a:bodyPr>
          <a:lstStyle/>
          <a:p>
            <a:r>
              <a:rPr lang="en-US" sz="3200" dirty="0">
                <a:solidFill>
                  <a:srgbClr val="FFFF00"/>
                </a:solidFill>
              </a:rPr>
              <a:t>If a brother or sister be naked, and destitute of daily food, And one of you </a:t>
            </a:r>
            <a:r>
              <a:rPr lang="en-US" sz="3200" b="1" i="1" u="sng" dirty="0">
                <a:solidFill>
                  <a:srgbClr val="FFFF00"/>
                </a:solidFill>
              </a:rPr>
              <a:t>say</a:t>
            </a:r>
            <a:r>
              <a:rPr lang="en-US" sz="3200" dirty="0">
                <a:solidFill>
                  <a:srgbClr val="FFFF00"/>
                </a:solidFill>
              </a:rPr>
              <a:t> unto them, Depart in peace, be ye warmed and filled; notwithstanding ye give them not those things which are needful to the body; what doth it profit? (James 2:15–16)</a:t>
            </a:r>
          </a:p>
        </p:txBody>
      </p:sp>
      <p:pic>
        <p:nvPicPr>
          <p:cNvPr id="4" name="Picture 3" descr="Two men in robes talking to each other&#10;&#10;Description automatically generated">
            <a:extLst>
              <a:ext uri="{FF2B5EF4-FFF2-40B4-BE49-F238E27FC236}">
                <a16:creationId xmlns:a16="http://schemas.microsoft.com/office/drawing/2014/main" id="{D30A529C-888A-4708-82DA-CE42028D74BA}"/>
              </a:ext>
            </a:extLst>
          </p:cNvPr>
          <p:cNvPicPr>
            <a:picLocks noChangeAspect="1"/>
          </p:cNvPicPr>
          <p:nvPr/>
        </p:nvPicPr>
        <p:blipFill>
          <a:blip r:embed="rId4"/>
          <a:srcRect l="-78" t="8358" r="82" b="31556"/>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a:sp3d>
        </p:spPr>
      </p:pic>
      <p:pic>
        <p:nvPicPr>
          <p:cNvPr id="5" name="Picture 4" descr="A person giving a plate of food to another person&#10;&#10;Description automatically generated">
            <a:extLst>
              <a:ext uri="{FF2B5EF4-FFF2-40B4-BE49-F238E27FC236}">
                <a16:creationId xmlns:a16="http://schemas.microsoft.com/office/drawing/2014/main" id="{E86A73CC-EF72-9948-3172-B9BF6A0D09AA}"/>
              </a:ext>
            </a:extLst>
          </p:cNvPr>
          <p:cNvPicPr>
            <a:picLocks noChangeAspect="1"/>
          </p:cNvPicPr>
          <p:nvPr/>
        </p:nvPicPr>
        <p:blipFill>
          <a:blip r:embed="rId5"/>
          <a:srcRect t="4902" r="4" b="20339"/>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a:sp3d>
        </p:spPr>
      </p:pic>
    </p:spTree>
    <p:extLst>
      <p:ext uri="{BB962C8B-B14F-4D97-AF65-F5344CB8AC3E}">
        <p14:creationId xmlns:p14="http://schemas.microsoft.com/office/powerpoint/2010/main" val="417965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8" name="Rectangle 27">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9" name="Rectangle 28">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31D0371-A55C-0FB9-A180-CE9CCCA5E622}"/>
              </a:ext>
            </a:extLst>
          </p:cNvPr>
          <p:cNvSpPr>
            <a:spLocks noGrp="1"/>
          </p:cNvSpPr>
          <p:nvPr>
            <p:ph type="title"/>
          </p:nvPr>
        </p:nvSpPr>
        <p:spPr>
          <a:xfrm>
            <a:off x="680321" y="753228"/>
            <a:ext cx="5632247" cy="1080938"/>
          </a:xfrm>
        </p:spPr>
        <p:txBody>
          <a:bodyPr>
            <a:normAutofit/>
          </a:bodyPr>
          <a:lstStyle/>
          <a:p>
            <a:r>
              <a:rPr lang="en-US" dirty="0"/>
              <a:t>Dead Faith</a:t>
            </a:r>
          </a:p>
        </p:txBody>
      </p:sp>
      <p:pic>
        <p:nvPicPr>
          <p:cNvPr id="30" name="Picture 29">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E832E0E4-A8A2-7CB7-B87A-97D3B64B2640}"/>
              </a:ext>
            </a:extLst>
          </p:cNvPr>
          <p:cNvSpPr>
            <a:spLocks noGrp="1"/>
          </p:cNvSpPr>
          <p:nvPr>
            <p:ph idx="1"/>
          </p:nvPr>
        </p:nvSpPr>
        <p:spPr>
          <a:xfrm>
            <a:off x="153511" y="2336873"/>
            <a:ext cx="7014836" cy="4417888"/>
          </a:xfrm>
        </p:spPr>
        <p:txBody>
          <a:bodyPr>
            <a:normAutofit fontScale="92500"/>
          </a:bodyPr>
          <a:lstStyle/>
          <a:p>
            <a:r>
              <a:rPr lang="en-US" sz="3200" dirty="0">
                <a:solidFill>
                  <a:srgbClr val="FFFF00"/>
                </a:solidFill>
              </a:rPr>
              <a:t>Even so faith, if it hath not works, is dead, being alone (Jas 2:17).</a:t>
            </a:r>
          </a:p>
          <a:p>
            <a:r>
              <a:rPr lang="en-US" sz="3200" dirty="0"/>
              <a:t>Abide in me, and I in you. As the branch cannot bear fruit of itself, except it abide in the vine; no more can ye, except ye abide in me. I am the vine, ye are the branches: He that </a:t>
            </a:r>
            <a:r>
              <a:rPr lang="en-US" sz="3200" dirty="0" err="1"/>
              <a:t>abideth</a:t>
            </a:r>
            <a:r>
              <a:rPr lang="en-US" sz="3200" dirty="0"/>
              <a:t> in me, and I in him, the same bringeth forth much fruit: for without me ye can do nothing (John 15:4–5).</a:t>
            </a:r>
          </a:p>
        </p:txBody>
      </p:sp>
      <p:pic>
        <p:nvPicPr>
          <p:cNvPr id="5" name="Picture 4" descr="A bunch of grapes on a vine&#10;&#10;Description automatically generated">
            <a:extLst>
              <a:ext uri="{FF2B5EF4-FFF2-40B4-BE49-F238E27FC236}">
                <a16:creationId xmlns:a16="http://schemas.microsoft.com/office/drawing/2014/main" id="{89EADB89-F179-8FFD-3D1C-58A360F07345}"/>
              </a:ext>
            </a:extLst>
          </p:cNvPr>
          <p:cNvPicPr>
            <a:picLocks noChangeAspect="1"/>
          </p:cNvPicPr>
          <p:nvPr/>
        </p:nvPicPr>
        <p:blipFill>
          <a:blip r:embed="rId4"/>
          <a:srcRect t="10755" r="4" b="11963"/>
          <a:stretch/>
        </p:blipFill>
        <p:spPr>
          <a:xfrm>
            <a:off x="7318684" y="552198"/>
            <a:ext cx="4719805" cy="2836084"/>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a:sp3d>
        </p:spPr>
      </p:pic>
      <p:pic>
        <p:nvPicPr>
          <p:cNvPr id="7" name="Picture 6" descr="A tree in a desert&#10;&#10;Description automatically generated">
            <a:extLst>
              <a:ext uri="{FF2B5EF4-FFF2-40B4-BE49-F238E27FC236}">
                <a16:creationId xmlns:a16="http://schemas.microsoft.com/office/drawing/2014/main" id="{D2BA4942-E555-86F8-072A-C093882F0048}"/>
              </a:ext>
            </a:extLst>
          </p:cNvPr>
          <p:cNvPicPr>
            <a:picLocks noChangeAspect="1"/>
          </p:cNvPicPr>
          <p:nvPr/>
        </p:nvPicPr>
        <p:blipFill>
          <a:blip r:embed="rId5"/>
          <a:srcRect l="2" t="6274" r="2" b="18967"/>
          <a:stretch/>
        </p:blipFill>
        <p:spPr>
          <a:xfrm>
            <a:off x="7318683" y="3699967"/>
            <a:ext cx="4719805" cy="2743530"/>
          </a:xfrm>
          <a:prstGeom prst="rect">
            <a:avLst/>
          </a:prstGeom>
          <a:ln>
            <a:noFill/>
          </a:ln>
          <a:effectLst>
            <a:outerShdw blurRad="76200" dist="63500" dir="5040000" algn="tl" rotWithShape="0">
              <a:srgbClr val="000000">
                <a:alpha val="41000"/>
              </a:srgbClr>
            </a:outerShdw>
          </a:effectLst>
          <a:scene3d>
            <a:camera prst="orthographicFront"/>
            <a:lightRig rig="threePt" dir="t"/>
          </a:scene3d>
          <a:sp3d>
            <a:bevelT/>
          </a:sp3d>
        </p:spPr>
      </p:pic>
    </p:spTree>
    <p:extLst>
      <p:ext uri="{BB962C8B-B14F-4D97-AF65-F5344CB8AC3E}">
        <p14:creationId xmlns:p14="http://schemas.microsoft.com/office/powerpoint/2010/main" val="374634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looking at another person&#10;&#10;Description automatically generated">
            <a:extLst>
              <a:ext uri="{FF2B5EF4-FFF2-40B4-BE49-F238E27FC236}">
                <a16:creationId xmlns:a16="http://schemas.microsoft.com/office/drawing/2014/main" id="{66A25475-4217-9934-7D37-6FE6450EAC19}"/>
              </a:ext>
            </a:extLst>
          </p:cNvPr>
          <p:cNvPicPr>
            <a:picLocks noChangeAspect="1"/>
          </p:cNvPicPr>
          <p:nvPr/>
        </p:nvPicPr>
        <p:blipFill>
          <a:blip r:embed="rId5"/>
          <a:srcRect t="25286" r="9091" b="8944"/>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E957B00-04E9-DB6B-4CBC-0CD229812E39}"/>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100"/>
              <a:t>Works Demonstrate Genuine Faith</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9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4FD9848-D766-594F-98D7-A5E99F26B693}"/>
              </a:ext>
            </a:extLst>
          </p:cNvPr>
          <p:cNvSpPr>
            <a:spLocks noGrp="1"/>
          </p:cNvSpPr>
          <p:nvPr>
            <p:ph idx="1"/>
          </p:nvPr>
        </p:nvSpPr>
        <p:spPr>
          <a:xfrm>
            <a:off x="680322" y="2336873"/>
            <a:ext cx="5041628" cy="3599316"/>
          </a:xfrm>
        </p:spPr>
        <p:txBody>
          <a:bodyPr>
            <a:normAutofit/>
          </a:bodyPr>
          <a:lstStyle/>
          <a:p>
            <a:r>
              <a:rPr lang="en-US" sz="3200" dirty="0">
                <a:solidFill>
                  <a:srgbClr val="FFFF00"/>
                </a:solidFill>
              </a:rPr>
              <a:t>Yea, a man may say, Thou hast faith, and I have works: shew me thy faith without thy works, and I will shew thee my faith by my works (Jas 2:18).</a:t>
            </a:r>
          </a:p>
        </p:txBody>
      </p:sp>
      <p:pic>
        <p:nvPicPr>
          <p:cNvPr id="4" name="Picture 3" descr="A person looking at another person&#10;&#10;Description automatically generated">
            <a:extLst>
              <a:ext uri="{FF2B5EF4-FFF2-40B4-BE49-F238E27FC236}">
                <a16:creationId xmlns:a16="http://schemas.microsoft.com/office/drawing/2014/main" id="{72BC705D-92FB-D496-26FB-D43836423DCA}"/>
              </a:ext>
            </a:extLst>
          </p:cNvPr>
          <p:cNvPicPr>
            <a:picLocks noChangeAspect="1"/>
          </p:cNvPicPr>
          <p:nvPr/>
        </p:nvPicPr>
        <p:blipFill>
          <a:blip r:embed="rId3"/>
          <a:srcRect l="10908" r="19999"/>
          <a:stretch/>
        </p:blipFill>
        <p:spPr>
          <a:xfrm>
            <a:off x="6096000" y="10"/>
            <a:ext cx="6092823" cy="6856310"/>
          </a:xfrm>
          <a:prstGeom prst="rect">
            <a:avLst/>
          </a:prstGeom>
          <a:ln>
            <a:noFill/>
          </a:ln>
          <a:effectLst/>
          <a:scene3d>
            <a:camera prst="orthographicFront"/>
            <a:lightRig rig="threePt" dir="t"/>
          </a:scene3d>
          <a:sp3d>
            <a:bevelT prst="angle"/>
          </a:sp3d>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8B93588-FE2B-09DE-0526-A6992440F776}"/>
              </a:ext>
            </a:extLst>
          </p:cNvPr>
          <p:cNvSpPr>
            <a:spLocks noGrp="1"/>
          </p:cNvSpPr>
          <p:nvPr>
            <p:ph type="title"/>
          </p:nvPr>
        </p:nvSpPr>
        <p:spPr>
          <a:xfrm>
            <a:off x="680321" y="753228"/>
            <a:ext cx="5543498" cy="1080938"/>
          </a:xfrm>
        </p:spPr>
        <p:txBody>
          <a:bodyPr>
            <a:normAutofit/>
          </a:bodyPr>
          <a:lstStyle/>
          <a:p>
            <a:r>
              <a:rPr lang="en-US" dirty="0"/>
              <a:t>Works Demonstrate Faith</a:t>
            </a:r>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36356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A81E3C50-9DA5-FF7B-6795-32158E58EE77}"/>
              </a:ext>
            </a:extLst>
          </p:cNvPr>
          <p:cNvSpPr>
            <a:spLocks noGrp="1"/>
          </p:cNvSpPr>
          <p:nvPr>
            <p:ph idx="1"/>
          </p:nvPr>
        </p:nvSpPr>
        <p:spPr>
          <a:xfrm>
            <a:off x="363794" y="2336873"/>
            <a:ext cx="5358156" cy="3599316"/>
          </a:xfrm>
        </p:spPr>
        <p:txBody>
          <a:bodyPr>
            <a:normAutofit/>
          </a:bodyPr>
          <a:lstStyle/>
          <a:p>
            <a:r>
              <a:rPr lang="en-US" sz="3200" dirty="0">
                <a:solidFill>
                  <a:srgbClr val="FFFF00"/>
                </a:solidFill>
              </a:rPr>
              <a:t>Thou </a:t>
            </a:r>
            <a:r>
              <a:rPr lang="en-US" sz="3200" dirty="0" err="1">
                <a:solidFill>
                  <a:srgbClr val="FFFF00"/>
                </a:solidFill>
              </a:rPr>
              <a:t>believest</a:t>
            </a:r>
            <a:r>
              <a:rPr lang="en-US" sz="3200" dirty="0">
                <a:solidFill>
                  <a:srgbClr val="FFFF00"/>
                </a:solidFill>
              </a:rPr>
              <a:t> that there is one God; thou </a:t>
            </a:r>
            <a:r>
              <a:rPr lang="en-US" sz="3200" dirty="0" err="1">
                <a:solidFill>
                  <a:srgbClr val="FFFF00"/>
                </a:solidFill>
              </a:rPr>
              <a:t>doest</a:t>
            </a:r>
            <a:r>
              <a:rPr lang="en-US" sz="3200" dirty="0">
                <a:solidFill>
                  <a:srgbClr val="FFFF00"/>
                </a:solidFill>
              </a:rPr>
              <a:t> well: the devils also believe, and tremble (James 2:19).</a:t>
            </a:r>
          </a:p>
        </p:txBody>
      </p:sp>
      <p:pic>
        <p:nvPicPr>
          <p:cNvPr id="5" name="Picture 4" descr="A creature with horns and a light behind him&#10;&#10;Description automatically generated">
            <a:extLst>
              <a:ext uri="{FF2B5EF4-FFF2-40B4-BE49-F238E27FC236}">
                <a16:creationId xmlns:a16="http://schemas.microsoft.com/office/drawing/2014/main" id="{462038D8-1352-31F4-5D5B-103B914B0723}"/>
              </a:ext>
            </a:extLst>
          </p:cNvPr>
          <p:cNvPicPr>
            <a:picLocks noChangeAspect="1"/>
          </p:cNvPicPr>
          <p:nvPr/>
        </p:nvPicPr>
        <p:blipFill>
          <a:blip r:embed="rId3"/>
          <a:srcRect l="3568" r="7569" b="1"/>
          <a:stretch/>
        </p:blipFill>
        <p:spPr>
          <a:xfrm>
            <a:off x="6096000" y="10"/>
            <a:ext cx="6092823" cy="6856310"/>
          </a:xfrm>
          <a:prstGeom prst="rect">
            <a:avLst/>
          </a:prstGeom>
          <a:ln>
            <a:noFill/>
          </a:ln>
          <a:effectLst/>
          <a:scene3d>
            <a:camera prst="orthographicFront"/>
            <a:lightRig rig="threePt" dir="t"/>
          </a:scene3d>
          <a:sp3d>
            <a:bevelT/>
          </a:sp3d>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E7B2CBF-E1C2-9BB4-9429-E2342E034672}"/>
              </a:ext>
            </a:extLst>
          </p:cNvPr>
          <p:cNvSpPr>
            <a:spLocks noGrp="1"/>
          </p:cNvSpPr>
          <p:nvPr>
            <p:ph type="title"/>
          </p:nvPr>
        </p:nvSpPr>
        <p:spPr>
          <a:xfrm>
            <a:off x="680321" y="753228"/>
            <a:ext cx="5041629" cy="1080938"/>
          </a:xfrm>
        </p:spPr>
        <p:txBody>
          <a:bodyPr>
            <a:normAutofit/>
          </a:bodyPr>
          <a:lstStyle/>
          <a:p>
            <a:r>
              <a:rPr lang="en-US" dirty="0"/>
              <a:t>Belief but not faith</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11629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7" name="Picture 36">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9" name="Rectangle 38">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A person in a robe standing on a mountain&#10;&#10;Description automatically generated">
            <a:extLst>
              <a:ext uri="{FF2B5EF4-FFF2-40B4-BE49-F238E27FC236}">
                <a16:creationId xmlns:a16="http://schemas.microsoft.com/office/drawing/2014/main" id="{A86EEDD7-8B37-2079-32A6-BF9B9C242E9E}"/>
              </a:ext>
            </a:extLst>
          </p:cNvPr>
          <p:cNvPicPr>
            <a:picLocks noChangeAspect="1"/>
          </p:cNvPicPr>
          <p:nvPr/>
        </p:nvPicPr>
        <p:blipFill>
          <a:blip r:embed="rId5"/>
          <a:srcRect l="-26" t="31777" r="-122" b="11890"/>
          <a:stretch/>
        </p:blipFill>
        <p:spPr>
          <a:xfrm>
            <a:off x="-3176" y="10"/>
            <a:ext cx="12192000" cy="6857991"/>
          </a:xfrm>
          <a:prstGeom prst="rect">
            <a:avLst/>
          </a:prstGeom>
        </p:spPr>
      </p:pic>
      <p:sp>
        <p:nvSpPr>
          <p:cNvPr id="43" name="Rectangle 42">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B8F588-A56F-48F1-A6FE-17F09E926682}"/>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Works Complete Our Faith</a:t>
            </a:r>
          </a:p>
        </p:txBody>
      </p:sp>
      <p:sp>
        <p:nvSpPr>
          <p:cNvPr id="45" name="Rectangle 44">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6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368797D1-5D62-A3EA-E6E3-DFCC8EB58966}"/>
              </a:ext>
            </a:extLst>
          </p:cNvPr>
          <p:cNvSpPr>
            <a:spLocks noGrp="1"/>
          </p:cNvSpPr>
          <p:nvPr>
            <p:ph idx="1"/>
          </p:nvPr>
        </p:nvSpPr>
        <p:spPr>
          <a:xfrm>
            <a:off x="265471" y="2336873"/>
            <a:ext cx="5456479" cy="4349062"/>
          </a:xfrm>
        </p:spPr>
        <p:txBody>
          <a:bodyPr>
            <a:normAutofit/>
          </a:bodyPr>
          <a:lstStyle/>
          <a:p>
            <a:r>
              <a:rPr lang="en-US" sz="2800" dirty="0">
                <a:solidFill>
                  <a:srgbClr val="FFFF00"/>
                </a:solidFill>
              </a:rPr>
              <a:t>But wilt thou know, O vain man, that faith without works is dead? Was not Abraham our father justified by works, when he had offered Isaac his son upon the altar? </a:t>
            </a:r>
            <a:r>
              <a:rPr lang="en-US" sz="2800" dirty="0" err="1">
                <a:solidFill>
                  <a:srgbClr val="FFFF00"/>
                </a:solidFill>
              </a:rPr>
              <a:t>Seest</a:t>
            </a:r>
            <a:r>
              <a:rPr lang="en-US" sz="2800" dirty="0">
                <a:solidFill>
                  <a:srgbClr val="FFFF00"/>
                </a:solidFill>
              </a:rPr>
              <a:t> thou how faith wrought with his works, and by works was faith made perfect? (James 2:20–22).</a:t>
            </a:r>
          </a:p>
        </p:txBody>
      </p:sp>
      <p:pic>
        <p:nvPicPr>
          <p:cNvPr id="5" name="Picture 4" descr="A person and child standing on a hill&#10;&#10;Description automatically generated">
            <a:extLst>
              <a:ext uri="{FF2B5EF4-FFF2-40B4-BE49-F238E27FC236}">
                <a16:creationId xmlns:a16="http://schemas.microsoft.com/office/drawing/2014/main" id="{5AB27C24-F5DA-06C3-FFCD-26709202DB8C}"/>
              </a:ext>
            </a:extLst>
          </p:cNvPr>
          <p:cNvPicPr>
            <a:picLocks noChangeAspect="1"/>
          </p:cNvPicPr>
          <p:nvPr/>
        </p:nvPicPr>
        <p:blipFill>
          <a:blip r:embed="rId3"/>
          <a:srcRect l="11135" r="1" b="1"/>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74ECC87-27EE-0F73-DBDB-84BB26EB50E2}"/>
              </a:ext>
            </a:extLst>
          </p:cNvPr>
          <p:cNvSpPr>
            <a:spLocks noGrp="1"/>
          </p:cNvSpPr>
          <p:nvPr>
            <p:ph type="title"/>
          </p:nvPr>
        </p:nvSpPr>
        <p:spPr>
          <a:xfrm>
            <a:off x="680321" y="753228"/>
            <a:ext cx="5041629" cy="1080938"/>
          </a:xfrm>
        </p:spPr>
        <p:txBody>
          <a:bodyPr>
            <a:normAutofit/>
          </a:bodyPr>
          <a:lstStyle/>
          <a:p>
            <a:r>
              <a:rPr lang="en-US" dirty="0"/>
              <a:t>Completing Faith</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45268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400E-BCB9-C7D2-7977-C04A6F2AAE68}"/>
              </a:ext>
            </a:extLst>
          </p:cNvPr>
          <p:cNvSpPr>
            <a:spLocks noGrp="1"/>
          </p:cNvSpPr>
          <p:nvPr>
            <p:ph type="title"/>
          </p:nvPr>
        </p:nvSpPr>
        <p:spPr/>
        <p:txBody>
          <a:bodyPr>
            <a:normAutofit/>
          </a:bodyPr>
          <a:lstStyle/>
          <a:p>
            <a:r>
              <a:rPr lang="en-US" sz="5400" dirty="0"/>
              <a:t>Martin Luther</a:t>
            </a:r>
          </a:p>
        </p:txBody>
      </p:sp>
      <p:sp>
        <p:nvSpPr>
          <p:cNvPr id="3" name="Content Placeholder 2">
            <a:extLst>
              <a:ext uri="{FF2B5EF4-FFF2-40B4-BE49-F238E27FC236}">
                <a16:creationId xmlns:a16="http://schemas.microsoft.com/office/drawing/2014/main" id="{A8E32DC7-37F9-963E-2C6F-824E79799B7C}"/>
              </a:ext>
            </a:extLst>
          </p:cNvPr>
          <p:cNvSpPr>
            <a:spLocks noGrp="1"/>
          </p:cNvSpPr>
          <p:nvPr>
            <p:ph idx="1"/>
          </p:nvPr>
        </p:nvSpPr>
        <p:spPr>
          <a:xfrm>
            <a:off x="680321" y="2336873"/>
            <a:ext cx="10508789" cy="4329398"/>
          </a:xfrm>
        </p:spPr>
        <p:txBody>
          <a:bodyPr>
            <a:normAutofit lnSpcReduction="10000"/>
          </a:bodyPr>
          <a:lstStyle/>
          <a:p>
            <a:r>
              <a:rPr lang="en-US" sz="3600" dirty="0">
                <a:effectLst/>
                <a:latin typeface="Times New Roman" panose="02020603050405020304" pitchFamily="18" charset="0"/>
                <a:ea typeface="Aptos" panose="020B0004020202020204" pitchFamily="34" charset="0"/>
              </a:rPr>
              <a:t>“Many sweat to reconcile St. Paul and St. James, as does Melanchthon in his Apology, but in vain. ‘Faith justifies’ and ‘faith does not justify’ contradict each other flatly. If any one can harmonize them I will give him my doctor’s hood and let him call me a fool. Let us banish this epistle from the university, for it is worthless.”</a:t>
            </a:r>
          </a:p>
          <a:p>
            <a:pPr marL="0" indent="0">
              <a:buNone/>
            </a:pPr>
            <a:endParaRPr lang="en-US" sz="1800" dirty="0">
              <a:latin typeface="Times New Roman" panose="02020603050405020304" pitchFamily="18" charset="0"/>
            </a:endParaRPr>
          </a:p>
          <a:p>
            <a:r>
              <a:rPr lang="en-US" dirty="0">
                <a:effectLst/>
              </a:rPr>
              <a:t> </a:t>
            </a:r>
            <a:r>
              <a:rPr lang="en-US" sz="1800" dirty="0">
                <a:effectLst/>
                <a:latin typeface="Times New Roman" panose="02020603050405020304" pitchFamily="18" charset="0"/>
                <a:ea typeface="Aptos" panose="020B0004020202020204" pitchFamily="34" charset="0"/>
              </a:rPr>
              <a:t>Martin Luther, </a:t>
            </a:r>
            <a:r>
              <a:rPr lang="en-US" sz="1800" i="1" dirty="0">
                <a:effectLst/>
                <a:latin typeface="Times New Roman" panose="02020603050405020304" pitchFamily="18" charset="0"/>
                <a:ea typeface="Aptos" panose="020B0004020202020204" pitchFamily="34" charset="0"/>
              </a:rPr>
              <a:t>The Life and Letters of Martin Luther</a:t>
            </a:r>
            <a:r>
              <a:rPr lang="en-US" sz="1800" dirty="0">
                <a:effectLst/>
                <a:latin typeface="Times New Roman" panose="02020603050405020304" pitchFamily="18" charset="0"/>
                <a:ea typeface="Aptos" panose="020B0004020202020204" pitchFamily="34" charset="0"/>
              </a:rPr>
              <a:t>, ed. Preserved Smith (Cambridge: The Riverside Press, 1911), 269.</a:t>
            </a:r>
          </a:p>
          <a:p>
            <a:endParaRPr lang="en-US" dirty="0"/>
          </a:p>
        </p:txBody>
      </p:sp>
    </p:spTree>
    <p:extLst>
      <p:ext uri="{BB962C8B-B14F-4D97-AF65-F5344CB8AC3E}">
        <p14:creationId xmlns:p14="http://schemas.microsoft.com/office/powerpoint/2010/main" val="212102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20-B79A-5994-BDD9-CF9C0396A585}"/>
              </a:ext>
            </a:extLst>
          </p:cNvPr>
          <p:cNvSpPr>
            <a:spLocks noGrp="1"/>
          </p:cNvSpPr>
          <p:nvPr>
            <p:ph type="title"/>
          </p:nvPr>
        </p:nvSpPr>
        <p:spPr/>
        <p:txBody>
          <a:bodyPr/>
          <a:lstStyle/>
          <a:p>
            <a:r>
              <a:rPr lang="en-US" dirty="0"/>
              <a:t>Faith and Works</a:t>
            </a:r>
          </a:p>
        </p:txBody>
      </p:sp>
      <p:sp>
        <p:nvSpPr>
          <p:cNvPr id="3" name="Content Placeholder 2">
            <a:extLst>
              <a:ext uri="{FF2B5EF4-FFF2-40B4-BE49-F238E27FC236}">
                <a16:creationId xmlns:a16="http://schemas.microsoft.com/office/drawing/2014/main" id="{6AE00452-4B2E-A0DC-ACC4-50FC4AAF0138}"/>
              </a:ext>
            </a:extLst>
          </p:cNvPr>
          <p:cNvSpPr>
            <a:spLocks noGrp="1"/>
          </p:cNvSpPr>
          <p:nvPr>
            <p:ph idx="1"/>
          </p:nvPr>
        </p:nvSpPr>
        <p:spPr/>
        <p:txBody>
          <a:bodyPr>
            <a:normAutofit/>
          </a:bodyPr>
          <a:lstStyle/>
          <a:p>
            <a:r>
              <a:rPr lang="en-US" sz="3200" dirty="0">
                <a:solidFill>
                  <a:srgbClr val="FFFF00"/>
                </a:solidFill>
              </a:rPr>
              <a:t>And the scripture was fulfilled which saith, Abraham believed God, and it was imputed unto him for righteousness: and he was called the Friend of God. Ye see then how that by works a man is justified, and not by faith only (James 2:23–24).</a:t>
            </a:r>
          </a:p>
        </p:txBody>
      </p:sp>
    </p:spTree>
    <p:extLst>
      <p:ext uri="{BB962C8B-B14F-4D97-AF65-F5344CB8AC3E}">
        <p14:creationId xmlns:p14="http://schemas.microsoft.com/office/powerpoint/2010/main" val="195519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2163459-CC47-8C03-7F9A-C3148C90E9DA}"/>
              </a:ext>
            </a:extLst>
          </p:cNvPr>
          <p:cNvSpPr>
            <a:spLocks noGrp="1"/>
          </p:cNvSpPr>
          <p:nvPr>
            <p:ph type="title"/>
          </p:nvPr>
        </p:nvSpPr>
        <p:spPr>
          <a:xfrm>
            <a:off x="680321" y="2063262"/>
            <a:ext cx="3739279" cy="2661052"/>
          </a:xfrm>
        </p:spPr>
        <p:txBody>
          <a:bodyPr>
            <a:normAutofit/>
          </a:bodyPr>
          <a:lstStyle/>
          <a:p>
            <a:pPr algn="r"/>
            <a:r>
              <a:rPr lang="en-US" sz="4400" dirty="0"/>
              <a:t>Conclusion</a:t>
            </a:r>
          </a:p>
        </p:txBody>
      </p:sp>
      <p:graphicFrame>
        <p:nvGraphicFramePr>
          <p:cNvPr id="6" name="Content Placeholder 2">
            <a:extLst>
              <a:ext uri="{FF2B5EF4-FFF2-40B4-BE49-F238E27FC236}">
                <a16:creationId xmlns:a16="http://schemas.microsoft.com/office/drawing/2014/main" id="{811F9DB6-DDC4-F219-7639-A7EC8ACA674B}"/>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4901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E94-192D-C76A-E58F-32149480FE5A}"/>
              </a:ext>
            </a:extLst>
          </p:cNvPr>
          <p:cNvSpPr>
            <a:spLocks noGrp="1"/>
          </p:cNvSpPr>
          <p:nvPr>
            <p:ph type="title"/>
          </p:nvPr>
        </p:nvSpPr>
        <p:spPr>
          <a:xfrm>
            <a:off x="680321" y="753228"/>
            <a:ext cx="9613861" cy="1080938"/>
          </a:xfrm>
        </p:spPr>
        <p:txBody>
          <a:bodyPr>
            <a:normAutofit/>
          </a:bodyPr>
          <a:lstStyle/>
          <a:p>
            <a:r>
              <a:rPr lang="en-US" dirty="0"/>
              <a:t>Rationale </a:t>
            </a:r>
          </a:p>
        </p:txBody>
      </p:sp>
      <p:graphicFrame>
        <p:nvGraphicFramePr>
          <p:cNvPr id="5" name="Content Placeholder 2">
            <a:extLst>
              <a:ext uri="{FF2B5EF4-FFF2-40B4-BE49-F238E27FC236}">
                <a16:creationId xmlns:a16="http://schemas.microsoft.com/office/drawing/2014/main" id="{59903C11-F5C1-A8AA-2C26-1D31F7C8D8A6}"/>
              </a:ext>
            </a:extLst>
          </p:cNvPr>
          <p:cNvGraphicFramePr>
            <a:graphicFrameLocks noGrp="1"/>
          </p:cNvGraphicFramePr>
          <p:nvPr>
            <p:ph idx="1"/>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99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E07CA-778C-88DE-85BB-C897724958AA}"/>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9AEF8698-7681-F237-9278-4F0D59834D4C}"/>
              </a:ext>
            </a:extLst>
          </p:cNvPr>
          <p:cNvSpPr>
            <a:spLocks noGrp="1"/>
          </p:cNvSpPr>
          <p:nvPr>
            <p:ph idx="1"/>
          </p:nvPr>
        </p:nvSpPr>
        <p:spPr>
          <a:xfrm>
            <a:off x="680320" y="2336873"/>
            <a:ext cx="10961073" cy="1360056"/>
          </a:xfrm>
        </p:spPr>
        <p:txBody>
          <a:bodyPr>
            <a:normAutofit/>
          </a:bodyPr>
          <a:lstStyle/>
          <a:p>
            <a:r>
              <a:rPr lang="en-US" sz="3200" dirty="0"/>
              <a:t>We are saved by grace, we accept if by faith, but that is not the end. That is only the beginning</a:t>
            </a:r>
          </a:p>
          <a:p>
            <a:pPr marL="0" indent="0">
              <a:buNone/>
            </a:pPr>
            <a:endParaRPr lang="en-US" sz="3200" dirty="0"/>
          </a:p>
        </p:txBody>
      </p:sp>
      <p:pic>
        <p:nvPicPr>
          <p:cNvPr id="4" name="Graphic 3" descr="Single gear with solid fill">
            <a:extLst>
              <a:ext uri="{FF2B5EF4-FFF2-40B4-BE49-F238E27FC236}">
                <a16:creationId xmlns:a16="http://schemas.microsoft.com/office/drawing/2014/main" id="{CF13DF55-B7C2-C19A-4F13-2A3D017D75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6477" y="3293491"/>
            <a:ext cx="3428634" cy="3428634"/>
          </a:xfrm>
          <a:prstGeom prst="rect">
            <a:avLst/>
          </a:prstGeom>
          <a:scene3d>
            <a:camera prst="orthographicFront"/>
            <a:lightRig rig="threePt" dir="t"/>
          </a:scene3d>
          <a:sp3d>
            <a:bevelT prst="relaxedInset"/>
          </a:sp3d>
        </p:spPr>
      </p:pic>
      <p:pic>
        <p:nvPicPr>
          <p:cNvPr id="5" name="Graphic 4" descr="Single gear with solid fill">
            <a:extLst>
              <a:ext uri="{FF2B5EF4-FFF2-40B4-BE49-F238E27FC236}">
                <a16:creationId xmlns:a16="http://schemas.microsoft.com/office/drawing/2014/main" id="{5FADF069-C5CF-ABA4-EC6F-5DAD2E84E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34166">
            <a:off x="5788094" y="3293490"/>
            <a:ext cx="3428634" cy="3428634"/>
          </a:xfrm>
          <a:prstGeom prst="rect">
            <a:avLst/>
          </a:prstGeom>
        </p:spPr>
      </p:pic>
      <p:sp>
        <p:nvSpPr>
          <p:cNvPr id="6" name="Arrow: Curved Down 5">
            <a:extLst>
              <a:ext uri="{FF2B5EF4-FFF2-40B4-BE49-F238E27FC236}">
                <a16:creationId xmlns:a16="http://schemas.microsoft.com/office/drawing/2014/main" id="{21DFBE31-0C63-9560-E713-9DC6B670DE57}"/>
              </a:ext>
            </a:extLst>
          </p:cNvPr>
          <p:cNvSpPr/>
          <p:nvPr/>
        </p:nvSpPr>
        <p:spPr>
          <a:xfrm>
            <a:off x="6842870" y="4078287"/>
            <a:ext cx="1322506" cy="45195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urved Down 6">
            <a:extLst>
              <a:ext uri="{FF2B5EF4-FFF2-40B4-BE49-F238E27FC236}">
                <a16:creationId xmlns:a16="http://schemas.microsoft.com/office/drawing/2014/main" id="{F584CEC9-486B-430A-B131-049F3BB87AE8}"/>
              </a:ext>
            </a:extLst>
          </p:cNvPr>
          <p:cNvSpPr/>
          <p:nvPr/>
        </p:nvSpPr>
        <p:spPr>
          <a:xfrm flipV="1">
            <a:off x="4607934" y="5492272"/>
            <a:ext cx="1322506" cy="45195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Down 7">
            <a:extLst>
              <a:ext uri="{FF2B5EF4-FFF2-40B4-BE49-F238E27FC236}">
                <a16:creationId xmlns:a16="http://schemas.microsoft.com/office/drawing/2014/main" id="{E442EB8A-4B59-253C-C77F-2DE468BAADCF}"/>
              </a:ext>
            </a:extLst>
          </p:cNvPr>
          <p:cNvSpPr/>
          <p:nvPr/>
        </p:nvSpPr>
        <p:spPr>
          <a:xfrm flipH="1" flipV="1">
            <a:off x="6842870" y="5478479"/>
            <a:ext cx="1322506" cy="45195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Down 8">
            <a:extLst>
              <a:ext uri="{FF2B5EF4-FFF2-40B4-BE49-F238E27FC236}">
                <a16:creationId xmlns:a16="http://schemas.microsoft.com/office/drawing/2014/main" id="{791BD392-DE48-3738-4CD5-4E6DFA8B9727}"/>
              </a:ext>
            </a:extLst>
          </p:cNvPr>
          <p:cNvSpPr/>
          <p:nvPr/>
        </p:nvSpPr>
        <p:spPr>
          <a:xfrm flipH="1">
            <a:off x="4607934" y="4096395"/>
            <a:ext cx="1322506" cy="451957"/>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descr="Single gear with solid fill">
            <a:extLst>
              <a:ext uri="{FF2B5EF4-FFF2-40B4-BE49-F238E27FC236}">
                <a16:creationId xmlns:a16="http://schemas.microsoft.com/office/drawing/2014/main" id="{30E9D3FC-3F85-534C-007E-A03D28430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34166">
            <a:off x="1228741" y="3293491"/>
            <a:ext cx="3428634" cy="3428634"/>
          </a:xfrm>
          <a:prstGeom prst="rect">
            <a:avLst/>
          </a:prstGeom>
        </p:spPr>
      </p:pic>
      <p:sp>
        <p:nvSpPr>
          <p:cNvPr id="11" name="Arrow: Curved Down 10">
            <a:extLst>
              <a:ext uri="{FF2B5EF4-FFF2-40B4-BE49-F238E27FC236}">
                <a16:creationId xmlns:a16="http://schemas.microsoft.com/office/drawing/2014/main" id="{2EDD6FEA-F269-0B0B-10E2-A816F048E069}"/>
              </a:ext>
            </a:extLst>
          </p:cNvPr>
          <p:cNvSpPr/>
          <p:nvPr/>
        </p:nvSpPr>
        <p:spPr>
          <a:xfrm>
            <a:off x="2264892" y="4096395"/>
            <a:ext cx="1322506" cy="45195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524343CB-65E6-CD12-6C16-2CF9B7D54C1C}"/>
              </a:ext>
            </a:extLst>
          </p:cNvPr>
          <p:cNvSpPr/>
          <p:nvPr/>
        </p:nvSpPr>
        <p:spPr>
          <a:xfrm flipH="1" flipV="1">
            <a:off x="2264892" y="5496587"/>
            <a:ext cx="1322506" cy="45195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06C5BD84-C13C-9ADE-DB16-430EDCDB4B34}"/>
              </a:ext>
            </a:extLst>
          </p:cNvPr>
          <p:cNvSpPr txBox="1"/>
          <p:nvPr/>
        </p:nvSpPr>
        <p:spPr>
          <a:xfrm>
            <a:off x="2296212" y="4682785"/>
            <a:ext cx="1501579" cy="584775"/>
          </a:xfrm>
          <a:prstGeom prst="rect">
            <a:avLst/>
          </a:prstGeom>
          <a:noFill/>
        </p:spPr>
        <p:txBody>
          <a:bodyPr wrap="square" rtlCol="0">
            <a:spAutoFit/>
          </a:bodyPr>
          <a:lstStyle/>
          <a:p>
            <a:r>
              <a:rPr lang="en-US" sz="3200" dirty="0"/>
              <a:t>Grace</a:t>
            </a:r>
          </a:p>
        </p:txBody>
      </p:sp>
      <p:sp>
        <p:nvSpPr>
          <p:cNvPr id="14" name="TextBox 13">
            <a:extLst>
              <a:ext uri="{FF2B5EF4-FFF2-40B4-BE49-F238E27FC236}">
                <a16:creationId xmlns:a16="http://schemas.microsoft.com/office/drawing/2014/main" id="{4E3E04B1-B4FB-F0B3-BE91-16CEE9300FDE}"/>
              </a:ext>
            </a:extLst>
          </p:cNvPr>
          <p:cNvSpPr txBox="1"/>
          <p:nvPr/>
        </p:nvSpPr>
        <p:spPr>
          <a:xfrm>
            <a:off x="4659277" y="4653547"/>
            <a:ext cx="1501579" cy="584775"/>
          </a:xfrm>
          <a:prstGeom prst="rect">
            <a:avLst/>
          </a:prstGeom>
          <a:noFill/>
        </p:spPr>
        <p:txBody>
          <a:bodyPr wrap="square" rtlCol="0">
            <a:spAutoFit/>
          </a:bodyPr>
          <a:lstStyle/>
          <a:p>
            <a:r>
              <a:rPr lang="en-US" sz="3200" dirty="0"/>
              <a:t>Faith</a:t>
            </a:r>
          </a:p>
        </p:txBody>
      </p:sp>
      <p:sp>
        <p:nvSpPr>
          <p:cNvPr id="15" name="TextBox 14">
            <a:extLst>
              <a:ext uri="{FF2B5EF4-FFF2-40B4-BE49-F238E27FC236}">
                <a16:creationId xmlns:a16="http://schemas.microsoft.com/office/drawing/2014/main" id="{CD7D1CAE-711B-3547-F382-3BD8CEE01020}"/>
              </a:ext>
            </a:extLst>
          </p:cNvPr>
          <p:cNvSpPr txBox="1"/>
          <p:nvPr/>
        </p:nvSpPr>
        <p:spPr>
          <a:xfrm>
            <a:off x="6874190" y="4680293"/>
            <a:ext cx="1501579" cy="584775"/>
          </a:xfrm>
          <a:prstGeom prst="rect">
            <a:avLst/>
          </a:prstGeom>
          <a:noFill/>
        </p:spPr>
        <p:txBody>
          <a:bodyPr wrap="square" rtlCol="0">
            <a:spAutoFit/>
          </a:bodyPr>
          <a:lstStyle/>
          <a:p>
            <a:r>
              <a:rPr lang="en-US" sz="3200" dirty="0"/>
              <a:t>Works</a:t>
            </a:r>
          </a:p>
        </p:txBody>
      </p:sp>
    </p:spTree>
    <p:extLst>
      <p:ext uri="{BB962C8B-B14F-4D97-AF65-F5344CB8AC3E}">
        <p14:creationId xmlns:p14="http://schemas.microsoft.com/office/powerpoint/2010/main" val="275486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492E-43C5-A5E0-1BBE-C782FF274AC6}"/>
              </a:ext>
            </a:extLst>
          </p:cNvPr>
          <p:cNvSpPr>
            <a:spLocks noGrp="1"/>
          </p:cNvSpPr>
          <p:nvPr>
            <p:ph type="title"/>
          </p:nvPr>
        </p:nvSpPr>
        <p:spPr/>
        <p:txBody>
          <a:bodyPr/>
          <a:lstStyle/>
          <a:p>
            <a:r>
              <a:rPr lang="en-US" dirty="0"/>
              <a:t>Paul VS James</a:t>
            </a:r>
          </a:p>
        </p:txBody>
      </p:sp>
      <p:sp>
        <p:nvSpPr>
          <p:cNvPr id="3" name="Content Placeholder 2">
            <a:extLst>
              <a:ext uri="{FF2B5EF4-FFF2-40B4-BE49-F238E27FC236}">
                <a16:creationId xmlns:a16="http://schemas.microsoft.com/office/drawing/2014/main" id="{612CCBD6-A061-73F0-0936-D5460EE139E1}"/>
              </a:ext>
            </a:extLst>
          </p:cNvPr>
          <p:cNvSpPr>
            <a:spLocks noGrp="1"/>
          </p:cNvSpPr>
          <p:nvPr>
            <p:ph idx="1"/>
          </p:nvPr>
        </p:nvSpPr>
        <p:spPr>
          <a:xfrm>
            <a:off x="680321" y="2336873"/>
            <a:ext cx="10803756" cy="4329398"/>
          </a:xfrm>
        </p:spPr>
        <p:txBody>
          <a:bodyPr>
            <a:normAutofit/>
          </a:bodyPr>
          <a:lstStyle/>
          <a:p>
            <a:r>
              <a:rPr lang="en-US" sz="3200" dirty="0">
                <a:solidFill>
                  <a:srgbClr val="FFFF00"/>
                </a:solidFill>
              </a:rPr>
              <a:t>What doth it profit, my brethren, though a man say he hath faith, and have not works? can faith save him?... Even so faith, if it hath not works, is dead, being alone (James 2:14, 17).</a:t>
            </a:r>
          </a:p>
          <a:p>
            <a:r>
              <a:rPr lang="en-US" sz="3200" dirty="0"/>
              <a:t>For by grace are ye saved through faith; and that not of yourselves: it is the gift of God: Not of works, lest any man should boast (Eph 2:8–9).</a:t>
            </a:r>
          </a:p>
          <a:p>
            <a:endParaRPr lang="en-US" dirty="0"/>
          </a:p>
        </p:txBody>
      </p:sp>
    </p:spTree>
    <p:extLst>
      <p:ext uri="{BB962C8B-B14F-4D97-AF65-F5344CB8AC3E}">
        <p14:creationId xmlns:p14="http://schemas.microsoft.com/office/powerpoint/2010/main" val="301165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A123-1991-05AD-8B4D-3222DF5C2A07}"/>
              </a:ext>
            </a:extLst>
          </p:cNvPr>
          <p:cNvSpPr>
            <a:spLocks noGrp="1"/>
          </p:cNvSpPr>
          <p:nvPr>
            <p:ph type="title"/>
          </p:nvPr>
        </p:nvSpPr>
        <p:spPr/>
        <p:txBody>
          <a:bodyPr/>
          <a:lstStyle/>
          <a:p>
            <a:r>
              <a:rPr lang="en-US" dirty="0"/>
              <a:t>Paul VS James</a:t>
            </a:r>
          </a:p>
        </p:txBody>
      </p:sp>
      <p:sp>
        <p:nvSpPr>
          <p:cNvPr id="3" name="Content Placeholder 2">
            <a:extLst>
              <a:ext uri="{FF2B5EF4-FFF2-40B4-BE49-F238E27FC236}">
                <a16:creationId xmlns:a16="http://schemas.microsoft.com/office/drawing/2014/main" id="{0A27C808-E53B-82BB-400A-CF302F2EE64E}"/>
              </a:ext>
            </a:extLst>
          </p:cNvPr>
          <p:cNvSpPr>
            <a:spLocks noGrp="1"/>
          </p:cNvSpPr>
          <p:nvPr>
            <p:ph idx="1"/>
          </p:nvPr>
        </p:nvSpPr>
        <p:spPr/>
        <p:txBody>
          <a:bodyPr>
            <a:normAutofit/>
          </a:bodyPr>
          <a:lstStyle/>
          <a:p>
            <a:r>
              <a:rPr lang="en-US" sz="3200" dirty="0"/>
              <a:t>For we are his workmanship, created in Christ Jesus unto good works, which God hath before ordained that we should walk in them (Eph 2:10).</a:t>
            </a:r>
          </a:p>
        </p:txBody>
      </p:sp>
    </p:spTree>
    <p:extLst>
      <p:ext uri="{BB962C8B-B14F-4D97-AF65-F5344CB8AC3E}">
        <p14:creationId xmlns:p14="http://schemas.microsoft.com/office/powerpoint/2010/main" val="4140372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9106-6692-971C-82E1-8EC8B3291FFB}"/>
              </a:ext>
            </a:extLst>
          </p:cNvPr>
          <p:cNvSpPr>
            <a:spLocks noGrp="1"/>
          </p:cNvSpPr>
          <p:nvPr>
            <p:ph type="title"/>
          </p:nvPr>
        </p:nvSpPr>
        <p:spPr/>
        <p:txBody>
          <a:bodyPr/>
          <a:lstStyle/>
          <a:p>
            <a:r>
              <a:rPr lang="en-US" dirty="0"/>
              <a:t>Paul VS James</a:t>
            </a:r>
          </a:p>
        </p:txBody>
      </p:sp>
      <p:pic>
        <p:nvPicPr>
          <p:cNvPr id="5" name="Graphic 4" descr="Single gear with solid fill">
            <a:extLst>
              <a:ext uri="{FF2B5EF4-FFF2-40B4-BE49-F238E27FC236}">
                <a16:creationId xmlns:a16="http://schemas.microsoft.com/office/drawing/2014/main" id="{98F95B0E-3327-6DA9-34B2-8EAF8F118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974" y="1834166"/>
            <a:ext cx="4326194" cy="4326194"/>
          </a:xfrm>
          <a:prstGeom prst="rect">
            <a:avLst/>
          </a:prstGeom>
          <a:scene3d>
            <a:camera prst="orthographicFront"/>
            <a:lightRig rig="threePt" dir="t"/>
          </a:scene3d>
          <a:sp3d>
            <a:bevelT prst="relaxedInset"/>
          </a:sp3d>
        </p:spPr>
      </p:pic>
      <p:pic>
        <p:nvPicPr>
          <p:cNvPr id="6" name="Graphic 5" descr="Single gear with solid fill">
            <a:extLst>
              <a:ext uri="{FF2B5EF4-FFF2-40B4-BE49-F238E27FC236}">
                <a16:creationId xmlns:a16="http://schemas.microsoft.com/office/drawing/2014/main" id="{4B75C961-575E-29F8-347C-9F0AA90D08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34166">
            <a:off x="6961344" y="1834166"/>
            <a:ext cx="4326194" cy="4326194"/>
          </a:xfrm>
          <a:prstGeom prst="rect">
            <a:avLst/>
          </a:prstGeom>
        </p:spPr>
      </p:pic>
      <p:sp>
        <p:nvSpPr>
          <p:cNvPr id="7" name="Arrow: Curved Down 6">
            <a:extLst>
              <a:ext uri="{FF2B5EF4-FFF2-40B4-BE49-F238E27FC236}">
                <a16:creationId xmlns:a16="http://schemas.microsoft.com/office/drawing/2014/main" id="{ADCADDCC-98F0-C6C1-79A3-7BB46AF2B388}"/>
              </a:ext>
            </a:extLst>
          </p:cNvPr>
          <p:cNvSpPr/>
          <p:nvPr/>
        </p:nvSpPr>
        <p:spPr>
          <a:xfrm>
            <a:off x="8288964" y="3057831"/>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Down 7">
            <a:extLst>
              <a:ext uri="{FF2B5EF4-FFF2-40B4-BE49-F238E27FC236}">
                <a16:creationId xmlns:a16="http://schemas.microsoft.com/office/drawing/2014/main" id="{DE2ED7A7-A0F4-C96B-44E9-787DC72E8E68}"/>
              </a:ext>
            </a:extLst>
          </p:cNvPr>
          <p:cNvSpPr/>
          <p:nvPr/>
        </p:nvSpPr>
        <p:spPr>
          <a:xfrm flipV="1">
            <a:off x="1563594" y="4380269"/>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Down 8">
            <a:extLst>
              <a:ext uri="{FF2B5EF4-FFF2-40B4-BE49-F238E27FC236}">
                <a16:creationId xmlns:a16="http://schemas.microsoft.com/office/drawing/2014/main" id="{03E6716E-9909-77E2-1D0A-DB486B80D8FD}"/>
              </a:ext>
            </a:extLst>
          </p:cNvPr>
          <p:cNvSpPr/>
          <p:nvPr/>
        </p:nvSpPr>
        <p:spPr>
          <a:xfrm flipH="1" flipV="1">
            <a:off x="8288964" y="4458024"/>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425C9D16-9391-27B8-42E2-F4850AB729CC}"/>
              </a:ext>
            </a:extLst>
          </p:cNvPr>
          <p:cNvSpPr/>
          <p:nvPr/>
        </p:nvSpPr>
        <p:spPr>
          <a:xfrm flipH="1">
            <a:off x="1563594" y="2984392"/>
            <a:ext cx="1670954" cy="57027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DBF5E95A-9BCD-92D8-ACF7-7B7A46D92765}"/>
              </a:ext>
            </a:extLst>
          </p:cNvPr>
          <p:cNvSpPr txBox="1"/>
          <p:nvPr/>
        </p:nvSpPr>
        <p:spPr>
          <a:xfrm>
            <a:off x="1721316" y="3554664"/>
            <a:ext cx="1878172" cy="707886"/>
          </a:xfrm>
          <a:prstGeom prst="rect">
            <a:avLst/>
          </a:prstGeom>
          <a:noFill/>
        </p:spPr>
        <p:txBody>
          <a:bodyPr wrap="square" rtlCol="0">
            <a:spAutoFit/>
          </a:bodyPr>
          <a:lstStyle/>
          <a:p>
            <a:r>
              <a:rPr lang="en-US" sz="4000" b="1" dirty="0"/>
              <a:t>Faith</a:t>
            </a:r>
          </a:p>
        </p:txBody>
      </p:sp>
      <p:sp>
        <p:nvSpPr>
          <p:cNvPr id="4" name="TextBox 3">
            <a:extLst>
              <a:ext uri="{FF2B5EF4-FFF2-40B4-BE49-F238E27FC236}">
                <a16:creationId xmlns:a16="http://schemas.microsoft.com/office/drawing/2014/main" id="{3EAA380A-1A84-B19B-08F9-CDF90625DE1F}"/>
              </a:ext>
            </a:extLst>
          </p:cNvPr>
          <p:cNvSpPr txBox="1"/>
          <p:nvPr/>
        </p:nvSpPr>
        <p:spPr>
          <a:xfrm>
            <a:off x="8305560" y="3628102"/>
            <a:ext cx="1878172" cy="707886"/>
          </a:xfrm>
          <a:prstGeom prst="rect">
            <a:avLst/>
          </a:prstGeom>
          <a:noFill/>
        </p:spPr>
        <p:txBody>
          <a:bodyPr wrap="square" rtlCol="0">
            <a:spAutoFit/>
          </a:bodyPr>
          <a:lstStyle/>
          <a:p>
            <a:r>
              <a:rPr lang="en-US" sz="4000" b="1" dirty="0"/>
              <a:t>Works</a:t>
            </a:r>
          </a:p>
        </p:txBody>
      </p:sp>
    </p:spTree>
    <p:extLst>
      <p:ext uri="{BB962C8B-B14F-4D97-AF65-F5344CB8AC3E}">
        <p14:creationId xmlns:p14="http://schemas.microsoft.com/office/powerpoint/2010/main" val="321914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9106-6692-971C-82E1-8EC8B3291FFB}"/>
              </a:ext>
            </a:extLst>
          </p:cNvPr>
          <p:cNvSpPr>
            <a:spLocks noGrp="1"/>
          </p:cNvSpPr>
          <p:nvPr>
            <p:ph type="title"/>
          </p:nvPr>
        </p:nvSpPr>
        <p:spPr/>
        <p:txBody>
          <a:bodyPr/>
          <a:lstStyle/>
          <a:p>
            <a:r>
              <a:rPr lang="en-US" dirty="0"/>
              <a:t>Paul VS James</a:t>
            </a:r>
          </a:p>
        </p:txBody>
      </p:sp>
      <p:pic>
        <p:nvPicPr>
          <p:cNvPr id="5" name="Graphic 4" descr="Single gear with solid fill">
            <a:extLst>
              <a:ext uri="{FF2B5EF4-FFF2-40B4-BE49-F238E27FC236}">
                <a16:creationId xmlns:a16="http://schemas.microsoft.com/office/drawing/2014/main" id="{98F95B0E-3327-6DA9-34B2-8EAF8F118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8348" y="2532330"/>
            <a:ext cx="4326194" cy="4326194"/>
          </a:xfrm>
          <a:prstGeom prst="rect">
            <a:avLst/>
          </a:prstGeom>
          <a:scene3d>
            <a:camera prst="orthographicFront"/>
            <a:lightRig rig="threePt" dir="t"/>
          </a:scene3d>
          <a:sp3d>
            <a:bevelT prst="relaxedInset"/>
          </a:sp3d>
        </p:spPr>
      </p:pic>
      <p:pic>
        <p:nvPicPr>
          <p:cNvPr id="6" name="Graphic 5" descr="Single gear with solid fill">
            <a:extLst>
              <a:ext uri="{FF2B5EF4-FFF2-40B4-BE49-F238E27FC236}">
                <a16:creationId xmlns:a16="http://schemas.microsoft.com/office/drawing/2014/main" id="{4B75C961-575E-29F8-347C-9F0AA90D08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34166">
            <a:off x="6250479" y="1421716"/>
            <a:ext cx="4326194" cy="4326194"/>
          </a:xfrm>
          <a:prstGeom prst="rect">
            <a:avLst/>
          </a:prstGeom>
        </p:spPr>
      </p:pic>
      <p:sp>
        <p:nvSpPr>
          <p:cNvPr id="7" name="Arrow: Curved Down 6">
            <a:extLst>
              <a:ext uri="{FF2B5EF4-FFF2-40B4-BE49-F238E27FC236}">
                <a16:creationId xmlns:a16="http://schemas.microsoft.com/office/drawing/2014/main" id="{ADCADDCC-98F0-C6C1-79A3-7BB46AF2B388}"/>
              </a:ext>
            </a:extLst>
          </p:cNvPr>
          <p:cNvSpPr/>
          <p:nvPr/>
        </p:nvSpPr>
        <p:spPr>
          <a:xfrm>
            <a:off x="7578099" y="2645381"/>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Down 7">
            <a:extLst>
              <a:ext uri="{FF2B5EF4-FFF2-40B4-BE49-F238E27FC236}">
                <a16:creationId xmlns:a16="http://schemas.microsoft.com/office/drawing/2014/main" id="{DE2ED7A7-A0F4-C96B-44E9-787DC72E8E68}"/>
              </a:ext>
            </a:extLst>
          </p:cNvPr>
          <p:cNvSpPr/>
          <p:nvPr/>
        </p:nvSpPr>
        <p:spPr>
          <a:xfrm flipV="1">
            <a:off x="4925968" y="5078433"/>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Down 8">
            <a:extLst>
              <a:ext uri="{FF2B5EF4-FFF2-40B4-BE49-F238E27FC236}">
                <a16:creationId xmlns:a16="http://schemas.microsoft.com/office/drawing/2014/main" id="{03E6716E-9909-77E2-1D0A-DB486B80D8FD}"/>
              </a:ext>
            </a:extLst>
          </p:cNvPr>
          <p:cNvSpPr/>
          <p:nvPr/>
        </p:nvSpPr>
        <p:spPr>
          <a:xfrm flipH="1" flipV="1">
            <a:off x="7578099" y="4045574"/>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425C9D16-9391-27B8-42E2-F4850AB729CC}"/>
              </a:ext>
            </a:extLst>
          </p:cNvPr>
          <p:cNvSpPr/>
          <p:nvPr/>
        </p:nvSpPr>
        <p:spPr>
          <a:xfrm flipH="1">
            <a:off x="4925968" y="3682556"/>
            <a:ext cx="1670954" cy="57027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E7C66912-A883-0D0E-80DF-CA3E80174D65}"/>
              </a:ext>
            </a:extLst>
          </p:cNvPr>
          <p:cNvSpPr txBox="1"/>
          <p:nvPr/>
        </p:nvSpPr>
        <p:spPr>
          <a:xfrm>
            <a:off x="5107284" y="4252828"/>
            <a:ext cx="1878172" cy="707886"/>
          </a:xfrm>
          <a:prstGeom prst="rect">
            <a:avLst/>
          </a:prstGeom>
          <a:noFill/>
        </p:spPr>
        <p:txBody>
          <a:bodyPr wrap="square" rtlCol="0">
            <a:spAutoFit/>
          </a:bodyPr>
          <a:lstStyle/>
          <a:p>
            <a:r>
              <a:rPr lang="en-US" sz="4000" b="1" dirty="0"/>
              <a:t>Faith</a:t>
            </a:r>
          </a:p>
        </p:txBody>
      </p:sp>
      <p:sp>
        <p:nvSpPr>
          <p:cNvPr id="4" name="TextBox 3">
            <a:extLst>
              <a:ext uri="{FF2B5EF4-FFF2-40B4-BE49-F238E27FC236}">
                <a16:creationId xmlns:a16="http://schemas.microsoft.com/office/drawing/2014/main" id="{8BB9695A-FCD5-F813-261E-361A1EC96E01}"/>
              </a:ext>
            </a:extLst>
          </p:cNvPr>
          <p:cNvSpPr txBox="1"/>
          <p:nvPr/>
        </p:nvSpPr>
        <p:spPr>
          <a:xfrm>
            <a:off x="7578099" y="3230870"/>
            <a:ext cx="1878172" cy="707886"/>
          </a:xfrm>
          <a:prstGeom prst="rect">
            <a:avLst/>
          </a:prstGeom>
          <a:noFill/>
        </p:spPr>
        <p:txBody>
          <a:bodyPr wrap="square" rtlCol="0">
            <a:spAutoFit/>
          </a:bodyPr>
          <a:lstStyle/>
          <a:p>
            <a:r>
              <a:rPr lang="en-US" sz="4000" b="1" dirty="0"/>
              <a:t>Works</a:t>
            </a:r>
          </a:p>
        </p:txBody>
      </p:sp>
      <p:pic>
        <p:nvPicPr>
          <p:cNvPr id="11" name="Graphic 10" descr="Single gear with solid fill">
            <a:extLst>
              <a:ext uri="{FF2B5EF4-FFF2-40B4-BE49-F238E27FC236}">
                <a16:creationId xmlns:a16="http://schemas.microsoft.com/office/drawing/2014/main" id="{DA187CC5-B414-F769-B5EC-07BC17F0F4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34166">
            <a:off x="934652" y="1431550"/>
            <a:ext cx="4326194" cy="4326194"/>
          </a:xfrm>
          <a:prstGeom prst="rect">
            <a:avLst/>
          </a:prstGeom>
        </p:spPr>
      </p:pic>
      <p:sp>
        <p:nvSpPr>
          <p:cNvPr id="12" name="Arrow: Curved Down 11">
            <a:extLst>
              <a:ext uri="{FF2B5EF4-FFF2-40B4-BE49-F238E27FC236}">
                <a16:creationId xmlns:a16="http://schemas.microsoft.com/office/drawing/2014/main" id="{A363B7A1-A27A-687C-C745-CD8C76C79A29}"/>
              </a:ext>
            </a:extLst>
          </p:cNvPr>
          <p:cNvSpPr/>
          <p:nvPr/>
        </p:nvSpPr>
        <p:spPr>
          <a:xfrm>
            <a:off x="2262272" y="2655215"/>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DB56BE94-A384-89B1-3BEC-2762A04901D1}"/>
              </a:ext>
            </a:extLst>
          </p:cNvPr>
          <p:cNvSpPr/>
          <p:nvPr/>
        </p:nvSpPr>
        <p:spPr>
          <a:xfrm flipH="1" flipV="1">
            <a:off x="2262272" y="4055408"/>
            <a:ext cx="1670954" cy="5702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2B9CD9D5-8352-43E2-B8D1-715758A225CD}"/>
              </a:ext>
            </a:extLst>
          </p:cNvPr>
          <p:cNvSpPr txBox="1"/>
          <p:nvPr/>
        </p:nvSpPr>
        <p:spPr>
          <a:xfrm>
            <a:off x="2309370" y="3240704"/>
            <a:ext cx="1878172" cy="707886"/>
          </a:xfrm>
          <a:prstGeom prst="rect">
            <a:avLst/>
          </a:prstGeom>
          <a:noFill/>
        </p:spPr>
        <p:txBody>
          <a:bodyPr wrap="square" rtlCol="0">
            <a:spAutoFit/>
          </a:bodyPr>
          <a:lstStyle/>
          <a:p>
            <a:r>
              <a:rPr lang="en-US" sz="4000" b="1" dirty="0"/>
              <a:t>Grace</a:t>
            </a:r>
          </a:p>
        </p:txBody>
      </p:sp>
    </p:spTree>
    <p:extLst>
      <p:ext uri="{BB962C8B-B14F-4D97-AF65-F5344CB8AC3E}">
        <p14:creationId xmlns:p14="http://schemas.microsoft.com/office/powerpoint/2010/main" val="440602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70DC-1563-6803-66FD-9C403D5F315F}"/>
              </a:ext>
            </a:extLst>
          </p:cNvPr>
          <p:cNvSpPr>
            <a:spLocks noGrp="1"/>
          </p:cNvSpPr>
          <p:nvPr>
            <p:ph type="title"/>
          </p:nvPr>
        </p:nvSpPr>
        <p:spPr/>
        <p:txBody>
          <a:bodyPr/>
          <a:lstStyle/>
          <a:p>
            <a:r>
              <a:rPr lang="en-US" dirty="0"/>
              <a:t>Paul and James on Justification</a:t>
            </a:r>
          </a:p>
        </p:txBody>
      </p:sp>
      <p:sp>
        <p:nvSpPr>
          <p:cNvPr id="3" name="Content Placeholder 2">
            <a:extLst>
              <a:ext uri="{FF2B5EF4-FFF2-40B4-BE49-F238E27FC236}">
                <a16:creationId xmlns:a16="http://schemas.microsoft.com/office/drawing/2014/main" id="{CF4C180A-DC14-2D67-27C9-48B48C5E6978}"/>
              </a:ext>
            </a:extLst>
          </p:cNvPr>
          <p:cNvSpPr>
            <a:spLocks noGrp="1"/>
          </p:cNvSpPr>
          <p:nvPr>
            <p:ph idx="1"/>
          </p:nvPr>
        </p:nvSpPr>
        <p:spPr/>
        <p:txBody>
          <a:bodyPr/>
          <a:lstStyle/>
          <a:p>
            <a:r>
              <a:rPr lang="en-US" sz="4000" dirty="0"/>
              <a:t>Paul</a:t>
            </a:r>
          </a:p>
          <a:p>
            <a:pPr lvl="1"/>
            <a:r>
              <a:rPr lang="en-US" sz="3600" dirty="0"/>
              <a:t>Faith VS works of the law (credit)</a:t>
            </a:r>
          </a:p>
          <a:p>
            <a:r>
              <a:rPr lang="en-US" sz="4000" dirty="0"/>
              <a:t>James</a:t>
            </a:r>
          </a:p>
          <a:p>
            <a:pPr lvl="1"/>
            <a:r>
              <a:rPr lang="en-US" sz="3600" dirty="0"/>
              <a:t>Works VS words (demonstration)</a:t>
            </a:r>
          </a:p>
          <a:p>
            <a:pPr lvl="1"/>
            <a:endParaRPr lang="en-US" dirty="0"/>
          </a:p>
        </p:txBody>
      </p:sp>
    </p:spTree>
    <p:extLst>
      <p:ext uri="{BB962C8B-B14F-4D97-AF65-F5344CB8AC3E}">
        <p14:creationId xmlns:p14="http://schemas.microsoft.com/office/powerpoint/2010/main" val="99083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A298-0AFE-A6B0-AB6B-E789A8475B81}"/>
              </a:ext>
            </a:extLst>
          </p:cNvPr>
          <p:cNvSpPr>
            <a:spLocks noGrp="1"/>
          </p:cNvSpPr>
          <p:nvPr>
            <p:ph type="title"/>
          </p:nvPr>
        </p:nvSpPr>
        <p:spPr/>
        <p:txBody>
          <a:bodyPr/>
          <a:lstStyle/>
          <a:p>
            <a:r>
              <a:rPr lang="en-US" dirty="0"/>
              <a:t>Being a Doer of the Word</a:t>
            </a:r>
          </a:p>
        </p:txBody>
      </p:sp>
      <p:sp>
        <p:nvSpPr>
          <p:cNvPr id="3" name="Content Placeholder 2">
            <a:extLst>
              <a:ext uri="{FF2B5EF4-FFF2-40B4-BE49-F238E27FC236}">
                <a16:creationId xmlns:a16="http://schemas.microsoft.com/office/drawing/2014/main" id="{70227937-44D5-D8AA-8405-BD5B5E76F93F}"/>
              </a:ext>
            </a:extLst>
          </p:cNvPr>
          <p:cNvSpPr>
            <a:spLocks noGrp="1"/>
          </p:cNvSpPr>
          <p:nvPr>
            <p:ph idx="1"/>
          </p:nvPr>
        </p:nvSpPr>
        <p:spPr>
          <a:xfrm>
            <a:off x="733451" y="2356536"/>
            <a:ext cx="10725098" cy="4152417"/>
          </a:xfrm>
        </p:spPr>
        <p:txBody>
          <a:bodyPr>
            <a:normAutofit/>
          </a:bodyPr>
          <a:lstStyle/>
          <a:p>
            <a:r>
              <a:rPr lang="en-US" sz="3200" dirty="0"/>
              <a:t>But be ye doers of the word, and not hearers only, deceiving your own selves…</a:t>
            </a:r>
          </a:p>
          <a:p>
            <a:r>
              <a:rPr lang="en-US" sz="3200" dirty="0"/>
              <a:t>If any man among you seem to be religious, and </a:t>
            </a:r>
            <a:r>
              <a:rPr lang="en-US" sz="3200" dirty="0" err="1"/>
              <a:t>bridleth</a:t>
            </a:r>
            <a:r>
              <a:rPr lang="en-US" sz="3200" dirty="0"/>
              <a:t> not his tongue, but </a:t>
            </a:r>
            <a:r>
              <a:rPr lang="en-US" sz="3200" dirty="0" err="1"/>
              <a:t>deceiveth</a:t>
            </a:r>
            <a:r>
              <a:rPr lang="en-US" sz="3200" dirty="0"/>
              <a:t> his own heart, this man’s religion is vain. Pure religion and undefiled before God and the Father is this, To visit the fatherless and widows in their affliction, and to keep himself unspotted from the world (Jas 1:22, 26–27).</a:t>
            </a:r>
          </a:p>
        </p:txBody>
      </p:sp>
    </p:spTree>
    <p:extLst>
      <p:ext uri="{BB962C8B-B14F-4D97-AF65-F5344CB8AC3E}">
        <p14:creationId xmlns:p14="http://schemas.microsoft.com/office/powerpoint/2010/main" val="2411262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2163459-CC47-8C03-7F9A-C3148C90E9DA}"/>
              </a:ext>
            </a:extLst>
          </p:cNvPr>
          <p:cNvSpPr>
            <a:spLocks noGrp="1"/>
          </p:cNvSpPr>
          <p:nvPr>
            <p:ph type="title"/>
          </p:nvPr>
        </p:nvSpPr>
        <p:spPr>
          <a:xfrm>
            <a:off x="680321" y="2063262"/>
            <a:ext cx="3739279" cy="2661052"/>
          </a:xfrm>
        </p:spPr>
        <p:txBody>
          <a:bodyPr>
            <a:normAutofit/>
          </a:bodyPr>
          <a:lstStyle/>
          <a:p>
            <a:pPr algn="r"/>
            <a:r>
              <a:rPr lang="en-US" sz="4400"/>
              <a:t>Objective</a:t>
            </a:r>
          </a:p>
        </p:txBody>
      </p:sp>
      <p:graphicFrame>
        <p:nvGraphicFramePr>
          <p:cNvPr id="6" name="Content Placeholder 2">
            <a:extLst>
              <a:ext uri="{FF2B5EF4-FFF2-40B4-BE49-F238E27FC236}">
                <a16:creationId xmlns:a16="http://schemas.microsoft.com/office/drawing/2014/main" id="{811F9DB6-DDC4-F219-7639-A7EC8ACA674B}"/>
              </a:ext>
            </a:extLst>
          </p:cNvPr>
          <p:cNvGraphicFramePr>
            <a:graphicFrameLocks noGrp="1"/>
          </p:cNvGraphicFramePr>
          <p:nvPr>
            <p:ph idx="1"/>
            <p:extLst>
              <p:ext uri="{D42A27DB-BD31-4B8C-83A1-F6EECF244321}">
                <p14:modId xmlns:p14="http://schemas.microsoft.com/office/powerpoint/2010/main" val="734204296"/>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775444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1425</TotalTime>
  <Words>827</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Times New Roman</vt:lpstr>
      <vt:lpstr>Trebuchet MS</vt:lpstr>
      <vt:lpstr>Berlin</vt:lpstr>
      <vt:lpstr>ὅτι ἡ πίστις χωρὶς τῶν ἔργων ἀργή ἐστιν</vt:lpstr>
      <vt:lpstr>Martin Luther</vt:lpstr>
      <vt:lpstr>Paul VS James</vt:lpstr>
      <vt:lpstr>Paul VS James</vt:lpstr>
      <vt:lpstr>Paul VS James</vt:lpstr>
      <vt:lpstr>Paul VS James</vt:lpstr>
      <vt:lpstr>Paul and James on Justification</vt:lpstr>
      <vt:lpstr>Being a Doer of the Word</vt:lpstr>
      <vt:lpstr>Objective</vt:lpstr>
      <vt:lpstr>Rationale </vt:lpstr>
      <vt:lpstr>A Faith Without Works is Dead</vt:lpstr>
      <vt:lpstr>What Good is Faith Without Works</vt:lpstr>
      <vt:lpstr>It is not Helpful</vt:lpstr>
      <vt:lpstr>Dead Faith</vt:lpstr>
      <vt:lpstr>Works Demonstrate Genuine Faith</vt:lpstr>
      <vt:lpstr>Works Demonstrate Faith</vt:lpstr>
      <vt:lpstr>Belief but not faith</vt:lpstr>
      <vt:lpstr>Works Complete Our Faith</vt:lpstr>
      <vt:lpstr>Completing Faith</vt:lpstr>
      <vt:lpstr>Faith and Works</vt:lpstr>
      <vt:lpstr>Conclusion</vt:lpstr>
      <vt:lpstr>Rationale </vt:lpstr>
      <vt:lpstr>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4</cp:revision>
  <dcterms:created xsi:type="dcterms:W3CDTF">2024-09-27T13:13:57Z</dcterms:created>
  <dcterms:modified xsi:type="dcterms:W3CDTF">2024-09-29T04:11:40Z</dcterms:modified>
</cp:coreProperties>
</file>