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763" r:id="rId2"/>
    <p:sldMasterId id="2147483761" r:id="rId3"/>
    <p:sldMasterId id="2147483660" r:id="rId4"/>
  </p:sldMasterIdLst>
  <p:notesMasterIdLst>
    <p:notesMasterId r:id="rId39"/>
  </p:notesMasterIdLst>
  <p:sldIdLst>
    <p:sldId id="394" r:id="rId5"/>
    <p:sldId id="395" r:id="rId6"/>
    <p:sldId id="363" r:id="rId7"/>
    <p:sldId id="396" r:id="rId8"/>
    <p:sldId id="365" r:id="rId9"/>
    <p:sldId id="416" r:id="rId10"/>
    <p:sldId id="358" r:id="rId11"/>
    <p:sldId id="367" r:id="rId12"/>
    <p:sldId id="411" r:id="rId13"/>
    <p:sldId id="418" r:id="rId14"/>
    <p:sldId id="419" r:id="rId15"/>
    <p:sldId id="421" r:id="rId16"/>
    <p:sldId id="422" r:id="rId17"/>
    <p:sldId id="420" r:id="rId18"/>
    <p:sldId id="390" r:id="rId19"/>
    <p:sldId id="408" r:id="rId20"/>
    <p:sldId id="417" r:id="rId21"/>
    <p:sldId id="412" r:id="rId22"/>
    <p:sldId id="413" r:id="rId23"/>
    <p:sldId id="414" r:id="rId24"/>
    <p:sldId id="356" r:id="rId25"/>
    <p:sldId id="369" r:id="rId26"/>
    <p:sldId id="399" r:id="rId27"/>
    <p:sldId id="361" r:id="rId28"/>
    <p:sldId id="401" r:id="rId29"/>
    <p:sldId id="403" r:id="rId30"/>
    <p:sldId id="400" r:id="rId31"/>
    <p:sldId id="402" r:id="rId32"/>
    <p:sldId id="407" r:id="rId33"/>
    <p:sldId id="318" r:id="rId34"/>
    <p:sldId id="424" r:id="rId35"/>
    <p:sldId id="404" r:id="rId36"/>
    <p:sldId id="410" r:id="rId37"/>
    <p:sldId id="397" r:id="rId38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3E66B-418A-42A4-834F-EC3E2F139D5B}" v="844" dt="2021-01-15T17:55:2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7" autoAdjust="0"/>
  </p:normalViewPr>
  <p:slideViewPr>
    <p:cSldViewPr>
      <p:cViewPr varScale="1">
        <p:scale>
          <a:sx n="57" d="100"/>
          <a:sy n="57" d="100"/>
        </p:scale>
        <p:origin x="730" y="77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7D03E66B-418A-42A4-834F-EC3E2F139D5B}"/>
    <pc:docChg chg="undo redo custSel addSld delSld modSld sldOrd">
      <pc:chgData name="Keith Peters" userId="c4a13cba-445d-4c8b-a237-8d92adffce26" providerId="ADAL" clId="{7D03E66B-418A-42A4-834F-EC3E2F139D5B}" dt="2021-01-15T17:55:21.830" v="2148" actId="20577"/>
      <pc:docMkLst>
        <pc:docMk/>
      </pc:docMkLst>
      <pc:sldChg chg="modSp mod modAnim">
        <pc:chgData name="Keith Peters" userId="c4a13cba-445d-4c8b-a237-8d92adffce26" providerId="ADAL" clId="{7D03E66B-418A-42A4-834F-EC3E2F139D5B}" dt="2021-01-15T17:29:27.104" v="2058" actId="20577"/>
        <pc:sldMkLst>
          <pc:docMk/>
          <pc:sldMk cId="3959696621" sldId="318"/>
        </pc:sldMkLst>
        <pc:spChg chg="mod">
          <ac:chgData name="Keith Peters" userId="c4a13cba-445d-4c8b-a237-8d92adffce26" providerId="ADAL" clId="{7D03E66B-418A-42A4-834F-EC3E2F139D5B}" dt="2021-01-15T17:29:27.104" v="2058" actId="20577"/>
          <ac:spMkLst>
            <pc:docMk/>
            <pc:sldMk cId="3959696621" sldId="318"/>
            <ac:spMk id="6" creationId="{46CE3ABE-ECFA-4DBE-B5CC-8A1A9854E9E1}"/>
          </ac:spMkLst>
        </pc:spChg>
      </pc:sldChg>
      <pc:sldChg chg="modSp mod">
        <pc:chgData name="Keith Peters" userId="c4a13cba-445d-4c8b-a237-8d92adffce26" providerId="ADAL" clId="{7D03E66B-418A-42A4-834F-EC3E2F139D5B}" dt="2021-01-15T16:05:50.657" v="1782" actId="6549"/>
        <pc:sldMkLst>
          <pc:docMk/>
          <pc:sldMk cId="364424619" sldId="356"/>
        </pc:sldMkLst>
        <pc:spChg chg="mod">
          <ac:chgData name="Keith Peters" userId="c4a13cba-445d-4c8b-a237-8d92adffce26" providerId="ADAL" clId="{7D03E66B-418A-42A4-834F-EC3E2F139D5B}" dt="2021-01-15T16:05:50.657" v="1782" actId="6549"/>
          <ac:spMkLst>
            <pc:docMk/>
            <pc:sldMk cId="364424619" sldId="356"/>
            <ac:spMk id="3" creationId="{962C7DBF-EA1B-43C5-B558-BD6BFFFF7D8F}"/>
          </ac:spMkLst>
        </pc:spChg>
      </pc:sldChg>
      <pc:sldChg chg="delSp modSp mod modAnim">
        <pc:chgData name="Keith Peters" userId="c4a13cba-445d-4c8b-a237-8d92adffce26" providerId="ADAL" clId="{7D03E66B-418A-42A4-834F-EC3E2F139D5B}" dt="2021-01-15T14:43:04.770" v="650" actId="403"/>
        <pc:sldMkLst>
          <pc:docMk/>
          <pc:sldMk cId="3175737654" sldId="358"/>
        </pc:sldMkLst>
        <pc:spChg chg="mod">
          <ac:chgData name="Keith Peters" userId="c4a13cba-445d-4c8b-a237-8d92adffce26" providerId="ADAL" clId="{7D03E66B-418A-42A4-834F-EC3E2F139D5B}" dt="2021-01-15T14:43:04.770" v="650" actId="403"/>
          <ac:spMkLst>
            <pc:docMk/>
            <pc:sldMk cId="3175737654" sldId="358"/>
            <ac:spMk id="2" creationId="{3B3D9D51-9FEF-407A-A70E-FEF968BC55DF}"/>
          </ac:spMkLst>
        </pc:spChg>
        <pc:spChg chg="mod">
          <ac:chgData name="Keith Peters" userId="c4a13cba-445d-4c8b-a237-8d92adffce26" providerId="ADAL" clId="{7D03E66B-418A-42A4-834F-EC3E2F139D5B}" dt="2021-01-15T14:36:55.474" v="608" actId="404"/>
          <ac:spMkLst>
            <pc:docMk/>
            <pc:sldMk cId="3175737654" sldId="358"/>
            <ac:spMk id="4" creationId="{2A85FEEA-4C6B-4AF2-9CE2-77780259F6D9}"/>
          </ac:spMkLst>
        </pc:spChg>
        <pc:spChg chg="del mod">
          <ac:chgData name="Keith Peters" userId="c4a13cba-445d-4c8b-a237-8d92adffce26" providerId="ADAL" clId="{7D03E66B-418A-42A4-834F-EC3E2F139D5B}" dt="2021-01-15T14:36:44.875" v="604" actId="478"/>
          <ac:spMkLst>
            <pc:docMk/>
            <pc:sldMk cId="3175737654" sldId="358"/>
            <ac:spMk id="5" creationId="{D4DE426C-0BB0-4E5C-A20A-6448E886D8CB}"/>
          </ac:spMkLst>
        </pc:spChg>
        <pc:spChg chg="mod">
          <ac:chgData name="Keith Peters" userId="c4a13cba-445d-4c8b-a237-8d92adffce26" providerId="ADAL" clId="{7D03E66B-418A-42A4-834F-EC3E2F139D5B}" dt="2021-01-15T14:37:57.616" v="623" actId="1076"/>
          <ac:spMkLst>
            <pc:docMk/>
            <pc:sldMk cId="3175737654" sldId="358"/>
            <ac:spMk id="7" creationId="{B80FE2D9-4450-4FB7-AA6E-01771F733B50}"/>
          </ac:spMkLst>
        </pc:spChg>
        <pc:spChg chg="mod">
          <ac:chgData name="Keith Peters" userId="c4a13cba-445d-4c8b-a237-8d92adffce26" providerId="ADAL" clId="{7D03E66B-418A-42A4-834F-EC3E2F139D5B}" dt="2021-01-15T14:42:58.850" v="649" actId="1076"/>
          <ac:spMkLst>
            <pc:docMk/>
            <pc:sldMk cId="3175737654" sldId="358"/>
            <ac:spMk id="9" creationId="{81CA98D0-A8AC-47EB-898B-2DA54A73ED0F}"/>
          </ac:spMkLst>
        </pc:spChg>
      </pc:sldChg>
      <pc:sldChg chg="addSp modSp mod modAnim">
        <pc:chgData name="Keith Peters" userId="c4a13cba-445d-4c8b-a237-8d92adffce26" providerId="ADAL" clId="{7D03E66B-418A-42A4-834F-EC3E2F139D5B}" dt="2021-01-15T17:13:14.336" v="1941"/>
        <pc:sldMkLst>
          <pc:docMk/>
          <pc:sldMk cId="1751385191" sldId="361"/>
        </pc:sldMkLst>
        <pc:spChg chg="mod">
          <ac:chgData name="Keith Peters" userId="c4a13cba-445d-4c8b-a237-8d92adffce26" providerId="ADAL" clId="{7D03E66B-418A-42A4-834F-EC3E2F139D5B}" dt="2021-01-15T17:11:46.276" v="1909" actId="21"/>
          <ac:spMkLst>
            <pc:docMk/>
            <pc:sldMk cId="1751385191" sldId="361"/>
            <ac:spMk id="9" creationId="{76407F28-F7A8-4898-97E4-9F9D47B29F00}"/>
          </ac:spMkLst>
        </pc:spChg>
        <pc:spChg chg="add mod">
          <ac:chgData name="Keith Peters" userId="c4a13cba-445d-4c8b-a237-8d92adffce26" providerId="ADAL" clId="{7D03E66B-418A-42A4-834F-EC3E2F139D5B}" dt="2021-01-15T17:12:58.750" v="1940" actId="2711"/>
          <ac:spMkLst>
            <pc:docMk/>
            <pc:sldMk cId="1751385191" sldId="361"/>
            <ac:spMk id="10" creationId="{83F87995-15B6-4986-80EF-6999ABFE7B11}"/>
          </ac:spMkLst>
        </pc:spChg>
      </pc:sldChg>
      <pc:sldChg chg="addSp delSp modSp mod delAnim modAnim">
        <pc:chgData name="Keith Peters" userId="c4a13cba-445d-4c8b-a237-8d92adffce26" providerId="ADAL" clId="{7D03E66B-418A-42A4-834F-EC3E2F139D5B}" dt="2021-01-15T14:32:23.920" v="588" actId="14100"/>
        <pc:sldMkLst>
          <pc:docMk/>
          <pc:sldMk cId="1868561383" sldId="365"/>
        </pc:sldMkLst>
        <pc:spChg chg="add del mod">
          <ac:chgData name="Keith Peters" userId="c4a13cba-445d-4c8b-a237-8d92adffce26" providerId="ADAL" clId="{7D03E66B-418A-42A4-834F-EC3E2F139D5B}" dt="2021-01-15T14:31:05.544" v="527"/>
          <ac:spMkLst>
            <pc:docMk/>
            <pc:sldMk cId="1868561383" sldId="365"/>
            <ac:spMk id="2" creationId="{6163AA6D-8523-4B5B-A2A6-03775C3EC21D}"/>
          </ac:spMkLst>
        </pc:spChg>
        <pc:spChg chg="del mod">
          <ac:chgData name="Keith Peters" userId="c4a13cba-445d-4c8b-a237-8d92adffce26" providerId="ADAL" clId="{7D03E66B-418A-42A4-834F-EC3E2F139D5B}" dt="2021-01-15T14:23:06.501" v="257" actId="478"/>
          <ac:spMkLst>
            <pc:docMk/>
            <pc:sldMk cId="1868561383" sldId="365"/>
            <ac:spMk id="3" creationId="{A278083B-0177-4F0D-A6BA-C6FFEC7C4996}"/>
          </ac:spMkLst>
        </pc:spChg>
        <pc:spChg chg="add mod">
          <ac:chgData name="Keith Peters" userId="c4a13cba-445d-4c8b-a237-8d92adffce26" providerId="ADAL" clId="{7D03E66B-418A-42A4-834F-EC3E2F139D5B}" dt="2021-01-15T14:32:16.208" v="586" actId="122"/>
          <ac:spMkLst>
            <pc:docMk/>
            <pc:sldMk cId="1868561383" sldId="365"/>
            <ac:spMk id="4" creationId="{A6BE756D-94EA-46DC-B618-06D5D00644C1}"/>
          </ac:spMkLst>
        </pc:spChg>
        <pc:spChg chg="del mod">
          <ac:chgData name="Keith Peters" userId="c4a13cba-445d-4c8b-a237-8d92adffce26" providerId="ADAL" clId="{7D03E66B-418A-42A4-834F-EC3E2F139D5B}" dt="2021-01-15T14:30:55.135" v="524" actId="478"/>
          <ac:spMkLst>
            <pc:docMk/>
            <pc:sldMk cId="1868561383" sldId="365"/>
            <ac:spMk id="11" creationId="{ACE42BCC-E9DD-4B44-A276-DCF87866BE72}"/>
          </ac:spMkLst>
        </pc:spChg>
        <pc:spChg chg="del mod">
          <ac:chgData name="Keith Peters" userId="c4a13cba-445d-4c8b-a237-8d92adffce26" providerId="ADAL" clId="{7D03E66B-418A-42A4-834F-EC3E2F139D5B}" dt="2021-01-15T14:23:14.848" v="258" actId="478"/>
          <ac:spMkLst>
            <pc:docMk/>
            <pc:sldMk cId="1868561383" sldId="365"/>
            <ac:spMk id="32" creationId="{40FDCC07-F9CF-4211-BCA8-FF90667BC06B}"/>
          </ac:spMkLst>
        </pc:spChg>
        <pc:picChg chg="mod">
          <ac:chgData name="Keith Peters" userId="c4a13cba-445d-4c8b-a237-8d92adffce26" providerId="ADAL" clId="{7D03E66B-418A-42A4-834F-EC3E2F139D5B}" dt="2021-01-15T14:32:19.771" v="587" actId="14100"/>
          <ac:picMkLst>
            <pc:docMk/>
            <pc:sldMk cId="1868561383" sldId="365"/>
            <ac:picMk id="28" creationId="{817C755D-1284-4EBB-B6E8-78ECCF6F75FE}"/>
          </ac:picMkLst>
        </pc:picChg>
        <pc:picChg chg="mod">
          <ac:chgData name="Keith Peters" userId="c4a13cba-445d-4c8b-a237-8d92adffce26" providerId="ADAL" clId="{7D03E66B-418A-42A4-834F-EC3E2F139D5B}" dt="2021-01-15T14:32:23.920" v="588" actId="14100"/>
          <ac:picMkLst>
            <pc:docMk/>
            <pc:sldMk cId="1868561383" sldId="365"/>
            <ac:picMk id="4098" creationId="{3992B998-308B-47DE-89BD-CFB4F8C39219}"/>
          </ac:picMkLst>
        </pc:picChg>
      </pc:sldChg>
      <pc:sldChg chg="delSp modSp del mod modAnim">
        <pc:chgData name="Keith Peters" userId="c4a13cba-445d-4c8b-a237-8d92adffce26" providerId="ADAL" clId="{7D03E66B-418A-42A4-834F-EC3E2F139D5B}" dt="2021-01-15T14:53:02.345" v="863" actId="47"/>
        <pc:sldMkLst>
          <pc:docMk/>
          <pc:sldMk cId="4289527259" sldId="366"/>
        </pc:sldMkLst>
        <pc:spChg chg="mod">
          <ac:chgData name="Keith Peters" userId="c4a13cba-445d-4c8b-a237-8d92adffce26" providerId="ADAL" clId="{7D03E66B-418A-42A4-834F-EC3E2F139D5B}" dt="2021-01-15T14:44:49.577" v="653" actId="1076"/>
          <ac:spMkLst>
            <pc:docMk/>
            <pc:sldMk cId="4289527259" sldId="366"/>
            <ac:spMk id="8" creationId="{F7B6149A-C1EE-4DA4-8C64-C649EC359733}"/>
          </ac:spMkLst>
        </pc:spChg>
        <pc:spChg chg="mod">
          <ac:chgData name="Keith Peters" userId="c4a13cba-445d-4c8b-a237-8d92adffce26" providerId="ADAL" clId="{7D03E66B-418A-42A4-834F-EC3E2F139D5B}" dt="2021-01-15T14:50:58.590" v="833" actId="21"/>
          <ac:spMkLst>
            <pc:docMk/>
            <pc:sldMk cId="4289527259" sldId="366"/>
            <ac:spMk id="12" creationId="{2F0DF8C5-6F04-441D-87E5-6F5C4962BFC3}"/>
          </ac:spMkLst>
        </pc:spChg>
        <pc:picChg chg="del">
          <ac:chgData name="Keith Peters" userId="c4a13cba-445d-4c8b-a237-8d92adffce26" providerId="ADAL" clId="{7D03E66B-418A-42A4-834F-EC3E2F139D5B}" dt="2021-01-15T14:46:53.218" v="769" actId="21"/>
          <ac:picMkLst>
            <pc:docMk/>
            <pc:sldMk cId="4289527259" sldId="366"/>
            <ac:picMk id="13314" creationId="{286E6CCA-E2BD-4019-820D-461609F0A2E1}"/>
          </ac:picMkLst>
        </pc:picChg>
        <pc:picChg chg="del mod">
          <ac:chgData name="Keith Peters" userId="c4a13cba-445d-4c8b-a237-8d92adffce26" providerId="ADAL" clId="{7D03E66B-418A-42A4-834F-EC3E2F139D5B}" dt="2021-01-15T14:50:35.237" v="829" actId="21"/>
          <ac:picMkLst>
            <pc:docMk/>
            <pc:sldMk cId="4289527259" sldId="366"/>
            <ac:picMk id="16386" creationId="{B6615F48-3B2A-47B0-AFCB-DBDD0AA39E8B}"/>
          </ac:picMkLst>
        </pc:picChg>
        <pc:picChg chg="del mod">
          <ac:chgData name="Keith Peters" userId="c4a13cba-445d-4c8b-a237-8d92adffce26" providerId="ADAL" clId="{7D03E66B-418A-42A4-834F-EC3E2F139D5B}" dt="2021-01-15T14:52:26.062" v="858" actId="21"/>
          <ac:picMkLst>
            <pc:docMk/>
            <pc:sldMk cId="4289527259" sldId="366"/>
            <ac:picMk id="17410" creationId="{C5B2E18E-1128-4AEC-AD6F-716133C824AC}"/>
          </ac:picMkLst>
        </pc:picChg>
      </pc:sldChg>
      <pc:sldChg chg="delSp modSp del mod delAnim modAnim">
        <pc:chgData name="Keith Peters" userId="c4a13cba-445d-4c8b-a237-8d92adffce26" providerId="ADAL" clId="{7D03E66B-418A-42A4-834F-EC3E2F139D5B}" dt="2021-01-15T15:29:14.623" v="1480" actId="47"/>
        <pc:sldMkLst>
          <pc:docMk/>
          <pc:sldMk cId="1299327896" sldId="368"/>
        </pc:sldMkLst>
        <pc:spChg chg="del mod">
          <ac:chgData name="Keith Peters" userId="c4a13cba-445d-4c8b-a237-8d92adffce26" providerId="ADAL" clId="{7D03E66B-418A-42A4-834F-EC3E2F139D5B}" dt="2021-01-15T14:54:38.674" v="905"/>
          <ac:spMkLst>
            <pc:docMk/>
            <pc:sldMk cId="1299327896" sldId="368"/>
            <ac:spMk id="7" creationId="{297A2EB3-4A11-4277-A229-4E783D9923C0}"/>
          </ac:spMkLst>
        </pc:spChg>
        <pc:spChg chg="mod">
          <ac:chgData name="Keith Peters" userId="c4a13cba-445d-4c8b-a237-8d92adffce26" providerId="ADAL" clId="{7D03E66B-418A-42A4-834F-EC3E2F139D5B}" dt="2021-01-15T14:53:20.049" v="865" actId="21"/>
          <ac:spMkLst>
            <pc:docMk/>
            <pc:sldMk cId="1299327896" sldId="368"/>
            <ac:spMk id="8" creationId="{F7B6149A-C1EE-4DA4-8C64-C649EC359733}"/>
          </ac:spMkLst>
        </pc:spChg>
        <pc:spChg chg="del">
          <ac:chgData name="Keith Peters" userId="c4a13cba-445d-4c8b-a237-8d92adffce26" providerId="ADAL" clId="{7D03E66B-418A-42A4-834F-EC3E2F139D5B}" dt="2021-01-15T14:54:24.457" v="900" actId="21"/>
          <ac:spMkLst>
            <pc:docMk/>
            <pc:sldMk cId="1299327896" sldId="368"/>
            <ac:spMk id="11" creationId="{7F2BDF69-F92B-4D20-A857-2660346A1197}"/>
          </ac:spMkLst>
        </pc:spChg>
        <pc:picChg chg="del">
          <ac:chgData name="Keith Peters" userId="c4a13cba-445d-4c8b-a237-8d92adffce26" providerId="ADAL" clId="{7D03E66B-418A-42A4-834F-EC3E2F139D5B}" dt="2021-01-15T14:54:51.606" v="908" actId="21"/>
          <ac:picMkLst>
            <pc:docMk/>
            <pc:sldMk cId="1299327896" sldId="368"/>
            <ac:picMk id="19458" creationId="{D0B2D7F4-DC77-409F-A26F-2BE77E7F156E}"/>
          </ac:picMkLst>
        </pc:picChg>
      </pc:sldChg>
      <pc:sldChg chg="modSp mod">
        <pc:chgData name="Keith Peters" userId="c4a13cba-445d-4c8b-a237-8d92adffce26" providerId="ADAL" clId="{7D03E66B-418A-42A4-834F-EC3E2F139D5B}" dt="2021-01-15T15:56:25.847" v="1663" actId="1076"/>
        <pc:sldMkLst>
          <pc:docMk/>
          <pc:sldMk cId="427597211" sldId="390"/>
        </pc:sldMkLst>
        <pc:spChg chg="mod">
          <ac:chgData name="Keith Peters" userId="c4a13cba-445d-4c8b-a237-8d92adffce26" providerId="ADAL" clId="{7D03E66B-418A-42A4-834F-EC3E2F139D5B}" dt="2021-01-15T15:56:22.011" v="1662" actId="404"/>
          <ac:spMkLst>
            <pc:docMk/>
            <pc:sldMk cId="427597211" sldId="390"/>
            <ac:spMk id="4" creationId="{2A85FEEA-4C6B-4AF2-9CE2-77780259F6D9}"/>
          </ac:spMkLst>
        </pc:spChg>
        <pc:spChg chg="mod">
          <ac:chgData name="Keith Peters" userId="c4a13cba-445d-4c8b-a237-8d92adffce26" providerId="ADAL" clId="{7D03E66B-418A-42A4-834F-EC3E2F139D5B}" dt="2021-01-15T15:56:25.847" v="1663" actId="1076"/>
          <ac:spMkLst>
            <pc:docMk/>
            <pc:sldMk cId="427597211" sldId="390"/>
            <ac:spMk id="8" creationId="{CC20D932-7983-4FEB-AD27-11BC7BAAAF69}"/>
          </ac:spMkLst>
        </pc:spChg>
      </pc:sldChg>
      <pc:sldChg chg="modSp mod">
        <pc:chgData name="Keith Peters" userId="c4a13cba-445d-4c8b-a237-8d92adffce26" providerId="ADAL" clId="{7D03E66B-418A-42A4-834F-EC3E2F139D5B}" dt="2021-01-15T14:04:58.473" v="0" actId="1076"/>
        <pc:sldMkLst>
          <pc:docMk/>
          <pc:sldMk cId="2997754167" sldId="395"/>
        </pc:sldMkLst>
        <pc:picChg chg="mod">
          <ac:chgData name="Keith Peters" userId="c4a13cba-445d-4c8b-a237-8d92adffce26" providerId="ADAL" clId="{7D03E66B-418A-42A4-834F-EC3E2F139D5B}" dt="2021-01-15T14:04:58.473" v="0" actId="1076"/>
          <ac:picMkLst>
            <pc:docMk/>
            <pc:sldMk cId="2997754167" sldId="395"/>
            <ac:picMk id="3" creationId="{CF741B6B-D286-483E-A912-054ECE9EA7A9}"/>
          </ac:picMkLst>
        </pc:picChg>
      </pc:sldChg>
      <pc:sldChg chg="addSp modSp mod modAnim">
        <pc:chgData name="Keith Peters" userId="c4a13cba-445d-4c8b-a237-8d92adffce26" providerId="ADAL" clId="{7D03E66B-418A-42A4-834F-EC3E2F139D5B}" dt="2021-01-15T14:13:18.933" v="197"/>
        <pc:sldMkLst>
          <pc:docMk/>
          <pc:sldMk cId="4189578436" sldId="396"/>
        </pc:sldMkLst>
        <pc:spChg chg="add mod">
          <ac:chgData name="Keith Peters" userId="c4a13cba-445d-4c8b-a237-8d92adffce26" providerId="ADAL" clId="{7D03E66B-418A-42A4-834F-EC3E2F139D5B}" dt="2021-01-15T14:10:42.179" v="39" actId="207"/>
          <ac:spMkLst>
            <pc:docMk/>
            <pc:sldMk cId="4189578436" sldId="396"/>
            <ac:spMk id="5" creationId="{48859A5F-950B-4C9A-9D53-239894B1ED37}"/>
          </ac:spMkLst>
        </pc:spChg>
        <pc:spChg chg="mod">
          <ac:chgData name="Keith Peters" userId="c4a13cba-445d-4c8b-a237-8d92adffce26" providerId="ADAL" clId="{7D03E66B-418A-42A4-834F-EC3E2F139D5B}" dt="2021-01-15T14:13:17.016" v="196" actId="404"/>
          <ac:spMkLst>
            <pc:docMk/>
            <pc:sldMk cId="4189578436" sldId="396"/>
            <ac:spMk id="13" creationId="{B0371818-65E3-4D74-89EA-1992A75707E7}"/>
          </ac:spMkLst>
        </pc:spChg>
      </pc:sldChg>
      <pc:sldChg chg="modSp modAnim">
        <pc:chgData name="Keith Peters" userId="c4a13cba-445d-4c8b-a237-8d92adffce26" providerId="ADAL" clId="{7D03E66B-418A-42A4-834F-EC3E2F139D5B}" dt="2021-01-15T17:55:21.830" v="2148" actId="20577"/>
        <pc:sldMkLst>
          <pc:docMk/>
          <pc:sldMk cId="1922074500" sldId="397"/>
        </pc:sldMkLst>
        <pc:spChg chg="mod">
          <ac:chgData name="Keith Peters" userId="c4a13cba-445d-4c8b-a237-8d92adffce26" providerId="ADAL" clId="{7D03E66B-418A-42A4-834F-EC3E2F139D5B}" dt="2021-01-15T17:55:21.830" v="2148" actId="20577"/>
          <ac:spMkLst>
            <pc:docMk/>
            <pc:sldMk cId="1922074500" sldId="397"/>
            <ac:spMk id="9" creationId="{B4690EA1-50FD-4359-B26B-2709EFAE0368}"/>
          </ac:spMkLst>
        </pc:spChg>
      </pc:sldChg>
      <pc:sldChg chg="modSp mod">
        <pc:chgData name="Keith Peters" userId="c4a13cba-445d-4c8b-a237-8d92adffce26" providerId="ADAL" clId="{7D03E66B-418A-42A4-834F-EC3E2F139D5B}" dt="2021-01-15T16:15:47.750" v="1895" actId="1076"/>
        <pc:sldMkLst>
          <pc:docMk/>
          <pc:sldMk cId="4108970532" sldId="399"/>
        </pc:sldMkLst>
        <pc:spChg chg="mod">
          <ac:chgData name="Keith Peters" userId="c4a13cba-445d-4c8b-a237-8d92adffce26" providerId="ADAL" clId="{7D03E66B-418A-42A4-834F-EC3E2F139D5B}" dt="2021-01-15T16:11:30.672" v="1894" actId="14100"/>
          <ac:spMkLst>
            <pc:docMk/>
            <pc:sldMk cId="4108970532" sldId="399"/>
            <ac:spMk id="6" creationId="{7AE7B31F-1619-4120-BEC1-ACA1DD7B0018}"/>
          </ac:spMkLst>
        </pc:spChg>
        <pc:spChg chg="mod">
          <ac:chgData name="Keith Peters" userId="c4a13cba-445d-4c8b-a237-8d92adffce26" providerId="ADAL" clId="{7D03E66B-418A-42A4-834F-EC3E2F139D5B}" dt="2021-01-15T16:15:47.750" v="1895" actId="1076"/>
          <ac:spMkLst>
            <pc:docMk/>
            <pc:sldMk cId="4108970532" sldId="399"/>
            <ac:spMk id="9" creationId="{2F5654F0-192D-48F2-A75E-2DD5DD25533F}"/>
          </ac:spMkLst>
        </pc:spChg>
      </pc:sldChg>
      <pc:sldChg chg="modSp mod modAnim">
        <pc:chgData name="Keith Peters" userId="c4a13cba-445d-4c8b-a237-8d92adffce26" providerId="ADAL" clId="{7D03E66B-418A-42A4-834F-EC3E2F139D5B}" dt="2021-01-15T17:52:48.902" v="2122"/>
        <pc:sldMkLst>
          <pc:docMk/>
          <pc:sldMk cId="2988347911" sldId="401"/>
        </pc:sldMkLst>
        <pc:spChg chg="mod">
          <ac:chgData name="Keith Peters" userId="c4a13cba-445d-4c8b-a237-8d92adffce26" providerId="ADAL" clId="{7D03E66B-418A-42A4-834F-EC3E2F139D5B}" dt="2021-01-15T17:52:25.220" v="2119" actId="1076"/>
          <ac:spMkLst>
            <pc:docMk/>
            <pc:sldMk cId="2988347911" sldId="401"/>
            <ac:spMk id="7" creationId="{683573BA-DEDF-40DE-85BB-58AD8702E368}"/>
          </ac:spMkLst>
        </pc:spChg>
        <pc:spChg chg="mod">
          <ac:chgData name="Keith Peters" userId="c4a13cba-445d-4c8b-a237-8d92adffce26" providerId="ADAL" clId="{7D03E66B-418A-42A4-834F-EC3E2F139D5B}" dt="2021-01-15T17:52:08.053" v="2114" actId="1076"/>
          <ac:spMkLst>
            <pc:docMk/>
            <pc:sldMk cId="2988347911" sldId="401"/>
            <ac:spMk id="10" creationId="{6EDED4C0-8F26-48C2-B9DC-2C902B162337}"/>
          </ac:spMkLst>
        </pc:spChg>
        <pc:spChg chg="mod">
          <ac:chgData name="Keith Peters" userId="c4a13cba-445d-4c8b-a237-8d92adffce26" providerId="ADAL" clId="{7D03E66B-418A-42A4-834F-EC3E2F139D5B}" dt="2021-01-15T17:52:10.755" v="2115" actId="1076"/>
          <ac:spMkLst>
            <pc:docMk/>
            <pc:sldMk cId="2988347911" sldId="401"/>
            <ac:spMk id="12" creationId="{0979A3B2-854F-4FAB-B5BF-293BCD83BA10}"/>
          </ac:spMkLst>
        </pc:spChg>
      </pc:sldChg>
      <pc:sldChg chg="modSp mod">
        <pc:chgData name="Keith Peters" userId="c4a13cba-445d-4c8b-a237-8d92adffce26" providerId="ADAL" clId="{7D03E66B-418A-42A4-834F-EC3E2F139D5B}" dt="2021-01-15T17:17:22.643" v="1957" actId="1076"/>
        <pc:sldMkLst>
          <pc:docMk/>
          <pc:sldMk cId="2837680018" sldId="403"/>
        </pc:sldMkLst>
        <pc:spChg chg="mod">
          <ac:chgData name="Keith Peters" userId="c4a13cba-445d-4c8b-a237-8d92adffce26" providerId="ADAL" clId="{7D03E66B-418A-42A4-834F-EC3E2F139D5B}" dt="2021-01-15T17:17:22.643" v="1957" actId="1076"/>
          <ac:spMkLst>
            <pc:docMk/>
            <pc:sldMk cId="2837680018" sldId="403"/>
            <ac:spMk id="9" creationId="{FABBEE32-16D0-4F10-858A-B0843B553E6E}"/>
          </ac:spMkLst>
        </pc:spChg>
      </pc:sldChg>
      <pc:sldChg chg="addSp modSp mod modAnim">
        <pc:chgData name="Keith Peters" userId="c4a13cba-445d-4c8b-a237-8d92adffce26" providerId="ADAL" clId="{7D03E66B-418A-42A4-834F-EC3E2F139D5B}" dt="2021-01-15T17:54:08.585" v="2141" actId="115"/>
        <pc:sldMkLst>
          <pc:docMk/>
          <pc:sldMk cId="687476889" sldId="407"/>
        </pc:sldMkLst>
        <pc:spChg chg="add mod">
          <ac:chgData name="Keith Peters" userId="c4a13cba-445d-4c8b-a237-8d92adffce26" providerId="ADAL" clId="{7D03E66B-418A-42A4-834F-EC3E2F139D5B}" dt="2021-01-15T17:54:08.585" v="2141" actId="115"/>
          <ac:spMkLst>
            <pc:docMk/>
            <pc:sldMk cId="687476889" sldId="407"/>
            <ac:spMk id="4" creationId="{BA969F0E-17F5-4A0F-B4D2-EBBC3E94CB2B}"/>
          </ac:spMkLst>
        </pc:spChg>
        <pc:spChg chg="mod">
          <ac:chgData name="Keith Peters" userId="c4a13cba-445d-4c8b-a237-8d92adffce26" providerId="ADAL" clId="{7D03E66B-418A-42A4-834F-EC3E2F139D5B}" dt="2021-01-15T17:27:34.289" v="2029" actId="403"/>
          <ac:spMkLst>
            <pc:docMk/>
            <pc:sldMk cId="687476889" sldId="407"/>
            <ac:spMk id="6" creationId="{BCFDB42D-41C2-4678-B74F-858F7646C6B9}"/>
          </ac:spMkLst>
        </pc:spChg>
      </pc:sldChg>
      <pc:sldChg chg="addSp delSp modSp mod modAnim">
        <pc:chgData name="Keith Peters" userId="c4a13cba-445d-4c8b-a237-8d92adffce26" providerId="ADAL" clId="{7D03E66B-418A-42A4-834F-EC3E2F139D5B}" dt="2021-01-15T17:50:46.318" v="2108"/>
        <pc:sldMkLst>
          <pc:docMk/>
          <pc:sldMk cId="3527590484" sldId="408"/>
        </pc:sldMkLst>
        <pc:spChg chg="add del">
          <ac:chgData name="Keith Peters" userId="c4a13cba-445d-4c8b-a237-8d92adffce26" providerId="ADAL" clId="{7D03E66B-418A-42A4-834F-EC3E2F139D5B}" dt="2021-01-15T15:35:12.394" v="1535" actId="478"/>
          <ac:spMkLst>
            <pc:docMk/>
            <pc:sldMk cId="3527590484" sldId="408"/>
            <ac:spMk id="4" creationId="{2A85FEEA-4C6B-4AF2-9CE2-77780259F6D9}"/>
          </ac:spMkLst>
        </pc:spChg>
        <pc:spChg chg="add mod">
          <ac:chgData name="Keith Peters" userId="c4a13cba-445d-4c8b-a237-8d92adffce26" providerId="ADAL" clId="{7D03E66B-418A-42A4-834F-EC3E2F139D5B}" dt="2021-01-15T17:50:28.634" v="2105" actId="403"/>
          <ac:spMkLst>
            <pc:docMk/>
            <pc:sldMk cId="3527590484" sldId="408"/>
            <ac:spMk id="5" creationId="{F2CA71DD-8DF2-42D2-9434-32237B915097}"/>
          </ac:spMkLst>
        </pc:spChg>
        <pc:spChg chg="add del mod">
          <ac:chgData name="Keith Peters" userId="c4a13cba-445d-4c8b-a237-8d92adffce26" providerId="ADAL" clId="{7D03E66B-418A-42A4-834F-EC3E2F139D5B}" dt="2021-01-15T15:33:48.378" v="1527" actId="47"/>
          <ac:spMkLst>
            <pc:docMk/>
            <pc:sldMk cId="3527590484" sldId="408"/>
            <ac:spMk id="10" creationId="{13C55E59-B25D-4CCA-85A5-194FB2D4C0D7}"/>
          </ac:spMkLst>
        </pc:spChg>
      </pc:sldChg>
      <pc:sldChg chg="addSp delSp modSp mod ord delAnim modAnim">
        <pc:chgData name="Keith Peters" userId="c4a13cba-445d-4c8b-a237-8d92adffce26" providerId="ADAL" clId="{7D03E66B-418A-42A4-834F-EC3E2F139D5B}" dt="2021-01-15T17:47:43.642" v="2083"/>
        <pc:sldMkLst>
          <pc:docMk/>
          <pc:sldMk cId="3096319537" sldId="411"/>
        </pc:sldMkLst>
        <pc:spChg chg="del">
          <ac:chgData name="Keith Peters" userId="c4a13cba-445d-4c8b-a237-8d92adffce26" providerId="ADAL" clId="{7D03E66B-418A-42A4-834F-EC3E2F139D5B}" dt="2021-01-15T14:45:23.669" v="661" actId="478"/>
          <ac:spMkLst>
            <pc:docMk/>
            <pc:sldMk cId="3096319537" sldId="411"/>
            <ac:spMk id="2" creationId="{F2A304EE-4FAA-4002-817C-5E31A689B8C9}"/>
          </ac:spMkLst>
        </pc:spChg>
        <pc:spChg chg="add mod">
          <ac:chgData name="Keith Peters" userId="c4a13cba-445d-4c8b-a237-8d92adffce26" providerId="ADAL" clId="{7D03E66B-418A-42A4-834F-EC3E2F139D5B}" dt="2021-01-15T15:22:45.934" v="1318" actId="14100"/>
          <ac:spMkLst>
            <pc:docMk/>
            <pc:sldMk cId="3096319537" sldId="411"/>
            <ac:spMk id="3" creationId="{D8ABE717-9079-4423-842D-5E92E809A348}"/>
          </ac:spMkLst>
        </pc:spChg>
        <pc:spChg chg="del">
          <ac:chgData name="Keith Peters" userId="c4a13cba-445d-4c8b-a237-8d92adffce26" providerId="ADAL" clId="{7D03E66B-418A-42A4-834F-EC3E2F139D5B}" dt="2021-01-15T14:45:15.632" v="658" actId="478"/>
          <ac:spMkLst>
            <pc:docMk/>
            <pc:sldMk cId="3096319537" sldId="411"/>
            <ac:spMk id="6" creationId="{39133925-F4B2-416D-BEF7-94480ADD06EB}"/>
          </ac:spMkLst>
        </pc:spChg>
        <pc:spChg chg="del">
          <ac:chgData name="Keith Peters" userId="c4a13cba-445d-4c8b-a237-8d92adffce26" providerId="ADAL" clId="{7D03E66B-418A-42A4-834F-EC3E2F139D5B}" dt="2021-01-15T14:45:18.214" v="659" actId="478"/>
          <ac:spMkLst>
            <pc:docMk/>
            <pc:sldMk cId="3096319537" sldId="411"/>
            <ac:spMk id="7" creationId="{A4276F8F-4BB3-413E-A990-E33B1184628B}"/>
          </ac:spMkLst>
        </pc:spChg>
        <pc:spChg chg="del">
          <ac:chgData name="Keith Peters" userId="c4a13cba-445d-4c8b-a237-8d92adffce26" providerId="ADAL" clId="{7D03E66B-418A-42A4-834F-EC3E2F139D5B}" dt="2021-01-15T14:45:20.735" v="660" actId="478"/>
          <ac:spMkLst>
            <pc:docMk/>
            <pc:sldMk cId="3096319537" sldId="411"/>
            <ac:spMk id="8" creationId="{8E2CF0A6-DB23-43EA-B96D-961B9D00A37A}"/>
          </ac:spMkLst>
        </pc:spChg>
        <pc:spChg chg="add mod">
          <ac:chgData name="Keith Peters" userId="c4a13cba-445d-4c8b-a237-8d92adffce26" providerId="ADAL" clId="{7D03E66B-418A-42A4-834F-EC3E2F139D5B}" dt="2021-01-15T14:49:34.547" v="792" actId="1076"/>
          <ac:spMkLst>
            <pc:docMk/>
            <pc:sldMk cId="3096319537" sldId="411"/>
            <ac:spMk id="10" creationId="{8BF7C5F8-F27C-4A3A-830A-2006698D7AF0}"/>
          </ac:spMkLst>
        </pc:spChg>
        <pc:picChg chg="del">
          <ac:chgData name="Keith Peters" userId="c4a13cba-445d-4c8b-a237-8d92adffce26" providerId="ADAL" clId="{7D03E66B-418A-42A4-834F-EC3E2F139D5B}" dt="2021-01-15T14:45:12.353" v="657" actId="478"/>
          <ac:picMkLst>
            <pc:docMk/>
            <pc:sldMk cId="3096319537" sldId="411"/>
            <ac:picMk id="9" creationId="{3A41D754-9B71-4476-9E4E-1D64A5858C5F}"/>
          </ac:picMkLst>
        </pc:picChg>
        <pc:picChg chg="add mod">
          <ac:chgData name="Keith Peters" userId="c4a13cba-445d-4c8b-a237-8d92adffce26" providerId="ADAL" clId="{7D03E66B-418A-42A4-834F-EC3E2F139D5B}" dt="2021-01-15T14:49:08.483" v="785" actId="14100"/>
          <ac:picMkLst>
            <pc:docMk/>
            <pc:sldMk cId="3096319537" sldId="411"/>
            <ac:picMk id="11" creationId="{B4CB8371-DD28-4ECB-B09F-D530257B12D0}"/>
          </ac:picMkLst>
        </pc:picChg>
      </pc:sldChg>
      <pc:sldChg chg="modSp">
        <pc:chgData name="Keith Peters" userId="c4a13cba-445d-4c8b-a237-8d92adffce26" providerId="ADAL" clId="{7D03E66B-418A-42A4-834F-EC3E2F139D5B}" dt="2021-01-15T16:01:42.191" v="1696" actId="313"/>
        <pc:sldMkLst>
          <pc:docMk/>
          <pc:sldMk cId="4208908823" sldId="412"/>
        </pc:sldMkLst>
        <pc:spChg chg="mod">
          <ac:chgData name="Keith Peters" userId="c4a13cba-445d-4c8b-a237-8d92adffce26" providerId="ADAL" clId="{7D03E66B-418A-42A4-834F-EC3E2F139D5B}" dt="2021-01-15T16:01:42.191" v="1696" actId="313"/>
          <ac:spMkLst>
            <pc:docMk/>
            <pc:sldMk cId="4208908823" sldId="412"/>
            <ac:spMk id="10" creationId="{E8EBC2EB-1276-4630-8929-E45FBBDF7574}"/>
          </ac:spMkLst>
        </pc:spChg>
      </pc:sldChg>
      <pc:sldChg chg="modSp mod">
        <pc:chgData name="Keith Peters" userId="c4a13cba-445d-4c8b-a237-8d92adffce26" providerId="ADAL" clId="{7D03E66B-418A-42A4-834F-EC3E2F139D5B}" dt="2021-01-15T16:02:50.485" v="1714" actId="14100"/>
        <pc:sldMkLst>
          <pc:docMk/>
          <pc:sldMk cId="1434514662" sldId="413"/>
        </pc:sldMkLst>
        <pc:spChg chg="mod">
          <ac:chgData name="Keith Peters" userId="c4a13cba-445d-4c8b-a237-8d92adffce26" providerId="ADAL" clId="{7D03E66B-418A-42A4-834F-EC3E2F139D5B}" dt="2021-01-15T16:02:50.485" v="1714" actId="14100"/>
          <ac:spMkLst>
            <pc:docMk/>
            <pc:sldMk cId="1434514662" sldId="413"/>
            <ac:spMk id="2" creationId="{B4B29BAA-101B-44F8-AE26-32147265C1B9}"/>
          </ac:spMkLst>
        </pc:spChg>
      </pc:sldChg>
      <pc:sldChg chg="add del">
        <pc:chgData name="Keith Peters" userId="c4a13cba-445d-4c8b-a237-8d92adffce26" providerId="ADAL" clId="{7D03E66B-418A-42A4-834F-EC3E2F139D5B}" dt="2021-01-15T14:30:29.235" v="519" actId="47"/>
        <pc:sldMkLst>
          <pc:docMk/>
          <pc:sldMk cId="1144393732" sldId="415"/>
        </pc:sldMkLst>
      </pc:sldChg>
      <pc:sldChg chg="addSp delSp modSp add del mod ord delAnim modAnim">
        <pc:chgData name="Keith Peters" userId="c4a13cba-445d-4c8b-a237-8d92adffce26" providerId="ADAL" clId="{7D03E66B-418A-42A4-834F-EC3E2F139D5B}" dt="2021-01-15T14:36:03.197" v="599" actId="404"/>
        <pc:sldMkLst>
          <pc:docMk/>
          <pc:sldMk cId="918846002" sldId="416"/>
        </pc:sldMkLst>
        <pc:spChg chg="del">
          <ac:chgData name="Keith Peters" userId="c4a13cba-445d-4c8b-a237-8d92adffce26" providerId="ADAL" clId="{7D03E66B-418A-42A4-834F-EC3E2F139D5B}" dt="2021-01-15T14:24:01.796" v="302" actId="478"/>
          <ac:spMkLst>
            <pc:docMk/>
            <pc:sldMk cId="918846002" sldId="416"/>
            <ac:spMk id="5" creationId="{48859A5F-950B-4C9A-9D53-239894B1ED37}"/>
          </ac:spMkLst>
        </pc:spChg>
        <pc:spChg chg="add mod">
          <ac:chgData name="Keith Peters" userId="c4a13cba-445d-4c8b-a237-8d92adffce26" providerId="ADAL" clId="{7D03E66B-418A-42A4-834F-EC3E2F139D5B}" dt="2021-01-15T14:36:03.197" v="599" actId="404"/>
          <ac:spMkLst>
            <pc:docMk/>
            <pc:sldMk cId="918846002" sldId="416"/>
            <ac:spMk id="6" creationId="{84C75975-BF85-4D6C-9371-CDA281A29040}"/>
          </ac:spMkLst>
        </pc:spChg>
        <pc:spChg chg="mod">
          <ac:chgData name="Keith Peters" userId="c4a13cba-445d-4c8b-a237-8d92adffce26" providerId="ADAL" clId="{7D03E66B-418A-42A4-834F-EC3E2F139D5B}" dt="2021-01-15T14:27:29.634" v="387" actId="404"/>
          <ac:spMkLst>
            <pc:docMk/>
            <pc:sldMk cId="918846002" sldId="416"/>
            <ac:spMk id="13" creationId="{B0371818-65E3-4D74-89EA-1992A75707E7}"/>
          </ac:spMkLst>
        </pc:spChg>
        <pc:picChg chg="mod">
          <ac:chgData name="Keith Peters" userId="c4a13cba-445d-4c8b-a237-8d92adffce26" providerId="ADAL" clId="{7D03E66B-418A-42A4-834F-EC3E2F139D5B}" dt="2021-01-15T14:26:42.647" v="364" actId="1076"/>
          <ac:picMkLst>
            <pc:docMk/>
            <pc:sldMk cId="918846002" sldId="416"/>
            <ac:picMk id="1026" creationId="{1A009211-8EE2-4999-82E9-1EADF5908AFB}"/>
          </ac:picMkLst>
        </pc:picChg>
      </pc:sldChg>
      <pc:sldChg chg="addSp">
        <pc:chgData name="Keith Peters" userId="c4a13cba-445d-4c8b-a237-8d92adffce26" providerId="ADAL" clId="{7D03E66B-418A-42A4-834F-EC3E2F139D5B}" dt="2021-01-15T14:24:47.614" v="303"/>
        <pc:sldMkLst>
          <pc:docMk/>
          <pc:sldMk cId="1310884849" sldId="416"/>
        </pc:sldMkLst>
        <pc:picChg chg="add">
          <ac:chgData name="Keith Peters" userId="c4a13cba-445d-4c8b-a237-8d92adffce26" providerId="ADAL" clId="{7D03E66B-418A-42A4-834F-EC3E2F139D5B}" dt="2021-01-15T14:24:47.614" v="303"/>
          <ac:picMkLst>
            <pc:docMk/>
            <pc:sldMk cId="1310884849" sldId="416"/>
            <ac:picMk id="1026" creationId="{1A009211-8EE2-4999-82E9-1EADF5908AFB}"/>
          </ac:picMkLst>
        </pc:picChg>
      </pc:sldChg>
      <pc:sldChg chg="modSp add mod addAnim delAnim">
        <pc:chgData name="Keith Peters" userId="c4a13cba-445d-4c8b-a237-8d92adffce26" providerId="ADAL" clId="{7D03E66B-418A-42A4-834F-EC3E2F139D5B}" dt="2021-01-15T15:57:06.678" v="1694" actId="20577"/>
        <pc:sldMkLst>
          <pc:docMk/>
          <pc:sldMk cId="1625891000" sldId="417"/>
        </pc:sldMkLst>
        <pc:spChg chg="mod">
          <ac:chgData name="Keith Peters" userId="c4a13cba-445d-4c8b-a237-8d92adffce26" providerId="ADAL" clId="{7D03E66B-418A-42A4-834F-EC3E2F139D5B}" dt="2021-01-15T15:57:06.678" v="1694" actId="20577"/>
          <ac:spMkLst>
            <pc:docMk/>
            <pc:sldMk cId="1625891000" sldId="417"/>
            <ac:spMk id="2" creationId="{F2A304EE-4FAA-4002-817C-5E31A689B8C9}"/>
          </ac:spMkLst>
        </pc:spChg>
        <pc:spChg chg="mod">
          <ac:chgData name="Keith Peters" userId="c4a13cba-445d-4c8b-a237-8d92adffce26" providerId="ADAL" clId="{7D03E66B-418A-42A4-834F-EC3E2F139D5B}" dt="2021-01-15T15:55:59.239" v="1636" actId="20577"/>
          <ac:spMkLst>
            <pc:docMk/>
            <pc:sldMk cId="1625891000" sldId="417"/>
            <ac:spMk id="7" creationId="{A4276F8F-4BB3-413E-A990-E33B1184628B}"/>
          </ac:spMkLst>
        </pc:spChg>
        <pc:spChg chg="mod">
          <ac:chgData name="Keith Peters" userId="c4a13cba-445d-4c8b-a237-8d92adffce26" providerId="ADAL" clId="{7D03E66B-418A-42A4-834F-EC3E2F139D5B}" dt="2021-01-15T15:53:51.891" v="1584" actId="1076"/>
          <ac:spMkLst>
            <pc:docMk/>
            <pc:sldMk cId="1625891000" sldId="417"/>
            <ac:spMk id="8" creationId="{8E2CF0A6-DB23-43EA-B96D-961B9D00A37A}"/>
          </ac:spMkLst>
        </pc:spChg>
      </pc:sldChg>
      <pc:sldChg chg="addSp delSp modSp add mod modAnim">
        <pc:chgData name="Keith Peters" userId="c4a13cba-445d-4c8b-a237-8d92adffce26" providerId="ADAL" clId="{7D03E66B-418A-42A4-834F-EC3E2F139D5B}" dt="2021-01-15T17:48:07.442" v="2086" actId="1076"/>
        <pc:sldMkLst>
          <pc:docMk/>
          <pc:sldMk cId="1697848007" sldId="418"/>
        </pc:sldMkLst>
        <pc:spChg chg="mod">
          <ac:chgData name="Keith Peters" userId="c4a13cba-445d-4c8b-a237-8d92adffce26" providerId="ADAL" clId="{7D03E66B-418A-42A4-834F-EC3E2F139D5B}" dt="2021-01-15T15:22:24.874" v="1305" actId="14100"/>
          <ac:spMkLst>
            <pc:docMk/>
            <pc:sldMk cId="1697848007" sldId="418"/>
            <ac:spMk id="3" creationId="{D8ABE717-9079-4423-842D-5E92E809A348}"/>
          </ac:spMkLst>
        </pc:spChg>
        <pc:spChg chg="mod">
          <ac:chgData name="Keith Peters" userId="c4a13cba-445d-4c8b-a237-8d92adffce26" providerId="ADAL" clId="{7D03E66B-418A-42A4-834F-EC3E2F139D5B}" dt="2021-01-15T14:58:45.261" v="1017" actId="6549"/>
          <ac:spMkLst>
            <pc:docMk/>
            <pc:sldMk cId="1697848007" sldId="418"/>
            <ac:spMk id="10" creationId="{8BF7C5F8-F27C-4A3A-830A-2006698D7AF0}"/>
          </ac:spMkLst>
        </pc:spChg>
        <pc:picChg chg="add mod">
          <ac:chgData name="Keith Peters" userId="c4a13cba-445d-4c8b-a237-8d92adffce26" providerId="ADAL" clId="{7D03E66B-418A-42A4-834F-EC3E2F139D5B}" dt="2021-01-15T14:52:13.832" v="856" actId="14100"/>
          <ac:picMkLst>
            <pc:docMk/>
            <pc:sldMk cId="1697848007" sldId="418"/>
            <ac:picMk id="5" creationId="{C70DC3DE-4BC4-4F0B-B0D8-A9716BD26B37}"/>
          </ac:picMkLst>
        </pc:picChg>
        <pc:picChg chg="add mod">
          <ac:chgData name="Keith Peters" userId="c4a13cba-445d-4c8b-a237-8d92adffce26" providerId="ADAL" clId="{7D03E66B-418A-42A4-834F-EC3E2F139D5B}" dt="2021-01-15T17:48:07.442" v="2086" actId="1076"/>
          <ac:picMkLst>
            <pc:docMk/>
            <pc:sldMk cId="1697848007" sldId="418"/>
            <ac:picMk id="6" creationId="{4E09BD9E-C524-496C-8ED2-560DAC5F82BA}"/>
          </ac:picMkLst>
        </pc:picChg>
        <pc:picChg chg="del">
          <ac:chgData name="Keith Peters" userId="c4a13cba-445d-4c8b-a237-8d92adffce26" providerId="ADAL" clId="{7D03E66B-418A-42A4-834F-EC3E2F139D5B}" dt="2021-01-15T14:50:40.963" v="830" actId="478"/>
          <ac:picMkLst>
            <pc:docMk/>
            <pc:sldMk cId="1697848007" sldId="418"/>
            <ac:picMk id="11" creationId="{B4CB8371-DD28-4ECB-B09F-D530257B12D0}"/>
          </ac:picMkLst>
        </pc:picChg>
      </pc:sldChg>
      <pc:sldChg chg="addSp delSp modSp add mod delAnim modAnim">
        <pc:chgData name="Keith Peters" userId="c4a13cba-445d-4c8b-a237-8d92adffce26" providerId="ADAL" clId="{7D03E66B-418A-42A4-834F-EC3E2F139D5B}" dt="2021-01-15T17:48:28.916" v="2087"/>
        <pc:sldMkLst>
          <pc:docMk/>
          <pc:sldMk cId="2101667812" sldId="419"/>
        </pc:sldMkLst>
        <pc:spChg chg="del">
          <ac:chgData name="Keith Peters" userId="c4a13cba-445d-4c8b-a237-8d92adffce26" providerId="ADAL" clId="{7D03E66B-418A-42A4-834F-EC3E2F139D5B}" dt="2021-01-15T14:53:30.101" v="866" actId="478"/>
          <ac:spMkLst>
            <pc:docMk/>
            <pc:sldMk cId="2101667812" sldId="419"/>
            <ac:spMk id="3" creationId="{D8ABE717-9079-4423-842D-5E92E809A348}"/>
          </ac:spMkLst>
        </pc:spChg>
        <pc:spChg chg="add del mod">
          <ac:chgData name="Keith Peters" userId="c4a13cba-445d-4c8b-a237-8d92adffce26" providerId="ADAL" clId="{7D03E66B-418A-42A4-834F-EC3E2F139D5B}" dt="2021-01-15T15:01:42.346" v="1093" actId="478"/>
          <ac:spMkLst>
            <pc:docMk/>
            <pc:sldMk cId="2101667812" sldId="419"/>
            <ac:spMk id="4" creationId="{9C158621-1BAC-4F19-92D4-69CAF38BB992}"/>
          </ac:spMkLst>
        </pc:spChg>
        <pc:spChg chg="add mod">
          <ac:chgData name="Keith Peters" userId="c4a13cba-445d-4c8b-a237-8d92adffce26" providerId="ADAL" clId="{7D03E66B-418A-42A4-834F-EC3E2F139D5B}" dt="2021-01-15T15:01:33.456" v="1091" actId="20577"/>
          <ac:spMkLst>
            <pc:docMk/>
            <pc:sldMk cId="2101667812" sldId="419"/>
            <ac:spMk id="7" creationId="{4D9DAE38-634B-4020-985B-0962F4D719B4}"/>
          </ac:spMkLst>
        </pc:spChg>
        <pc:spChg chg="add mod">
          <ac:chgData name="Keith Peters" userId="c4a13cba-445d-4c8b-a237-8d92adffce26" providerId="ADAL" clId="{7D03E66B-418A-42A4-834F-EC3E2F139D5B}" dt="2021-01-15T14:59:03.692" v="1020" actId="20577"/>
          <ac:spMkLst>
            <pc:docMk/>
            <pc:sldMk cId="2101667812" sldId="419"/>
            <ac:spMk id="9" creationId="{71241474-5A2E-41B2-90B3-28B3AC1FEAF2}"/>
          </ac:spMkLst>
        </pc:spChg>
        <pc:spChg chg="mod">
          <ac:chgData name="Keith Peters" userId="c4a13cba-445d-4c8b-a237-8d92adffce26" providerId="ADAL" clId="{7D03E66B-418A-42A4-834F-EC3E2F139D5B}" dt="2021-01-15T15:01:37.343" v="1092" actId="122"/>
          <ac:spMkLst>
            <pc:docMk/>
            <pc:sldMk cId="2101667812" sldId="419"/>
            <ac:spMk id="10" creationId="{8BF7C5F8-F27C-4A3A-830A-2006698D7AF0}"/>
          </ac:spMkLst>
        </pc:spChg>
        <pc:picChg chg="del">
          <ac:chgData name="Keith Peters" userId="c4a13cba-445d-4c8b-a237-8d92adffce26" providerId="ADAL" clId="{7D03E66B-418A-42A4-834F-EC3E2F139D5B}" dt="2021-01-15T14:53:37.159" v="869" actId="478"/>
          <ac:picMkLst>
            <pc:docMk/>
            <pc:sldMk cId="2101667812" sldId="419"/>
            <ac:picMk id="5" creationId="{C70DC3DE-4BC4-4F0B-B0D8-A9716BD26B37}"/>
          </ac:picMkLst>
        </pc:picChg>
        <pc:picChg chg="del">
          <ac:chgData name="Keith Peters" userId="c4a13cba-445d-4c8b-a237-8d92adffce26" providerId="ADAL" clId="{7D03E66B-418A-42A4-834F-EC3E2F139D5B}" dt="2021-01-15T14:53:34.959" v="868" actId="478"/>
          <ac:picMkLst>
            <pc:docMk/>
            <pc:sldMk cId="2101667812" sldId="419"/>
            <ac:picMk id="6" creationId="{4E09BD9E-C524-496C-8ED2-560DAC5F82BA}"/>
          </ac:picMkLst>
        </pc:picChg>
        <pc:picChg chg="add del mod">
          <ac:chgData name="Keith Peters" userId="c4a13cba-445d-4c8b-a237-8d92adffce26" providerId="ADAL" clId="{7D03E66B-418A-42A4-834F-EC3E2F139D5B}" dt="2021-01-15T15:01:25.957" v="1089" actId="478"/>
          <ac:picMkLst>
            <pc:docMk/>
            <pc:sldMk cId="2101667812" sldId="419"/>
            <ac:picMk id="8" creationId="{64BEF78C-2910-4A58-AE2B-52ED03FA2083}"/>
          </ac:picMkLst>
        </pc:picChg>
      </pc:sldChg>
      <pc:sldChg chg="addSp delSp modSp add mod ord modAnim">
        <pc:chgData name="Keith Peters" userId="c4a13cba-445d-4c8b-a237-8d92adffce26" providerId="ADAL" clId="{7D03E66B-418A-42A4-834F-EC3E2F139D5B}" dt="2021-01-15T15:29:02.121" v="1479" actId="20577"/>
        <pc:sldMkLst>
          <pc:docMk/>
          <pc:sldMk cId="1912834787" sldId="420"/>
        </pc:sldMkLst>
        <pc:spChg chg="mod">
          <ac:chgData name="Keith Peters" userId="c4a13cba-445d-4c8b-a237-8d92adffce26" providerId="ADAL" clId="{7D03E66B-418A-42A4-834F-EC3E2F139D5B}" dt="2021-01-15T15:26:25.077" v="1384" actId="115"/>
          <ac:spMkLst>
            <pc:docMk/>
            <pc:sldMk cId="1912834787" sldId="420"/>
            <ac:spMk id="3" creationId="{D8ABE717-9079-4423-842D-5E92E809A348}"/>
          </ac:spMkLst>
        </pc:spChg>
        <pc:spChg chg="add mod">
          <ac:chgData name="Keith Peters" userId="c4a13cba-445d-4c8b-a237-8d92adffce26" providerId="ADAL" clId="{7D03E66B-418A-42A4-834F-EC3E2F139D5B}" dt="2021-01-15T15:28:45.126" v="1477" actId="1076"/>
          <ac:spMkLst>
            <pc:docMk/>
            <pc:sldMk cId="1912834787" sldId="420"/>
            <ac:spMk id="4" creationId="{6C868F1F-C41D-44D9-B65F-FEBFB60BF44B}"/>
          </ac:spMkLst>
        </pc:spChg>
        <pc:spChg chg="add mod">
          <ac:chgData name="Keith Peters" userId="c4a13cba-445d-4c8b-a237-8d92adffce26" providerId="ADAL" clId="{7D03E66B-418A-42A4-834F-EC3E2F139D5B}" dt="2021-01-15T15:29:02.121" v="1479" actId="20577"/>
          <ac:spMkLst>
            <pc:docMk/>
            <pc:sldMk cId="1912834787" sldId="420"/>
            <ac:spMk id="6" creationId="{EDB408C2-996D-4229-A44E-F19D970347B5}"/>
          </ac:spMkLst>
        </pc:spChg>
        <pc:spChg chg="del">
          <ac:chgData name="Keith Peters" userId="c4a13cba-445d-4c8b-a237-8d92adffce26" providerId="ADAL" clId="{7D03E66B-418A-42A4-834F-EC3E2F139D5B}" dt="2021-01-15T14:57:07.709" v="943" actId="478"/>
          <ac:spMkLst>
            <pc:docMk/>
            <pc:sldMk cId="1912834787" sldId="420"/>
            <ac:spMk id="10" creationId="{8BF7C5F8-F27C-4A3A-830A-2006698D7AF0}"/>
          </ac:spMkLst>
        </pc:spChg>
        <pc:picChg chg="del">
          <ac:chgData name="Keith Peters" userId="c4a13cba-445d-4c8b-a237-8d92adffce26" providerId="ADAL" clId="{7D03E66B-418A-42A4-834F-EC3E2F139D5B}" dt="2021-01-15T14:57:04.992" v="942" actId="478"/>
          <ac:picMkLst>
            <pc:docMk/>
            <pc:sldMk cId="1912834787" sldId="420"/>
            <ac:picMk id="11" creationId="{B4CB8371-DD28-4ECB-B09F-D530257B12D0}"/>
          </ac:picMkLst>
        </pc:picChg>
      </pc:sldChg>
      <pc:sldChg chg="addSp delSp modSp add mod delAnim modAnim">
        <pc:chgData name="Keith Peters" userId="c4a13cba-445d-4c8b-a237-8d92adffce26" providerId="ADAL" clId="{7D03E66B-418A-42A4-834F-EC3E2F139D5B}" dt="2021-01-15T17:49:00.736" v="2088" actId="114"/>
        <pc:sldMkLst>
          <pc:docMk/>
          <pc:sldMk cId="3021422270" sldId="421"/>
        </pc:sldMkLst>
        <pc:spChg chg="del">
          <ac:chgData name="Keith Peters" userId="c4a13cba-445d-4c8b-a237-8d92adffce26" providerId="ADAL" clId="{7D03E66B-418A-42A4-834F-EC3E2F139D5B}" dt="2021-01-15T15:03:54.958" v="1149" actId="478"/>
          <ac:spMkLst>
            <pc:docMk/>
            <pc:sldMk cId="3021422270" sldId="421"/>
            <ac:spMk id="4" creationId="{9C158621-1BAC-4F19-92D4-69CAF38BB992}"/>
          </ac:spMkLst>
        </pc:spChg>
        <pc:spChg chg="del">
          <ac:chgData name="Keith Peters" userId="c4a13cba-445d-4c8b-a237-8d92adffce26" providerId="ADAL" clId="{7D03E66B-418A-42A4-834F-EC3E2F139D5B}" dt="2021-01-15T15:02:47.827" v="1115" actId="478"/>
          <ac:spMkLst>
            <pc:docMk/>
            <pc:sldMk cId="3021422270" sldId="421"/>
            <ac:spMk id="7" creationId="{4D9DAE38-634B-4020-985B-0962F4D719B4}"/>
          </ac:spMkLst>
        </pc:spChg>
        <pc:spChg chg="mod">
          <ac:chgData name="Keith Peters" userId="c4a13cba-445d-4c8b-a237-8d92adffce26" providerId="ADAL" clId="{7D03E66B-418A-42A4-834F-EC3E2F139D5B}" dt="2021-01-15T15:02:21.543" v="1102" actId="20577"/>
          <ac:spMkLst>
            <pc:docMk/>
            <pc:sldMk cId="3021422270" sldId="421"/>
            <ac:spMk id="9" creationId="{71241474-5A2E-41B2-90B3-28B3AC1FEAF2}"/>
          </ac:spMkLst>
        </pc:spChg>
        <pc:spChg chg="mod">
          <ac:chgData name="Keith Peters" userId="c4a13cba-445d-4c8b-a237-8d92adffce26" providerId="ADAL" clId="{7D03E66B-418A-42A4-834F-EC3E2F139D5B}" dt="2021-01-15T15:05:17.687" v="1193" actId="20577"/>
          <ac:spMkLst>
            <pc:docMk/>
            <pc:sldMk cId="3021422270" sldId="421"/>
            <ac:spMk id="10" creationId="{8BF7C5F8-F27C-4A3A-830A-2006698D7AF0}"/>
          </ac:spMkLst>
        </pc:spChg>
        <pc:spChg chg="add mod">
          <ac:chgData name="Keith Peters" userId="c4a13cba-445d-4c8b-a237-8d92adffce26" providerId="ADAL" clId="{7D03E66B-418A-42A4-834F-EC3E2F139D5B}" dt="2021-01-15T17:49:00.736" v="2088" actId="114"/>
          <ac:spMkLst>
            <pc:docMk/>
            <pc:sldMk cId="3021422270" sldId="421"/>
            <ac:spMk id="11" creationId="{E3E5467A-CEEC-4B93-866F-EE14E6A39E8E}"/>
          </ac:spMkLst>
        </pc:spChg>
      </pc:sldChg>
      <pc:sldChg chg="addSp">
        <pc:chgData name="Keith Peters" userId="c4a13cba-445d-4c8b-a237-8d92adffce26" providerId="ADAL" clId="{7D03E66B-418A-42A4-834F-EC3E2F139D5B}" dt="2021-01-15T15:15:58.740" v="1203"/>
        <pc:sldMkLst>
          <pc:docMk/>
          <pc:sldMk cId="1497789905" sldId="422"/>
        </pc:sldMkLst>
        <pc:picChg chg="add">
          <ac:chgData name="Keith Peters" userId="c4a13cba-445d-4c8b-a237-8d92adffce26" providerId="ADAL" clId="{7D03E66B-418A-42A4-834F-EC3E2F139D5B}" dt="2021-01-15T15:15:58.740" v="1203"/>
          <ac:picMkLst>
            <pc:docMk/>
            <pc:sldMk cId="1497789905" sldId="422"/>
            <ac:picMk id="2050" creationId="{BDD7B364-F9D9-4146-A7F6-4DD64605D0D8}"/>
          </ac:picMkLst>
        </pc:picChg>
      </pc:sldChg>
      <pc:sldChg chg="addSp">
        <pc:chgData name="Keith Peters" userId="c4a13cba-445d-4c8b-a237-8d92adffce26" providerId="ADAL" clId="{7D03E66B-418A-42A4-834F-EC3E2F139D5B}" dt="2021-01-15T15:20:19.908" v="1221"/>
        <pc:sldMkLst>
          <pc:docMk/>
          <pc:sldMk cId="1527329585" sldId="422"/>
        </pc:sldMkLst>
        <pc:picChg chg="add">
          <ac:chgData name="Keith Peters" userId="c4a13cba-445d-4c8b-a237-8d92adffce26" providerId="ADAL" clId="{7D03E66B-418A-42A4-834F-EC3E2F139D5B}" dt="2021-01-15T15:20:19.908" v="1221"/>
          <ac:picMkLst>
            <pc:docMk/>
            <pc:sldMk cId="1527329585" sldId="422"/>
            <ac:picMk id="4098" creationId="{8F38CB7A-6CF5-4BCF-8E26-89E938C67CA6}"/>
          </ac:picMkLst>
        </pc:picChg>
      </pc:sldChg>
      <pc:sldChg chg="addSp">
        <pc:chgData name="Keith Peters" userId="c4a13cba-445d-4c8b-a237-8d92adffce26" providerId="ADAL" clId="{7D03E66B-418A-42A4-834F-EC3E2F139D5B}" dt="2021-01-15T15:19:39.294" v="1214"/>
        <pc:sldMkLst>
          <pc:docMk/>
          <pc:sldMk cId="1674932434" sldId="422"/>
        </pc:sldMkLst>
        <pc:picChg chg="add">
          <ac:chgData name="Keith Peters" userId="c4a13cba-445d-4c8b-a237-8d92adffce26" providerId="ADAL" clId="{7D03E66B-418A-42A4-834F-EC3E2F139D5B}" dt="2021-01-15T15:19:39.294" v="1214"/>
          <ac:picMkLst>
            <pc:docMk/>
            <pc:sldMk cId="1674932434" sldId="422"/>
            <ac:picMk id="3074" creationId="{3C4DED76-4332-4597-AF4E-6606D5CC6566}"/>
          </ac:picMkLst>
        </pc:picChg>
      </pc:sldChg>
      <pc:sldChg chg="addSp delSp modSp add del mod addAnim delAnim modAnim">
        <pc:chgData name="Keith Peters" userId="c4a13cba-445d-4c8b-a237-8d92adffce26" providerId="ADAL" clId="{7D03E66B-418A-42A4-834F-EC3E2F139D5B}" dt="2021-01-15T15:23:22.394" v="1319"/>
        <pc:sldMkLst>
          <pc:docMk/>
          <pc:sldMk cId="3541977881" sldId="422"/>
        </pc:sldMkLst>
        <pc:spChg chg="del">
          <ac:chgData name="Keith Peters" userId="c4a13cba-445d-4c8b-a237-8d92adffce26" providerId="ADAL" clId="{7D03E66B-418A-42A4-834F-EC3E2F139D5B}" dt="2021-01-15T15:15:44.519" v="1198" actId="478"/>
          <ac:spMkLst>
            <pc:docMk/>
            <pc:sldMk cId="3541977881" sldId="422"/>
            <ac:spMk id="9" creationId="{71241474-5A2E-41B2-90B3-28B3AC1FEAF2}"/>
          </ac:spMkLst>
        </pc:spChg>
        <pc:spChg chg="add del mod">
          <ac:chgData name="Keith Peters" userId="c4a13cba-445d-4c8b-a237-8d92adffce26" providerId="ADAL" clId="{7D03E66B-418A-42A4-834F-EC3E2F139D5B}" dt="2021-01-15T15:16:07.070" v="1208" actId="20577"/>
          <ac:spMkLst>
            <pc:docMk/>
            <pc:sldMk cId="3541977881" sldId="422"/>
            <ac:spMk id="10" creationId="{8BF7C5F8-F27C-4A3A-830A-2006698D7AF0}"/>
          </ac:spMkLst>
        </pc:spChg>
        <pc:spChg chg="del">
          <ac:chgData name="Keith Peters" userId="c4a13cba-445d-4c8b-a237-8d92adffce26" providerId="ADAL" clId="{7D03E66B-418A-42A4-834F-EC3E2F139D5B}" dt="2021-01-15T15:15:53.978" v="1201" actId="478"/>
          <ac:spMkLst>
            <pc:docMk/>
            <pc:sldMk cId="3541977881" sldId="422"/>
            <ac:spMk id="11" creationId="{E3E5467A-CEEC-4B93-866F-EE14E6A39E8E}"/>
          </ac:spMkLst>
        </pc:spChg>
        <pc:picChg chg="del">
          <ac:chgData name="Keith Peters" userId="c4a13cba-445d-4c8b-a237-8d92adffce26" providerId="ADAL" clId="{7D03E66B-418A-42A4-834F-EC3E2F139D5B}" dt="2021-01-15T15:15:55.838" v="1202" actId="478"/>
          <ac:picMkLst>
            <pc:docMk/>
            <pc:sldMk cId="3541977881" sldId="422"/>
            <ac:picMk id="8" creationId="{64BEF78C-2910-4A58-AE2B-52ED03FA2083}"/>
          </ac:picMkLst>
        </pc:picChg>
        <pc:picChg chg="mod">
          <ac:chgData name="Keith Peters" userId="c4a13cba-445d-4c8b-a237-8d92adffce26" providerId="ADAL" clId="{7D03E66B-418A-42A4-834F-EC3E2F139D5B}" dt="2021-01-15T15:19:37.052" v="1213" actId="14100"/>
          <ac:picMkLst>
            <pc:docMk/>
            <pc:sldMk cId="3541977881" sldId="422"/>
            <ac:picMk id="2050" creationId="{BDD7B364-F9D9-4146-A7F6-4DD64605D0D8}"/>
          </ac:picMkLst>
        </pc:picChg>
        <pc:picChg chg="del mod">
          <ac:chgData name="Keith Peters" userId="c4a13cba-445d-4c8b-a237-8d92adffce26" providerId="ADAL" clId="{7D03E66B-418A-42A4-834F-EC3E2F139D5B}" dt="2021-01-15T15:20:17.646" v="1220" actId="478"/>
          <ac:picMkLst>
            <pc:docMk/>
            <pc:sldMk cId="3541977881" sldId="422"/>
            <ac:picMk id="3074" creationId="{3C4DED76-4332-4597-AF4E-6606D5CC6566}"/>
          </ac:picMkLst>
        </pc:picChg>
        <pc:picChg chg="mod">
          <ac:chgData name="Keith Peters" userId="c4a13cba-445d-4c8b-a237-8d92adffce26" providerId="ADAL" clId="{7D03E66B-418A-42A4-834F-EC3E2F139D5B}" dt="2021-01-15T15:20:26.272" v="1224" actId="14100"/>
          <ac:picMkLst>
            <pc:docMk/>
            <pc:sldMk cId="3541977881" sldId="422"/>
            <ac:picMk id="4098" creationId="{8F38CB7A-6CF5-4BCF-8E26-89E938C67CA6}"/>
          </ac:picMkLst>
        </pc:picChg>
      </pc:sldChg>
      <pc:sldChg chg="add del">
        <pc:chgData name="Keith Peters" userId="c4a13cba-445d-4c8b-a237-8d92adffce26" providerId="ADAL" clId="{7D03E66B-418A-42A4-834F-EC3E2F139D5B}" dt="2021-01-15T17:30:23.475" v="2079" actId="47"/>
        <pc:sldMkLst>
          <pc:docMk/>
          <pc:sldMk cId="629414696" sldId="423"/>
        </pc:sldMkLst>
      </pc:sldChg>
      <pc:sldChg chg="modSp add modAnim">
        <pc:chgData name="Keith Peters" userId="c4a13cba-445d-4c8b-a237-8d92adffce26" providerId="ADAL" clId="{7D03E66B-418A-42A4-834F-EC3E2F139D5B}" dt="2021-01-15T17:30:15.680" v="2078"/>
        <pc:sldMkLst>
          <pc:docMk/>
          <pc:sldMk cId="2894949305" sldId="424"/>
        </pc:sldMkLst>
        <pc:spChg chg="mod">
          <ac:chgData name="Keith Peters" userId="c4a13cba-445d-4c8b-a237-8d92adffce26" providerId="ADAL" clId="{7D03E66B-418A-42A4-834F-EC3E2F139D5B}" dt="2021-01-15T17:30:02.631" v="2076" actId="20577"/>
          <ac:spMkLst>
            <pc:docMk/>
            <pc:sldMk cId="2894949305" sldId="424"/>
            <ac:spMk id="6" creationId="{46CE3ABE-ECFA-4DBE-B5CC-8A1A9854E9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24DA-830D-4892-BB99-06398063809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71BA-3F77-496C-9CFF-85C15A30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4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2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D507-EE7E-448B-A261-71D751EA98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B98-5E51-485B-BD1E-6FC8FF26B8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1105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2ED9-0B71-4FD8-AAF1-F4037A70D8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975E-F554-4358-8E5F-5F520EFAB1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8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41-7FDF-4E7F-A10B-A076CCBAD5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7013" y="391348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7013" y="2275841"/>
            <a:ext cx="15606237" cy="64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20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20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2079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7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E3D5-3934-4581-A741-433D07E3C8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AEA91E2-8A71-418F-ADE8-F62CCFD03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457200"/>
            <a:ext cx="156130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30D5D8-A8B0-4C7C-A128-B4E3A8CF7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2209800"/>
            <a:ext cx="156299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39CB-4D4D-4D2F-B67A-CDAC45DAC6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7" r:id="rId2"/>
    <p:sldLayoutId id="21474837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erriam-webster.com/dictionary/transitiv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E14E9A-6287-4894-B386-4894F780B99D}"/>
              </a:ext>
            </a:extLst>
          </p:cNvPr>
          <p:cNvSpPr txBox="1"/>
          <p:nvPr/>
        </p:nvSpPr>
        <p:spPr>
          <a:xfrm>
            <a:off x="211931" y="1447800"/>
            <a:ext cx="13335000" cy="298960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Genuine Worship is perhaps one of the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misunderstood (and mis-applied)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spiritual disciplines.</a:t>
            </a:r>
          </a:p>
        </p:txBody>
      </p:sp>
    </p:spTree>
    <p:extLst>
      <p:ext uri="{BB962C8B-B14F-4D97-AF65-F5344CB8AC3E}">
        <p14:creationId xmlns:p14="http://schemas.microsoft.com/office/powerpoint/2010/main" val="157975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BE717-9079-4423-842D-5E92E809A348}"/>
              </a:ext>
            </a:extLst>
          </p:cNvPr>
          <p:cNvSpPr txBox="1"/>
          <p:nvPr/>
        </p:nvSpPr>
        <p:spPr>
          <a:xfrm>
            <a:off x="288131" y="381000"/>
            <a:ext cx="17052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lphaUcPeriod" startAt="2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actual purpose of this “worship”?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To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larger plan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Compare 8 &amp; 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C5F8-F27C-4A3A-830A-2006698D7AF0}"/>
              </a:ext>
            </a:extLst>
          </p:cNvPr>
          <p:cNvSpPr txBox="1"/>
          <p:nvPr/>
        </p:nvSpPr>
        <p:spPr>
          <a:xfrm>
            <a:off x="-5296" y="2412325"/>
            <a:ext cx="115649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5400" i="1" dirty="0">
                <a:solidFill>
                  <a:srgbClr val="FFFF00"/>
                </a:solidFill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Abraham lifted up his eyes, and looked, and behold behind him a ram caught in a thicket by his horns: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Abraham went and took the ram, and offered him up for a burnt offering in the stead of his son.” </a:t>
            </a:r>
          </a:p>
        </p:txBody>
      </p:sp>
      <p:pic>
        <p:nvPicPr>
          <p:cNvPr id="5" name="Picture 2" descr="The ram on the mountains of Moriah - Gospelimages">
            <a:extLst>
              <a:ext uri="{FF2B5EF4-FFF2-40B4-BE49-F238E27FC236}">
                <a16:creationId xmlns:a16="http://schemas.microsoft.com/office/drawing/2014/main" id="{C70DC3DE-4BC4-4F0B-B0D8-A9716BD2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932" y="4366582"/>
            <a:ext cx="5698332" cy="55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braham And Isaac Story - Bedtimeshortstories">
            <a:extLst>
              <a:ext uri="{FF2B5EF4-FFF2-40B4-BE49-F238E27FC236}">
                <a16:creationId xmlns:a16="http://schemas.microsoft.com/office/drawing/2014/main" id="{4E09BD9E-C524-496C-8ED2-560DAC5F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653" y="4156842"/>
            <a:ext cx="6000749" cy="5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F7C5F8-F27C-4A3A-830A-2006698D7AF0}"/>
              </a:ext>
            </a:extLst>
          </p:cNvPr>
          <p:cNvSpPr txBox="1"/>
          <p:nvPr/>
        </p:nvSpPr>
        <p:spPr>
          <a:xfrm>
            <a:off x="180689" y="1215747"/>
            <a:ext cx="1689063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Heb 11:17-19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faith Abraham, when he was tried, offered up Isaac: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that had received the promises offered up his only begotten son, Of whom it was said,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Isaac shall thy seed be called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DAE38-634B-4020-985B-0962F4D719B4}"/>
              </a:ext>
            </a:extLst>
          </p:cNvPr>
          <p:cNvSpPr txBox="1"/>
          <p:nvPr/>
        </p:nvSpPr>
        <p:spPr>
          <a:xfrm>
            <a:off x="161499" y="4724400"/>
            <a:ext cx="166620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that God was able to raise him up,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from the dead;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whence also he received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in a figure.”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41474-5A2E-41B2-90B3-28B3AC1FEAF2}"/>
              </a:ext>
            </a:extLst>
          </p:cNvPr>
          <p:cNvSpPr txBox="1"/>
          <p:nvPr/>
        </p:nvSpPr>
        <p:spPr>
          <a:xfrm>
            <a:off x="364331" y="533400"/>
            <a:ext cx="1028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To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His larger plan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8, 13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16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F7C5F8-F27C-4A3A-830A-2006698D7AF0}"/>
              </a:ext>
            </a:extLst>
          </p:cNvPr>
          <p:cNvSpPr txBox="1"/>
          <p:nvPr/>
        </p:nvSpPr>
        <p:spPr>
          <a:xfrm>
            <a:off x="180689" y="1215747"/>
            <a:ext cx="1038238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6000" dirty="0">
                <a:solidFill>
                  <a:srgbClr val="FFFF00"/>
                </a:solidFill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called the name of that place </a:t>
            </a:r>
            <a:r>
              <a:rPr lang="en-US" sz="6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Jehovahjireh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it is said to this day,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mount of the LORD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shall be seen.” 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3day/Daily Study: Genesis 22:6-8 “Comparing Isaac and Jesus” (Part 2) |  3day Ministries">
            <a:extLst>
              <a:ext uri="{FF2B5EF4-FFF2-40B4-BE49-F238E27FC236}">
                <a16:creationId xmlns:a16="http://schemas.microsoft.com/office/drawing/2014/main" id="{64BEF78C-2910-4A58-AE2B-52ED03FA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r="4598" b="4286"/>
          <a:stretch/>
        </p:blipFill>
        <p:spPr bwMode="auto">
          <a:xfrm>
            <a:off x="10651331" y="49842"/>
            <a:ext cx="6676617" cy="97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41474-5A2E-41B2-90B3-28B3AC1FEAF2}"/>
              </a:ext>
            </a:extLst>
          </p:cNvPr>
          <p:cNvSpPr txBox="1"/>
          <p:nvPr/>
        </p:nvSpPr>
        <p:spPr>
          <a:xfrm>
            <a:off x="364331" y="541615"/>
            <a:ext cx="1028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To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His larger plan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14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5467A-CEEC-4B93-866F-EE14E6A39E8E}"/>
              </a:ext>
            </a:extLst>
          </p:cNvPr>
          <p:cNvSpPr txBox="1"/>
          <p:nvPr/>
        </p:nvSpPr>
        <p:spPr>
          <a:xfrm>
            <a:off x="592931" y="6019800"/>
            <a:ext cx="9372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Vs 2?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offer him there for a burnt offering upon one of the mountains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 will tell thee of.” </a:t>
            </a:r>
            <a:b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F7C5F8-F27C-4A3A-830A-2006698D7AF0}"/>
              </a:ext>
            </a:extLst>
          </p:cNvPr>
          <p:cNvSpPr txBox="1"/>
          <p:nvPr/>
        </p:nvSpPr>
        <p:spPr>
          <a:xfrm>
            <a:off x="40470" y="202823"/>
            <a:ext cx="170878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6000" dirty="0">
                <a:solidFill>
                  <a:srgbClr val="FFFF00"/>
                </a:solidFill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mount of the LORD it shall be seen.” 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unt moriah | Places, Places to go, Skull face">
            <a:extLst>
              <a:ext uri="{FF2B5EF4-FFF2-40B4-BE49-F238E27FC236}">
                <a16:creationId xmlns:a16="http://schemas.microsoft.com/office/drawing/2014/main" id="{BDD7B364-F9D9-4146-A7F6-4DD64605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31" y="1447800"/>
            <a:ext cx="11220590" cy="81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Matter of Life or Death | Rising Above Real Life | Joy P ...">
            <a:extLst>
              <a:ext uri="{FF2B5EF4-FFF2-40B4-BE49-F238E27FC236}">
                <a16:creationId xmlns:a16="http://schemas.microsoft.com/office/drawing/2014/main" id="{8F38CB7A-6CF5-4BCF-8E26-89E938C6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1981200"/>
            <a:ext cx="5695809" cy="75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BE717-9079-4423-842D-5E92E809A348}"/>
              </a:ext>
            </a:extLst>
          </p:cNvPr>
          <p:cNvSpPr txBox="1"/>
          <p:nvPr/>
        </p:nvSpPr>
        <p:spPr>
          <a:xfrm>
            <a:off x="326231" y="-35859"/>
            <a:ext cx="1668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lphaUcPeriod" startAt="2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actual purpose of this exercise?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To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Abraham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2) To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larger plans. 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To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Abraham. Vs 15-18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408C2-996D-4229-A44E-F19D970347B5}"/>
              </a:ext>
            </a:extLst>
          </p:cNvPr>
          <p:cNvSpPr txBox="1"/>
          <p:nvPr/>
        </p:nvSpPr>
        <p:spPr>
          <a:xfrm>
            <a:off x="326231" y="2743200"/>
            <a:ext cx="168401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angel of the LORD called unto Abraham out of heaven … because thou hast done this thing, and hast not withheld thy son,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 That in blessing I will bless thee, and in multiplying I will multiply thy seed as the stars of the heaven, …; </a:t>
            </a:r>
          </a:p>
          <a:p>
            <a:pPr marL="914400" indent="-914400" algn="ctr">
              <a:buAutoNum type="arabicPlain" startAt="18"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thy seed shall all the nations of the earth be blessed;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thou hast obeyed my voice.” </a:t>
            </a:r>
            <a:endParaRPr lang="en-US" sz="1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68F1F-C41D-44D9-B65F-FEBFB60BF44B}"/>
              </a:ext>
            </a:extLst>
          </p:cNvPr>
          <p:cNvSpPr txBox="1"/>
          <p:nvPr/>
        </p:nvSpPr>
        <p:spPr>
          <a:xfrm>
            <a:off x="-1616869" y="7315200"/>
            <a:ext cx="1615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You can’t separate Obedience </a:t>
            </a:r>
          </a:p>
          <a:p>
            <a:pPr algn="ctr"/>
            <a:r>
              <a:rPr lang="en-US" sz="6000" dirty="0"/>
              <a:t>from True Worship</a:t>
            </a:r>
            <a:r>
              <a:rPr lang="en-US" sz="6600" dirty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8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5FEEA-4C6B-4AF2-9CE2-77780259F6D9}"/>
              </a:ext>
            </a:extLst>
          </p:cNvPr>
          <p:cNvSpPr txBox="1"/>
          <p:nvPr/>
        </p:nvSpPr>
        <p:spPr>
          <a:xfrm>
            <a:off x="1094526" y="457200"/>
            <a:ext cx="15430500" cy="263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Sacrificial G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iving is part of worship.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David modeled this. </a:t>
            </a: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0D932-7983-4FEB-AD27-11BC7BAAAF69}"/>
              </a:ext>
            </a:extLst>
          </p:cNvPr>
          <p:cNvSpPr txBox="1"/>
          <p:nvPr/>
        </p:nvSpPr>
        <p:spPr>
          <a:xfrm>
            <a:off x="440531" y="2895600"/>
            <a:ext cx="15925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Psalm 29:1-2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unto the LORD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ye mighty, give unto the LORD glory and strength. </a:t>
            </a:r>
          </a:p>
          <a:p>
            <a:pPr algn="ctr"/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unto the LORD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glory due unto his name;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worship the LORD 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beauty of holiness.”</a:t>
            </a:r>
          </a:p>
        </p:txBody>
      </p:sp>
    </p:spTree>
    <p:extLst>
      <p:ext uri="{BB962C8B-B14F-4D97-AF65-F5344CB8AC3E}">
        <p14:creationId xmlns:p14="http://schemas.microsoft.com/office/powerpoint/2010/main" val="4275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C55E59-B25D-4CCA-85A5-194FB2D4C0D7}"/>
              </a:ext>
            </a:extLst>
          </p:cNvPr>
          <p:cNvSpPr txBox="1"/>
          <p:nvPr/>
        </p:nvSpPr>
        <p:spPr>
          <a:xfrm>
            <a:off x="1354931" y="1166615"/>
            <a:ext cx="15773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A71DD-8DF2-42D2-9434-32237B915097}"/>
              </a:ext>
            </a:extLst>
          </p:cNvPr>
          <p:cNvSpPr txBox="1"/>
          <p:nvPr/>
        </p:nvSpPr>
        <p:spPr>
          <a:xfrm>
            <a:off x="669131" y="1091148"/>
            <a:ext cx="1600199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Ps 96:7-9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unto the </a:t>
            </a:r>
            <a:r>
              <a:rPr lang="en-US" sz="6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ye kindreds of the people,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unto the </a:t>
            </a:r>
            <a:r>
              <a:rPr lang="en-US" sz="6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glory and strength. </a:t>
            </a:r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unto the </a:t>
            </a:r>
            <a:r>
              <a:rPr lang="en-US" sz="6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glory due unto his name: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an offering,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come into his courts. </a:t>
            </a:r>
          </a:p>
          <a:p>
            <a:pPr algn="ctr"/>
            <a:r>
              <a:rPr lang="en-US" sz="5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 worship the </a:t>
            </a:r>
            <a:r>
              <a:rPr lang="en-US" sz="54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beauty of holiness: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before him, all the earth.”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133925-F4B2-416D-BEF7-94480ADD06EB}"/>
              </a:ext>
            </a:extLst>
          </p:cNvPr>
          <p:cNvSpPr txBox="1"/>
          <p:nvPr/>
        </p:nvSpPr>
        <p:spPr>
          <a:xfrm>
            <a:off x="232635" y="1828800"/>
            <a:ext cx="167432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Sam 24:16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the angel stretched out his hand upon Jerusalem to destroy it, the </a:t>
            </a:r>
            <a:r>
              <a:rPr lang="en-US" sz="44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repented him of the evil,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said to the angel that destroyed the people,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76F8F-4BB3-413E-A990-E33B1184628B}"/>
              </a:ext>
            </a:extLst>
          </p:cNvPr>
          <p:cNvSpPr txBox="1"/>
          <p:nvPr/>
        </p:nvSpPr>
        <p:spPr>
          <a:xfrm>
            <a:off x="232634" y="308074"/>
            <a:ext cx="168749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David’s pride brought a terrible plague!  (70,000 deaths)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“Satan stood up …, and provoked David to number Israel.”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04EE-4FAA-4002-817C-5E31A689B8C9}"/>
              </a:ext>
            </a:extLst>
          </p:cNvPr>
          <p:cNvSpPr txBox="1"/>
          <p:nvPr/>
        </p:nvSpPr>
        <p:spPr>
          <a:xfrm>
            <a:off x="28155" y="6770638"/>
            <a:ext cx="10559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God prompted him to build an altar, so he offered to buy the land to build the altar to God.   Vs 18-21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CF0A6-DB23-43EA-B96D-961B9D00A37A}"/>
              </a:ext>
            </a:extLst>
          </p:cNvPr>
          <p:cNvSpPr txBox="1"/>
          <p:nvPr/>
        </p:nvSpPr>
        <p:spPr>
          <a:xfrm>
            <a:off x="207000" y="4043390"/>
            <a:ext cx="10744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enough: stay now thine hand.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angel of the </a:t>
            </a:r>
            <a:r>
              <a:rPr lang="en-US" sz="48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by the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threshingplace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Araunah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Jebusite.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raunah - Wikipedia">
            <a:extLst>
              <a:ext uri="{FF2B5EF4-FFF2-40B4-BE49-F238E27FC236}">
                <a16:creationId xmlns:a16="http://schemas.microsoft.com/office/drawing/2014/main" id="{3A41D754-9B71-4476-9E4E-1D64A585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731" y="335781"/>
            <a:ext cx="6765133" cy="94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E603AD-D2D7-4B0B-86EE-9B8CF3656436}"/>
              </a:ext>
            </a:extLst>
          </p:cNvPr>
          <p:cNvSpPr txBox="1"/>
          <p:nvPr/>
        </p:nvSpPr>
        <p:spPr>
          <a:xfrm>
            <a:off x="211931" y="457200"/>
            <a:ext cx="16459200" cy="3046988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2 Sam 24:22-25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Araunah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 unto David, Let my lord the king take and offer up what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unto him: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here be oxen for burnt sacrifice, and threshing instruments and other instruments of the oxen for wood.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26557-3A1B-4192-A823-F46E3D48CA3A}"/>
              </a:ext>
            </a:extLst>
          </p:cNvPr>
          <p:cNvSpPr txBox="1"/>
          <p:nvPr/>
        </p:nvSpPr>
        <p:spPr>
          <a:xfrm>
            <a:off x="1050131" y="3504188"/>
            <a:ext cx="1455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Nay; but I will surely buy it of thee at a price:</a:t>
            </a:r>
            <a:endParaRPr lang="en-US" sz="1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BC2EB-1276-4630-8929-E45FBBDF7574}"/>
              </a:ext>
            </a:extLst>
          </p:cNvPr>
          <p:cNvSpPr txBox="1"/>
          <p:nvPr/>
        </p:nvSpPr>
        <p:spPr>
          <a:xfrm>
            <a:off x="8352" y="4648200"/>
            <a:ext cx="86731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will I offer offerings unto the LORD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…of that which doth cost me nothing.” </a:t>
            </a:r>
            <a:endParaRPr lang="en-US" sz="6000" dirty="0"/>
          </a:p>
        </p:txBody>
      </p:sp>
      <p:pic>
        <p:nvPicPr>
          <p:cNvPr id="11" name="Picture 2" descr="Positive Side of a Plague - JerusalemChannel.tv">
            <a:extLst>
              <a:ext uri="{FF2B5EF4-FFF2-40B4-BE49-F238E27FC236}">
                <a16:creationId xmlns:a16="http://schemas.microsoft.com/office/drawing/2014/main" id="{522E515B-66FC-4C58-A47C-12DA29B0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31" y="4419600"/>
            <a:ext cx="8664503" cy="51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29BAA-101B-44F8-AE26-32147265C1B9}"/>
              </a:ext>
            </a:extLst>
          </p:cNvPr>
          <p:cNvSpPr txBox="1"/>
          <p:nvPr/>
        </p:nvSpPr>
        <p:spPr>
          <a:xfrm>
            <a:off x="231527" y="304800"/>
            <a:ext cx="1682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Later, David sacrificially prepared to build the Temple there.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BA789-A8B6-420B-B941-B65715ED13CA}"/>
              </a:ext>
            </a:extLst>
          </p:cNvPr>
          <p:cNvSpPr txBox="1"/>
          <p:nvPr/>
        </p:nvSpPr>
        <p:spPr>
          <a:xfrm>
            <a:off x="0" y="1295400"/>
            <a:ext cx="168206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29:10-12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“Blessed be thou, LORD God…, for ever and ever.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Thine, O LORD, is the greatness, and the power, and the glory,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victory, and the majesty: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that is in the heaven and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the earth is thine; thine is the kingdom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thou art exalted as head above all. 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9C88C-7388-4B31-A8AB-3F98F4234E6B}"/>
              </a:ext>
            </a:extLst>
          </p:cNvPr>
          <p:cNvSpPr txBox="1"/>
          <p:nvPr/>
        </p:nvSpPr>
        <p:spPr>
          <a:xfrm>
            <a:off x="440531" y="5947234"/>
            <a:ext cx="110460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riches and </a:t>
            </a:r>
            <a:r>
              <a:rPr lang="en-US" sz="7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of thee,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thou </a:t>
            </a:r>
            <a:r>
              <a:rPr lang="en-US" sz="7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reignest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all; </a:t>
            </a:r>
          </a:p>
        </p:txBody>
      </p:sp>
      <p:pic>
        <p:nvPicPr>
          <p:cNvPr id="17" name="Picture 2" descr="I AM COMING SOON! : JEHOVAH Says To Hezekiah, &quot;I Have ...">
            <a:extLst>
              <a:ext uri="{FF2B5EF4-FFF2-40B4-BE49-F238E27FC236}">
                <a16:creationId xmlns:a16="http://schemas.microsoft.com/office/drawing/2014/main" id="{92D97336-CD99-426F-87AE-7A91198E2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 bwMode="auto">
          <a:xfrm>
            <a:off x="12825413" y="3785652"/>
            <a:ext cx="4514850" cy="59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41B6B-D286-483E-A912-054ECE9EA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36543" b="78631"/>
          <a:stretch/>
        </p:blipFill>
        <p:spPr>
          <a:xfrm>
            <a:off x="0" y="228601"/>
            <a:ext cx="17344900" cy="77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 AM COMING SOON! : JEHOVAH Says To Hezekiah, &quot;I Have ...">
            <a:extLst>
              <a:ext uri="{FF2B5EF4-FFF2-40B4-BE49-F238E27FC236}">
                <a16:creationId xmlns:a16="http://schemas.microsoft.com/office/drawing/2014/main" id="{92D97336-CD99-426F-87AE-7A91198E2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 bwMode="auto">
          <a:xfrm>
            <a:off x="12825413" y="3785652"/>
            <a:ext cx="4514850" cy="59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70F19-03BC-4EA1-A7CD-BFB0CFA3C768}"/>
              </a:ext>
            </a:extLst>
          </p:cNvPr>
          <p:cNvSpPr txBox="1"/>
          <p:nvPr/>
        </p:nvSpPr>
        <p:spPr>
          <a:xfrm>
            <a:off x="346199" y="228600"/>
            <a:ext cx="166478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29:12-14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thine hand is power and might; and in thine hand it is to make great, and to give strength unto all. Now therefore, our God, we thank thee, and praise thy glorious name.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who am I, and what is my people, that we should be able to offer so willingly after this sort?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06B5B-AD73-4FCE-9183-A57F74C5EC09}"/>
              </a:ext>
            </a:extLst>
          </p:cNvPr>
          <p:cNvSpPr txBox="1"/>
          <p:nvPr/>
        </p:nvSpPr>
        <p:spPr>
          <a:xfrm>
            <a:off x="346199" y="4724400"/>
            <a:ext cx="120392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things come of thee,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thine own 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given thee!”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26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C7DBF-EA1B-43C5-B558-BD6BFFFF7D8F}"/>
              </a:ext>
            </a:extLst>
          </p:cNvPr>
          <p:cNvSpPr txBox="1"/>
          <p:nvPr/>
        </p:nvSpPr>
        <p:spPr>
          <a:xfrm>
            <a:off x="364331" y="8305800"/>
            <a:ext cx="16230600" cy="11058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The Magi understood this.</a:t>
            </a: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46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C55E59-B25D-4CCA-85A5-194FB2D4C0D7}"/>
              </a:ext>
            </a:extLst>
          </p:cNvPr>
          <p:cNvSpPr txBox="1"/>
          <p:nvPr/>
        </p:nvSpPr>
        <p:spPr>
          <a:xfrm>
            <a:off x="1659731" y="1066800"/>
            <a:ext cx="1577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2:11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they were come into the house, they saw the young child with Mary his mother, and fell down,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worshipped him: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Image result for wise men and jesus">
            <a:extLst>
              <a:ext uri="{FF2B5EF4-FFF2-40B4-BE49-F238E27FC236}">
                <a16:creationId xmlns:a16="http://schemas.microsoft.com/office/drawing/2014/main" id="{D6C9327D-AA49-47AA-B0E0-3DBB9D6B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31" y="3733801"/>
            <a:ext cx="7188246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7186D4-DBD6-45C0-951E-2A3E06FF1DE5}"/>
              </a:ext>
            </a:extLst>
          </p:cNvPr>
          <p:cNvSpPr txBox="1"/>
          <p:nvPr/>
        </p:nvSpPr>
        <p:spPr>
          <a:xfrm>
            <a:off x="1365817" y="3977819"/>
            <a:ext cx="875211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they had opened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treasures,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presented unto him gifts;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gold, and frankincense,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myrrh.” </a:t>
            </a:r>
            <a:endParaRPr lang="en-US" sz="1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7B31F-1619-4120-BEC1-ACA1DD7B0018}"/>
              </a:ext>
            </a:extLst>
          </p:cNvPr>
          <p:cNvSpPr txBox="1"/>
          <p:nvPr/>
        </p:nvSpPr>
        <p:spPr>
          <a:xfrm>
            <a:off x="-439323" y="431854"/>
            <a:ext cx="17779586" cy="132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C. Eventually we’ll understand this. Rev 4:10,11</a:t>
            </a: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3A842-7997-4A3B-AA2F-70B0CB6B8461}"/>
              </a:ext>
            </a:extLst>
          </p:cNvPr>
          <p:cNvSpPr txBox="1"/>
          <p:nvPr/>
        </p:nvSpPr>
        <p:spPr>
          <a:xfrm>
            <a:off x="745331" y="1752600"/>
            <a:ext cx="14782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24 elders fall down before him that sat on the throne,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worship him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lives for ever,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cast their crowns before the throne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saying,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art worthy, O Lord, to receive glory and honor and power: for thou hast created all things,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n on Revelation">
            <a:extLst>
              <a:ext uri="{FF2B5EF4-FFF2-40B4-BE49-F238E27FC236}">
                <a16:creationId xmlns:a16="http://schemas.microsoft.com/office/drawing/2014/main" id="{261A16B6-FF15-412D-B8F0-BF10FFC2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31" y="5853895"/>
            <a:ext cx="7799410" cy="38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654F0-192D-48F2-A75E-2DD5DD25533F}"/>
              </a:ext>
            </a:extLst>
          </p:cNvPr>
          <p:cNvSpPr txBox="1"/>
          <p:nvPr/>
        </p:nvSpPr>
        <p:spPr>
          <a:xfrm>
            <a:off x="745331" y="5638800"/>
            <a:ext cx="8732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pleasure 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and were created.”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089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B0C075-5B1F-4BD8-BE90-F6F4502B11FF}"/>
              </a:ext>
            </a:extLst>
          </p:cNvPr>
          <p:cNvSpPr txBox="1"/>
          <p:nvPr/>
        </p:nvSpPr>
        <p:spPr>
          <a:xfrm>
            <a:off x="135731" y="-165254"/>
            <a:ext cx="16916400" cy="50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Conclusion: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genuine worship involves giving: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it that God wants most from us?</a:t>
            </a:r>
            <a:endParaRPr lang="en-US" sz="8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135731" y="3746588"/>
            <a:ext cx="168910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wants our </a:t>
            </a:r>
            <a:r>
              <a:rPr lang="en-US" sz="8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Hearts!</a:t>
            </a: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80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Devotion</a:t>
            </a: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DD1D6-076D-4B3F-BD3F-A971A878B20B}"/>
              </a:ext>
            </a:extLst>
          </p:cNvPr>
          <p:cNvSpPr txBox="1"/>
          <p:nvPr/>
        </p:nvSpPr>
        <p:spPr>
          <a:xfrm>
            <a:off x="288132" y="4848497"/>
            <a:ext cx="14554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thine heart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07F28-F7A8-4898-97E4-9F9D47B29F00}"/>
              </a:ext>
            </a:extLst>
          </p:cNvPr>
          <p:cNvSpPr txBox="1"/>
          <p:nvPr/>
        </p:nvSpPr>
        <p:spPr>
          <a:xfrm>
            <a:off x="332700" y="6181239"/>
            <a:ext cx="1720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Lēb</a:t>
            </a:r>
            <a:r>
              <a:rPr lang="en-US" sz="5400" b="1" dirty="0"/>
              <a:t>: heart (508x); mind (30x); feelings (8x), will (4x)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87995-15B6-4986-80EF-6999ABFE7B11}"/>
              </a:ext>
            </a:extLst>
          </p:cNvPr>
          <p:cNvSpPr txBox="1"/>
          <p:nvPr/>
        </p:nvSpPr>
        <p:spPr>
          <a:xfrm>
            <a:off x="745331" y="7673781"/>
            <a:ext cx="108450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(“midst”11x)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514769" y="613996"/>
            <a:ext cx="1630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God wants our </a:t>
            </a:r>
            <a:r>
              <a:rPr lang="en-US" sz="7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Hearts!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72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Devotion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He (and we) know he has them? </a:t>
            </a: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DD1D6-076D-4B3F-BD3F-A971A878B20B}"/>
              </a:ext>
            </a:extLst>
          </p:cNvPr>
          <p:cNvSpPr txBox="1"/>
          <p:nvPr/>
        </p:nvSpPr>
        <p:spPr>
          <a:xfrm>
            <a:off x="364331" y="1676400"/>
            <a:ext cx="14554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thine heart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ED4C0-8F26-48C2-B9DC-2C902B162337}"/>
              </a:ext>
            </a:extLst>
          </p:cNvPr>
          <p:cNvSpPr txBox="1"/>
          <p:nvPr/>
        </p:nvSpPr>
        <p:spPr>
          <a:xfrm>
            <a:off x="656944" y="5665695"/>
            <a:ext cx="171090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Devotion is demonstrated </a:t>
            </a:r>
          </a:p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 </a:t>
            </a:r>
            <a:r>
              <a:rPr lang="en-US" sz="9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9A3B2-854F-4FAB-B5BF-293BCD83BA10}"/>
              </a:ext>
            </a:extLst>
          </p:cNvPr>
          <p:cNvSpPr txBox="1"/>
          <p:nvPr/>
        </p:nvSpPr>
        <p:spPr>
          <a:xfrm>
            <a:off x="516731" y="3937982"/>
            <a:ext cx="1516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ways.”</a:t>
            </a:r>
          </a:p>
        </p:txBody>
      </p:sp>
    </p:spTree>
    <p:extLst>
      <p:ext uri="{BB962C8B-B14F-4D97-AF65-F5344CB8AC3E}">
        <p14:creationId xmlns:p14="http://schemas.microsoft.com/office/powerpoint/2010/main" val="29883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BDD1D6-076D-4B3F-BD3F-A971A878B20B}"/>
              </a:ext>
            </a:extLst>
          </p:cNvPr>
          <p:cNvSpPr txBox="1"/>
          <p:nvPr/>
        </p:nvSpPr>
        <p:spPr>
          <a:xfrm>
            <a:off x="393381" y="565716"/>
            <a:ext cx="160491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thine heart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</a:t>
            </a:r>
            <a:r>
              <a:rPr lang="en-US" sz="8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ways.”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606F5-C57A-4D39-A09A-A0C28B86F653}"/>
              </a:ext>
            </a:extLst>
          </p:cNvPr>
          <p:cNvSpPr txBox="1"/>
          <p:nvPr/>
        </p:nvSpPr>
        <p:spPr>
          <a:xfrm>
            <a:off x="-421396" y="2895600"/>
            <a:ext cx="1618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/>
              <a:t>Rāṣâ</a:t>
            </a:r>
            <a:r>
              <a:rPr lang="en-US" sz="7200" dirty="0"/>
              <a:t>’: to delight in!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BEE32-16D0-4F10-858A-B0843B553E6E}"/>
              </a:ext>
            </a:extLst>
          </p:cNvPr>
          <p:cNvSpPr txBox="1"/>
          <p:nvPr/>
        </p:nvSpPr>
        <p:spPr>
          <a:xfrm>
            <a:off x="264556" y="4127305"/>
            <a:ext cx="1681114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Ps 37:4-5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 thyself also in the </a:t>
            </a:r>
            <a:r>
              <a:rPr lang="en-US" sz="6600" b="1" i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he shall give thee the desires of thine heart.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thy way unto the </a:t>
            </a:r>
            <a:r>
              <a:rPr lang="en-US" sz="72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trust also in him;                 </a:t>
            </a:r>
          </a:p>
          <a:p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he shall bring it to pass”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29E2AA-AC6F-405B-B0FE-EEAA0F7031D0}"/>
              </a:ext>
            </a:extLst>
          </p:cNvPr>
          <p:cNvSpPr txBox="1"/>
          <p:nvPr/>
        </p:nvSpPr>
        <p:spPr>
          <a:xfrm>
            <a:off x="364331" y="201641"/>
            <a:ext cx="16306800" cy="97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Deuteronomy 10:12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“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doth the </a:t>
            </a:r>
            <a:r>
              <a:rPr lang="en-US" sz="66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 require of thee,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fear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(yare’: revere)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God, </a:t>
            </a:r>
          </a:p>
          <a:p>
            <a:pPr algn="ctr"/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walk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his ways,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yālak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follow Him)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8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love </a:t>
            </a:r>
            <a:r>
              <a:rPr lang="en-US" sz="8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ahab</a:t>
            </a:r>
            <a:r>
              <a:rPr lang="en-US" sz="8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serve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6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ʿābad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work for and worship 5x)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thy heart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thy soul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29E2AA-AC6F-405B-B0FE-EEAA0F7031D0}"/>
              </a:ext>
            </a:extLst>
          </p:cNvPr>
          <p:cNvSpPr txBox="1"/>
          <p:nvPr/>
        </p:nvSpPr>
        <p:spPr>
          <a:xfrm>
            <a:off x="364331" y="914400"/>
            <a:ext cx="165354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Deuteronomy 10:13 </a:t>
            </a:r>
          </a:p>
          <a:p>
            <a:pPr algn="ctr"/>
            <a:r>
              <a:rPr lang="en-US" sz="66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keep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shāmar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observe, protect)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commandments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miṣwâ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enjoin/prescribe)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6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statutes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ḥuq’qâ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prescribe, appoint)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which I command thee this day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27211-DC96-445A-BD86-B40CD4309435}"/>
              </a:ext>
            </a:extLst>
          </p:cNvPr>
          <p:cNvSpPr txBox="1"/>
          <p:nvPr/>
        </p:nvSpPr>
        <p:spPr>
          <a:xfrm>
            <a:off x="821531" y="7823537"/>
            <a:ext cx="11398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Ṭôb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good, pleasure, precious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E8C6F-E33B-4368-8F56-023C54C19DD5}"/>
              </a:ext>
            </a:extLst>
          </p:cNvPr>
          <p:cNvSpPr txBox="1"/>
          <p:nvPr/>
        </p:nvSpPr>
        <p:spPr>
          <a:xfrm>
            <a:off x="3564732" y="6277826"/>
            <a:ext cx="86737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thy good?” </a:t>
            </a:r>
          </a:p>
        </p:txBody>
      </p:sp>
    </p:spTree>
    <p:extLst>
      <p:ext uri="{BB962C8B-B14F-4D97-AF65-F5344CB8AC3E}">
        <p14:creationId xmlns:p14="http://schemas.microsoft.com/office/powerpoint/2010/main" val="26677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FDB42D-41C2-4678-B74F-858F7646C6B9}"/>
              </a:ext>
            </a:extLst>
          </p:cNvPr>
          <p:cNvSpPr txBox="1"/>
          <p:nvPr/>
        </p:nvSpPr>
        <p:spPr>
          <a:xfrm>
            <a:off x="211931" y="2057400"/>
            <a:ext cx="166878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Isaiah 29:13; Mt 15:8,9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people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nigh unto me with their mouth, and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with their lips; </a:t>
            </a:r>
          </a:p>
          <a:p>
            <a:pPr algn="ctr"/>
            <a:r>
              <a:rPr lang="en-US" sz="8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their heart is far from me.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vain they do worship me,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for doctrines the commandments of men.” 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9F0E-17F5-4A0F-B4D2-EBBC3E94CB2B}"/>
              </a:ext>
            </a:extLst>
          </p:cNvPr>
          <p:cNvSpPr txBox="1"/>
          <p:nvPr/>
        </p:nvSpPr>
        <p:spPr>
          <a:xfrm>
            <a:off x="0" y="863560"/>
            <a:ext cx="171283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Heartless worship is hopeless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(Vain)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worship!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3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696534" y="4991947"/>
            <a:ext cx="10087013" cy="42209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42BCC-E9DD-4B44-A276-DCF87866BE72}"/>
              </a:ext>
            </a:extLst>
          </p:cNvPr>
          <p:cNvSpPr txBox="1"/>
          <p:nvPr/>
        </p:nvSpPr>
        <p:spPr>
          <a:xfrm>
            <a:off x="7142362" y="4355284"/>
            <a:ext cx="9195355" cy="215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Aft>
                <a:spcPts val="600"/>
              </a:spcAft>
            </a:pPr>
            <a:r>
              <a:rPr lang="en-US" sz="6000" b="1" kern="1200" dirty="0">
                <a:latin typeface="+mj-lt"/>
                <a:ea typeface="+mj-ea"/>
                <a:cs typeface="+mj-cs"/>
              </a:rPr>
              <a:t>Common “Worship” images. </a:t>
            </a:r>
            <a:endParaRPr lang="en-US" sz="6000" b="1" kern="1200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What is Worship? – Trumpet Call">
            <a:extLst>
              <a:ext uri="{FF2B5EF4-FFF2-40B4-BE49-F238E27FC236}">
                <a16:creationId xmlns:a16="http://schemas.microsoft.com/office/drawing/2014/main" id="{9A663D2F-772B-4399-9E16-BE1031374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16350" b="2"/>
          <a:stretch/>
        </p:blipFill>
        <p:spPr bwMode="auto">
          <a:xfrm>
            <a:off x="451761" y="457575"/>
            <a:ext cx="5904793" cy="43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yths About Worship - St George Orthodox Ministry">
            <a:extLst>
              <a:ext uri="{FF2B5EF4-FFF2-40B4-BE49-F238E27FC236}">
                <a16:creationId xmlns:a16="http://schemas.microsoft.com/office/drawing/2014/main" id="{FF85F044-F793-482D-B69A-A79A7E2FA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r="11398"/>
          <a:stretch/>
        </p:blipFill>
        <p:spPr bwMode="auto">
          <a:xfrm>
            <a:off x="6597826" y="457575"/>
            <a:ext cx="5034786" cy="42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s Private or Public Worship Better for Spiritual Growth?">
            <a:extLst>
              <a:ext uri="{FF2B5EF4-FFF2-40B4-BE49-F238E27FC236}">
                <a16:creationId xmlns:a16="http://schemas.microsoft.com/office/drawing/2014/main" id="{33CC4007-5BB5-42DA-91FD-277493BCE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3544" b="-1"/>
          <a:stretch/>
        </p:blipFill>
        <p:spPr bwMode="auto">
          <a:xfrm>
            <a:off x="11873884" y="457577"/>
            <a:ext cx="5028548" cy="42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69" name="Straight Connector 13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8008" y="7741277"/>
            <a:ext cx="9103638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Trends in Modern Worship Music from 2000-2010 | Church Music Today">
            <a:extLst>
              <a:ext uri="{FF2B5EF4-FFF2-40B4-BE49-F238E27FC236}">
                <a16:creationId xmlns:a16="http://schemas.microsoft.com/office/drawing/2014/main" id="{5F887F2B-DAFE-4731-A89F-4761EE47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r="2" b="2"/>
          <a:stretch/>
        </p:blipFill>
        <p:spPr bwMode="auto">
          <a:xfrm>
            <a:off x="451761" y="4991193"/>
            <a:ext cx="5917268" cy="43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br>
              <a:rPr lang="en-US"/>
            </a:b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3E089-F08C-420F-B7A5-D0FB9B2FA91F}"/>
              </a:ext>
            </a:extLst>
          </p:cNvPr>
          <p:cNvSpPr txBox="1"/>
          <p:nvPr/>
        </p:nvSpPr>
        <p:spPr>
          <a:xfrm>
            <a:off x="6696534" y="6583501"/>
            <a:ext cx="1019196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1 Tim 2:8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therefore that men pray every where, lifting up holy hands,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wrath and doubting.”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AC501-A343-4DDD-A3F3-CE1877A222C9}"/>
              </a:ext>
            </a:extLst>
          </p:cNvPr>
          <p:cNvSpPr txBox="1"/>
          <p:nvPr/>
        </p:nvSpPr>
        <p:spPr>
          <a:xfrm>
            <a:off x="211931" y="4444678"/>
            <a:ext cx="167881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Doesn’t worship involve more than “waving” to God?</a:t>
            </a:r>
          </a:p>
        </p:txBody>
      </p:sp>
    </p:spTree>
    <p:extLst>
      <p:ext uri="{BB962C8B-B14F-4D97-AF65-F5344CB8AC3E}">
        <p14:creationId xmlns:p14="http://schemas.microsoft.com/office/powerpoint/2010/main" val="36202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E3ABE-ECFA-4DBE-B5CC-8A1A9854E9E1}"/>
              </a:ext>
            </a:extLst>
          </p:cNvPr>
          <p:cNvSpPr txBox="1"/>
          <p:nvPr/>
        </p:nvSpPr>
        <p:spPr>
          <a:xfrm>
            <a:off x="52722" y="228601"/>
            <a:ext cx="17234818" cy="991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1:10-12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“Hear the word of the </a:t>
            </a:r>
            <a:r>
              <a:rPr lang="en-US" sz="66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algn="ctr"/>
            <a:r>
              <a:rPr lang="en-US" sz="6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what purpose is the multitude of your sacrifices unto me? saith the </a:t>
            </a:r>
            <a:r>
              <a:rPr lang="en-US" sz="66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full of the burnt offerings of rams, and the fat of fed beasts; and I delight not in the blood of bullocks, or of lambs, or of he goats.</a:t>
            </a:r>
          </a:p>
          <a:p>
            <a:pPr algn="ctr"/>
            <a:r>
              <a:rPr lang="en-US" sz="6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When ye come to appear before me,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hath required this at your hand,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tread my courts?”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E3ABE-ECFA-4DBE-B5CC-8A1A9854E9E1}"/>
              </a:ext>
            </a:extLst>
          </p:cNvPr>
          <p:cNvSpPr txBox="1"/>
          <p:nvPr/>
        </p:nvSpPr>
        <p:spPr>
          <a:xfrm>
            <a:off x="279338" y="49632"/>
            <a:ext cx="17234818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1:13-15  </a:t>
            </a:r>
            <a:r>
              <a:rPr 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 no more vain oblations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incense is an abomination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me; the new moons and sabbaths, the calling of assemblies,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cannot away with; </a:t>
            </a:r>
          </a:p>
          <a:p>
            <a:pPr algn="ctr"/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iniquity, even the solemn meeting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6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Your new moons and your feasts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soul </a:t>
            </a:r>
            <a:r>
              <a:rPr lang="en-US" sz="6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 trouble unto me; I am weary to bear them. </a:t>
            </a:r>
          </a:p>
          <a:p>
            <a:pPr algn="ctr"/>
            <a:r>
              <a:rPr lang="en-US" sz="6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when ye spread forth your hands,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hide mine eyes from you: yea, when ye make many prayers, I will not hear: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hands are full of blood….”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29E2AA-AC6F-405B-B0FE-EEAA0F7031D0}"/>
              </a:ext>
            </a:extLst>
          </p:cNvPr>
          <p:cNvSpPr txBox="1"/>
          <p:nvPr/>
        </p:nvSpPr>
        <p:spPr>
          <a:xfrm>
            <a:off x="211931" y="0"/>
            <a:ext cx="16306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/>
              <a:t>Application:</a:t>
            </a:r>
          </a:p>
          <a:p>
            <a:pPr marL="1371600" indent="-1371600" algn="ctr">
              <a:buAutoNum type="arabicParenR"/>
            </a:pPr>
            <a:r>
              <a:rPr lang="en-US" sz="8800" b="1" dirty="0"/>
              <a:t>Is Christ </a:t>
            </a:r>
            <a:r>
              <a:rPr lang="en-US" sz="8800" b="1" i="1" u="sng" dirty="0"/>
              <a:t>in</a:t>
            </a:r>
            <a:r>
              <a:rPr lang="en-US" sz="8800" b="1" dirty="0"/>
              <a:t> your heart?</a:t>
            </a:r>
          </a:p>
          <a:p>
            <a:pPr algn="ctr"/>
            <a:r>
              <a:rPr lang="en-US" sz="8800" b="1" dirty="0"/>
              <a:t> 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nocking on the Door of Your Heart | Be Strong and Courageous...">
            <a:extLst>
              <a:ext uri="{FF2B5EF4-FFF2-40B4-BE49-F238E27FC236}">
                <a16:creationId xmlns:a16="http://schemas.microsoft.com/office/drawing/2014/main" id="{255CBB0E-13E8-4BD9-BA89-903CCC94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31" y="2835149"/>
            <a:ext cx="9273949" cy="69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68D4C-3E05-4BF4-ADEA-AD502AE02CF9}"/>
              </a:ext>
            </a:extLst>
          </p:cNvPr>
          <p:cNvSpPr txBox="1"/>
          <p:nvPr/>
        </p:nvSpPr>
        <p:spPr>
          <a:xfrm>
            <a:off x="211931" y="3200400"/>
            <a:ext cx="866720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Ro 10:10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heart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believeth unto righteousness.”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51D4C-45D4-4FC1-A9E2-2F0811A5F726}"/>
              </a:ext>
            </a:extLst>
          </p:cNvPr>
          <p:cNvSpPr txBox="1"/>
          <p:nvPr/>
        </p:nvSpPr>
        <p:spPr>
          <a:xfrm>
            <a:off x="364331" y="4876800"/>
            <a:ext cx="8667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Gal 4:6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ye are sons, God hath sent forth the Spirit of his Son into your hearts, crying, Abba, Father.”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BC607-4098-4244-9CC8-27E7DED02B7E}"/>
              </a:ext>
            </a:extLst>
          </p:cNvPr>
          <p:cNvSpPr txBox="1"/>
          <p:nvPr/>
        </p:nvSpPr>
        <p:spPr>
          <a:xfrm>
            <a:off x="211931" y="7032218"/>
            <a:ext cx="8667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8:16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itself bears witness with our spirit,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are the children of God:”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29E2AA-AC6F-405B-B0FE-EEAA0F7031D0}"/>
              </a:ext>
            </a:extLst>
          </p:cNvPr>
          <p:cNvSpPr txBox="1"/>
          <p:nvPr/>
        </p:nvSpPr>
        <p:spPr>
          <a:xfrm>
            <a:off x="135731" y="685800"/>
            <a:ext cx="16992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Application:</a:t>
            </a:r>
          </a:p>
          <a:p>
            <a:pPr algn="ctr"/>
            <a:r>
              <a:rPr lang="en-US" sz="7200" b="1" dirty="0"/>
              <a:t>2) Does Christ “</a:t>
            </a:r>
            <a:r>
              <a:rPr lang="en-US" sz="7200" b="1" i="1" u="sng" dirty="0"/>
              <a:t>Have</a:t>
            </a:r>
            <a:r>
              <a:rPr lang="en-US" sz="7200" b="1" dirty="0"/>
              <a:t>” your heart?</a:t>
            </a:r>
          </a:p>
          <a:p>
            <a:pPr algn="ctr"/>
            <a:r>
              <a:rPr lang="en-US" sz="6000" dirty="0" err="1"/>
              <a:t>Pr</a:t>
            </a:r>
            <a:r>
              <a:rPr lang="en-US" sz="6000" dirty="0"/>
              <a:t> 23:26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thine heart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observe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(delight in)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ways.”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Devotion Demonstrated by Dedication!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John 14:21)</a:t>
            </a:r>
          </a:p>
        </p:txBody>
      </p:sp>
    </p:spTree>
    <p:extLst>
      <p:ext uri="{BB962C8B-B14F-4D97-AF65-F5344CB8AC3E}">
        <p14:creationId xmlns:p14="http://schemas.microsoft.com/office/powerpoint/2010/main" val="35547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690EA1-50FD-4359-B26B-2709EFAE0368}"/>
              </a:ext>
            </a:extLst>
          </p:cNvPr>
          <p:cNvSpPr txBox="1"/>
          <p:nvPr/>
        </p:nvSpPr>
        <p:spPr>
          <a:xfrm>
            <a:off x="440531" y="1295400"/>
            <a:ext cx="1622121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   Matthew 22:36-38</a:t>
            </a:r>
          </a:p>
          <a:p>
            <a:pPr algn="ctr"/>
            <a:r>
              <a:rPr lang="en-US" sz="5400" dirty="0"/>
              <a:t> </a:t>
            </a:r>
            <a:r>
              <a:rPr lang="en-US" sz="5400" dirty="0">
                <a:solidFill>
                  <a:srgbClr val="FFFF00"/>
                </a:solidFill>
              </a:rPr>
              <a:t>“</a:t>
            </a:r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Master, which is the great commandment in the law? </a:t>
            </a:r>
          </a:p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the Lord thy God with all thy heart, </a:t>
            </a:r>
          </a:p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all thy soul, and with all thy mind. </a:t>
            </a:r>
          </a:p>
          <a:p>
            <a:pPr algn="ctr"/>
            <a:r>
              <a:rPr lang="en-US" sz="9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and </a:t>
            </a:r>
          </a:p>
          <a:p>
            <a:pPr algn="ctr"/>
            <a:r>
              <a:rPr lang="en-US" sz="9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commandment!” </a:t>
            </a:r>
            <a:endParaRPr lang="en-US" sz="9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71818-65E3-4D74-89EA-1992A75707E7}"/>
              </a:ext>
            </a:extLst>
          </p:cNvPr>
          <p:cNvSpPr txBox="1"/>
          <p:nvPr/>
        </p:nvSpPr>
        <p:spPr>
          <a:xfrm>
            <a:off x="400447" y="208548"/>
            <a:ext cx="1699260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5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Webster’s defines worship as: </a:t>
            </a:r>
            <a:r>
              <a:rPr lang="en-US" sz="54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(verb</a:t>
            </a:r>
            <a:r>
              <a:rPr lang="en-US" sz="54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4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honor or show reverence for a divine being or power</a:t>
            </a:r>
          </a:p>
          <a:p>
            <a:pPr algn="l" fontAlgn="base"/>
            <a:r>
              <a:rPr lang="en-US" sz="4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 </a:t>
            </a:r>
            <a:r>
              <a:rPr lang="en-US" sz="4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regard with great or extravagant respect, honor, or devotion </a:t>
            </a:r>
            <a:r>
              <a:rPr lang="en-US" sz="4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 fontAlgn="base"/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(a celebrity wor</a:t>
            </a:r>
            <a:r>
              <a:rPr lang="en-US" sz="4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shipped by her fans)</a:t>
            </a:r>
          </a:p>
          <a:p>
            <a:pPr algn="l" fontAlgn="base"/>
            <a:r>
              <a:rPr lang="en-US" sz="4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3: </a:t>
            </a:r>
            <a:r>
              <a:rPr lang="en-US" sz="4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perform or take part in worship or an act of worship</a:t>
            </a:r>
          </a:p>
          <a:p>
            <a:pPr algn="l" fontAlgn="base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algn="ctr" fontAlgn="base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 a Noun it involves: </a:t>
            </a:r>
          </a:p>
          <a:p>
            <a:pPr algn="ctr" fontAlgn="base"/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“Reverence or admiration for or devotion to and object of esteem”   </a:t>
            </a:r>
          </a:p>
          <a:p>
            <a:pPr algn="ctr" fontAlgn="base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</a:t>
            </a:r>
          </a:p>
          <a:p>
            <a:pPr algn="ctr" fontAlgn="base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religious practice with its creed and ritual”</a:t>
            </a:r>
          </a:p>
          <a:p>
            <a:b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59A5F-950B-4C9A-9D53-239894B1ED37}"/>
              </a:ext>
            </a:extLst>
          </p:cNvPr>
          <p:cNvSpPr txBox="1"/>
          <p:nvPr/>
        </p:nvSpPr>
        <p:spPr>
          <a:xfrm>
            <a:off x="10651331" y="2438400"/>
            <a:ext cx="58765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aka: American Idol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9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340262" cy="9753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5" name="Group 20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5813710" cy="97536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0246" name="Group 20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47" name="Group 20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1526552" y="0"/>
            <a:ext cx="5813710" cy="97536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98" name="Picture 2" descr="God Centered Worship: A Matter of Infinite Importance | God's Word is Truth  袮 的 道 就 是 真 理">
            <a:extLst>
              <a:ext uri="{FF2B5EF4-FFF2-40B4-BE49-F238E27FC236}">
                <a16:creationId xmlns:a16="http://schemas.microsoft.com/office/drawing/2014/main" id="{3992B998-308B-47DE-89BD-CFB4F8C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8228" y="2667000"/>
            <a:ext cx="871467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he Art of Worship – Worship Tabernacle">
            <a:extLst>
              <a:ext uri="{FF2B5EF4-FFF2-40B4-BE49-F238E27FC236}">
                <a16:creationId xmlns:a16="http://schemas.microsoft.com/office/drawing/2014/main" id="{817C755D-1284-4EBB-B6E8-78ECCF6F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74" y="2590800"/>
            <a:ext cx="7589863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E756D-94EA-46DC-B618-06D5D00644C1}"/>
              </a:ext>
            </a:extLst>
          </p:cNvPr>
          <p:cNvSpPr txBox="1"/>
          <p:nvPr/>
        </p:nvSpPr>
        <p:spPr>
          <a:xfrm>
            <a:off x="83375" y="78839"/>
            <a:ext cx="1771408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vast difference between:</a:t>
            </a:r>
          </a:p>
        </p:txBody>
      </p:sp>
    </p:spTree>
    <p:extLst>
      <p:ext uri="{BB962C8B-B14F-4D97-AF65-F5344CB8AC3E}">
        <p14:creationId xmlns:p14="http://schemas.microsoft.com/office/powerpoint/2010/main" val="18685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211931" y="228601"/>
            <a:ext cx="1736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71818-65E3-4D74-89EA-1992A75707E7}"/>
              </a:ext>
            </a:extLst>
          </p:cNvPr>
          <p:cNvSpPr txBox="1"/>
          <p:nvPr/>
        </p:nvSpPr>
        <p:spPr>
          <a:xfrm>
            <a:off x="400447" y="208548"/>
            <a:ext cx="1699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6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Jesus clarified this in Jn 4 when he asked the woman to be honest with Him and herself. </a:t>
            </a:r>
            <a:r>
              <a:rPr lang="en-US" sz="5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 15-18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3rd March - Third Sunday of Lent (A) | Fr Morty O'Shea">
            <a:extLst>
              <a:ext uri="{FF2B5EF4-FFF2-40B4-BE49-F238E27FC236}">
                <a16:creationId xmlns:a16="http://schemas.microsoft.com/office/drawing/2014/main" id="{1A009211-8EE2-4999-82E9-1EADF590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41" y="2167593"/>
            <a:ext cx="6760906" cy="76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75975-BF85-4D6C-9371-CDA281A29040}"/>
              </a:ext>
            </a:extLst>
          </p:cNvPr>
          <p:cNvSpPr txBox="1"/>
          <p:nvPr/>
        </p:nvSpPr>
        <p:spPr>
          <a:xfrm>
            <a:off x="211931" y="2239872"/>
            <a:ext cx="101346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she tried to changed the subject to ritual worship (vs 20)   Jesus responded (Vs 22,23)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worship, ye know not what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worshippers shall worship the Father in spirit and in truth: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Father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such to worship him.”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5FEEA-4C6B-4AF2-9CE2-77780259F6D9}"/>
              </a:ext>
            </a:extLst>
          </p:cNvPr>
          <p:cNvSpPr txBox="1"/>
          <p:nvPr/>
        </p:nvSpPr>
        <p:spPr>
          <a:xfrm>
            <a:off x="1202531" y="-162074"/>
            <a:ext cx="14706600" cy="590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“True (Biblical)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Worship” involves: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Sacrificial</a:t>
            </a:r>
            <a:r>
              <a:rPr lang="en-US" sz="80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iving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1. 1</a:t>
            </a:r>
            <a:r>
              <a:rPr lang="en-US" sz="6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to worship is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Gen. 22:5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and the lad will go yonder and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worship”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ow Abraham's Sacrifice of Isaac Illuminates the Atonement « Meridian  Magazine">
            <a:extLst>
              <a:ext uri="{FF2B5EF4-FFF2-40B4-BE49-F238E27FC236}">
                <a16:creationId xmlns:a16="http://schemas.microsoft.com/office/drawing/2014/main" id="{279A02A9-1A0C-4D77-8079-CBE580CE8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r="6597"/>
          <a:stretch/>
        </p:blipFill>
        <p:spPr bwMode="auto">
          <a:xfrm>
            <a:off x="12463462" y="5133364"/>
            <a:ext cx="4876801" cy="46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FE2D9-4450-4FB7-AA6E-01771F733B50}"/>
              </a:ext>
            </a:extLst>
          </p:cNvPr>
          <p:cNvSpPr txBox="1"/>
          <p:nvPr/>
        </p:nvSpPr>
        <p:spPr>
          <a:xfrm>
            <a:off x="2497931" y="4235515"/>
            <a:ext cx="1143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/>
              <a:t>Shāḥâ</a:t>
            </a:r>
            <a:r>
              <a:rPr lang="en-US" sz="4400" b="1" dirty="0"/>
              <a:t>’: worship, reverence, bow before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D9D51-9FEF-407A-A70E-FEF968BC55DF}"/>
              </a:ext>
            </a:extLst>
          </p:cNvPr>
          <p:cNvSpPr txBox="1"/>
          <p:nvPr/>
        </p:nvSpPr>
        <p:spPr>
          <a:xfrm>
            <a:off x="1202531" y="5133364"/>
            <a:ext cx="1097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What was the stated purpose of this trip?  </a:t>
            </a:r>
          </a:p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A98D0-A8AC-47EB-898B-2DA54A73ED0F}"/>
              </a:ext>
            </a:extLst>
          </p:cNvPr>
          <p:cNvSpPr txBox="1"/>
          <p:nvPr/>
        </p:nvSpPr>
        <p:spPr>
          <a:xfrm>
            <a:off x="32235" y="6726453"/>
            <a:ext cx="12657909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Gen 22:2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“Take now thy son, thine only son Isaac,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thou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get thee into …Moriah;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offer him there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burnt offering upon one of the mountains which I will tell thee of.” </a:t>
            </a: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5FEEA-4C6B-4AF2-9CE2-77780259F6D9}"/>
              </a:ext>
            </a:extLst>
          </p:cNvPr>
          <p:cNvSpPr txBox="1"/>
          <p:nvPr/>
        </p:nvSpPr>
        <p:spPr>
          <a:xfrm>
            <a:off x="1354931" y="838200"/>
            <a:ext cx="14706600" cy="110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1. 1</a:t>
            </a:r>
            <a:r>
              <a:rPr lang="en-US" sz="6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to worship is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Gen. 22:7,8</a:t>
            </a:r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9666-7A9A-46BF-863C-03080B22DB56}"/>
              </a:ext>
            </a:extLst>
          </p:cNvPr>
          <p:cNvSpPr txBox="1"/>
          <p:nvPr/>
        </p:nvSpPr>
        <p:spPr>
          <a:xfrm>
            <a:off x="1507331" y="1944016"/>
            <a:ext cx="147066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“Isaac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Abraham his father,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… Behold the fire and the wood: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but where is the lamb for a burnt offering? </a:t>
            </a:r>
            <a:br>
              <a:rPr lang="en-US" sz="4400" dirty="0"/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03517-59F9-4D5C-A02B-C44AA70B6A8B}"/>
              </a:ext>
            </a:extLst>
          </p:cNvPr>
          <p:cNvSpPr txBox="1"/>
          <p:nvPr/>
        </p:nvSpPr>
        <p:spPr>
          <a:xfrm>
            <a:off x="4631531" y="5257800"/>
            <a:ext cx="121851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/>
              <a:t>8 </a:t>
            </a:r>
            <a:r>
              <a:rPr lang="en-US" sz="5400" dirty="0"/>
              <a:t> 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”My son, God will provide himself a lamb….” </a:t>
            </a:r>
          </a:p>
        </p:txBody>
      </p:sp>
      <p:pic>
        <p:nvPicPr>
          <p:cNvPr id="15362" name="Picture 2" descr="Abraham, Isaac and God | Life Love God">
            <a:extLst>
              <a:ext uri="{FF2B5EF4-FFF2-40B4-BE49-F238E27FC236}">
                <a16:creationId xmlns:a16="http://schemas.microsoft.com/office/drawing/2014/main" id="{8ECAEE3D-BE4B-4D91-8621-6C5A06FED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/>
          <a:stretch/>
        </p:blipFill>
        <p:spPr bwMode="auto">
          <a:xfrm>
            <a:off x="0" y="4419600"/>
            <a:ext cx="41719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BE717-9079-4423-842D-5E92E809A348}"/>
              </a:ext>
            </a:extLst>
          </p:cNvPr>
          <p:cNvSpPr txBox="1"/>
          <p:nvPr/>
        </p:nvSpPr>
        <p:spPr>
          <a:xfrm>
            <a:off x="135731" y="381000"/>
            <a:ext cx="1706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lphaUcPeriod" startAt="2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actual purpose of this “worship”?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To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Abraham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11-12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C5F8-F27C-4A3A-830A-2006698D7AF0}"/>
              </a:ext>
            </a:extLst>
          </p:cNvPr>
          <p:cNvSpPr txBox="1"/>
          <p:nvPr/>
        </p:nvSpPr>
        <p:spPr>
          <a:xfrm>
            <a:off x="-16669" y="2895600"/>
            <a:ext cx="1156494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800" dirty="0">
                <a:solidFill>
                  <a:srgbClr val="FFFF00"/>
                </a:solidFill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angel of the </a:t>
            </a:r>
            <a:r>
              <a:rPr lang="en-US" sz="54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called unto him …Lay not thine hand upon the lad...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 I know that thou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fearest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 thou hast not withheld thy son, thine only son from me. </a:t>
            </a:r>
            <a:b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1" name="Picture 2" descr="Prophet Stories Training — Cross Cultural Ministry in Woking">
            <a:extLst>
              <a:ext uri="{FF2B5EF4-FFF2-40B4-BE49-F238E27FC236}">
                <a16:creationId xmlns:a16="http://schemas.microsoft.com/office/drawing/2014/main" id="{B4CB8371-DD28-4ECB-B09F-D530257B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892" y="3505200"/>
            <a:ext cx="5516371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rentine-Appointed">
  <a:themeElements>
    <a:clrScheme name="We Three Kings">
      <a:dk1>
        <a:srgbClr val="FFF9FC"/>
      </a:dk1>
      <a:lt1>
        <a:srgbClr val="000000"/>
      </a:lt1>
      <a:dk2>
        <a:srgbClr val="FFF7F7"/>
      </a:dk2>
      <a:lt2>
        <a:srgbClr val="000000"/>
      </a:lt2>
      <a:accent1>
        <a:srgbClr val="323D71"/>
      </a:accent1>
      <a:accent2>
        <a:srgbClr val="EDA130"/>
      </a:accent2>
      <a:accent3>
        <a:srgbClr val="D71A13"/>
      </a:accent3>
      <a:accent4>
        <a:srgbClr val="41316F"/>
      </a:accent4>
      <a:accent5>
        <a:srgbClr val="4C65C6"/>
      </a:accent5>
      <a:accent6>
        <a:srgbClr val="F5BA6B"/>
      </a:accent6>
      <a:hlink>
        <a:srgbClr val="D71A13"/>
      </a:hlink>
      <a:folHlink>
        <a:srgbClr val="4C65C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PraiseGod</Template>
  <TotalTime>1949</TotalTime>
  <Pages>0</Pages>
  <Words>2184</Words>
  <Characters>0</Characters>
  <Application>Microsoft Office PowerPoint</Application>
  <PresentationFormat>Custom</PresentationFormat>
  <Lines>0</Lines>
  <Paragraphs>220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Georgia</vt:lpstr>
      <vt:lpstr>Lucida Grande</vt:lpstr>
      <vt:lpstr>Times New Roman</vt:lpstr>
      <vt:lpstr>Office Theme</vt:lpstr>
      <vt:lpstr>Office Theme</vt:lpstr>
      <vt:lpstr>Florentine-Appointed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49</cp:revision>
  <dcterms:created xsi:type="dcterms:W3CDTF">2015-10-14T13:54:08Z</dcterms:created>
  <dcterms:modified xsi:type="dcterms:W3CDTF">2021-01-15T17:55:24Z</dcterms:modified>
</cp:coreProperties>
</file>