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79" r:id="rId3"/>
    <p:sldMasterId id="2147483697" r:id="rId4"/>
  </p:sldMasterIdLst>
  <p:notesMasterIdLst>
    <p:notesMasterId r:id="rId35"/>
  </p:notesMasterIdLst>
  <p:sldIdLst>
    <p:sldId id="365" r:id="rId5"/>
    <p:sldId id="411" r:id="rId6"/>
    <p:sldId id="369" r:id="rId7"/>
    <p:sldId id="409" r:id="rId8"/>
    <p:sldId id="378" r:id="rId9"/>
    <p:sldId id="410" r:id="rId10"/>
    <p:sldId id="401" r:id="rId11"/>
    <p:sldId id="413" r:id="rId12"/>
    <p:sldId id="402" r:id="rId13"/>
    <p:sldId id="404" r:id="rId14"/>
    <p:sldId id="405" r:id="rId15"/>
    <p:sldId id="406" r:id="rId16"/>
    <p:sldId id="379" r:id="rId17"/>
    <p:sldId id="396" r:id="rId18"/>
    <p:sldId id="412" r:id="rId19"/>
    <p:sldId id="407" r:id="rId20"/>
    <p:sldId id="385" r:id="rId21"/>
    <p:sldId id="384" r:id="rId22"/>
    <p:sldId id="387" r:id="rId23"/>
    <p:sldId id="388" r:id="rId24"/>
    <p:sldId id="386" r:id="rId25"/>
    <p:sldId id="392" r:id="rId26"/>
    <p:sldId id="391" r:id="rId27"/>
    <p:sldId id="390" r:id="rId28"/>
    <p:sldId id="395" r:id="rId29"/>
    <p:sldId id="397" r:id="rId30"/>
    <p:sldId id="393" r:id="rId31"/>
    <p:sldId id="398" r:id="rId32"/>
    <p:sldId id="394" r:id="rId33"/>
    <p:sldId id="414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88AC2"/>
    <a:srgbClr val="FFFFCC"/>
    <a:srgbClr val="FFCC99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862" autoAdjust="0"/>
  </p:normalViewPr>
  <p:slideViewPr>
    <p:cSldViewPr>
      <p:cViewPr varScale="1">
        <p:scale>
          <a:sx n="98" d="100"/>
          <a:sy n="98" d="100"/>
        </p:scale>
        <p:origin x="810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66E5-A8CA-44F7-B07A-CF97A9738E8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2EDE-153D-4F5D-8563-B92030752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2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7BF-63D1-4CCA-8C60-2B47562C64F9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B0B0-B242-493D-A60D-F435F1F1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B0D5-B1AB-463D-8F79-A09B4411489D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4EB7-32D5-4E82-8274-83850735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E5D7-5CBC-4331-BF6B-EEF520849B32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A108-C707-46C3-A593-CC1ECD2CD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1/7/2024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D8A10-44F4-493D-A23F-5AC079000C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0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1/7/2024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6AA52-EB4D-4177-A9E6-7F8498B6A4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8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7DB7-FC9F-4898-A1EE-9399BA6A80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98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739C-1933-42B6-868D-57C969C0A36C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E9FB-D246-460E-93F0-B98C08ABC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25BA-09F7-4F93-9792-05967E8675D8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3537-D71D-495E-9A30-305D4DD5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324C-475D-4CEA-8558-0BA90F05C424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9F2A-6AED-4438-B254-64C616D9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799F-C87A-477D-915F-6463D8563778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3326-9D1A-4DC4-9920-9BC800B2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9A25-0A25-4F4E-8B97-3D2968C08EDF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66E5-6144-41B3-9190-35B2E1E3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8600-7042-474D-88A8-F47E970E47DC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8626-B064-403F-8B94-08F85F52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924C-FF00-4A51-9793-070614E8CC06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0AE5-FD42-42A0-9E02-F26DAEC1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1ED8-D95A-4110-8622-F6D14C36C195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43AA-0F8F-4039-A665-F9088353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244E5-434B-4E17-A66C-4E37B15ADAF9}" type="datetimeFigureOut">
              <a:rPr lang="en-US"/>
              <a:pPr>
                <a:defRPr/>
              </a:pPr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A6BB-CB57-420D-BE94-D6ACF842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CA84-0FFD-4C9E-85F1-F815999DD7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3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CA84-0FFD-4C9E-85F1-F815999DD7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642B-2E16-4C17-9F86-C795D0CAF8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5C46F-D46C-4D95-8A4C-EEEFD6F47CBB}"/>
              </a:ext>
            </a:extLst>
          </p:cNvPr>
          <p:cNvSpPr txBox="1"/>
          <p:nvPr/>
        </p:nvSpPr>
        <p:spPr>
          <a:xfrm>
            <a:off x="0" y="5895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Power and Purposes of Scripture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CAE2A-3E9F-459B-8206-CBD691F3C7BC}"/>
              </a:ext>
            </a:extLst>
          </p:cNvPr>
          <p:cNvSpPr txBox="1"/>
          <p:nvPr/>
        </p:nvSpPr>
        <p:spPr>
          <a:xfrm>
            <a:off x="304800" y="819974"/>
            <a:ext cx="12012038" cy="150810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“Preach the Word...”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 4:2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“The Word” the apostles preached?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1CD3C-0501-496F-BE75-46DD1E7C0C2F}"/>
              </a:ext>
            </a:extLst>
          </p:cNvPr>
          <p:cNvSpPr/>
          <p:nvPr/>
        </p:nvSpPr>
        <p:spPr>
          <a:xfrm>
            <a:off x="381000" y="3718923"/>
            <a:ext cx="64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counsel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71A43-8B73-88A9-D66C-8E3DDDFC343B}"/>
              </a:ext>
            </a:extLst>
          </p:cNvPr>
          <p:cNvSpPr txBox="1"/>
          <p:nvPr/>
        </p:nvSpPr>
        <p:spPr>
          <a:xfrm>
            <a:off x="0" y="2369637"/>
            <a:ext cx="11506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Acts 20:26-27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pure from the blood of all men.</a:t>
            </a:r>
          </a:p>
          <a:p>
            <a:pPr lvl="0" algn="ctr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have not shunned to declare unto you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6173E-E3FF-084B-ADC9-A175C46C6F56}"/>
              </a:ext>
            </a:extLst>
          </p:cNvPr>
          <p:cNvSpPr txBox="1"/>
          <p:nvPr/>
        </p:nvSpPr>
        <p:spPr>
          <a:xfrm>
            <a:off x="381000" y="5845784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Boulē</a:t>
            </a:r>
            <a:r>
              <a:rPr lang="en-US" sz="4000" b="1" dirty="0">
                <a:solidFill>
                  <a:schemeClr val="bg1"/>
                </a:solidFill>
              </a:rPr>
              <a:t>: will, wisdom, purpose</a:t>
            </a:r>
          </a:p>
        </p:txBody>
      </p:sp>
    </p:spTree>
    <p:extLst>
      <p:ext uri="{BB962C8B-B14F-4D97-AF65-F5344CB8AC3E}">
        <p14:creationId xmlns:p14="http://schemas.microsoft.com/office/powerpoint/2010/main" val="2308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We must avail ourselves of: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B58BD-E7C2-66B0-C7DA-31CDABD8D1C8}"/>
              </a:ext>
            </a:extLst>
          </p:cNvPr>
          <p:cNvSpPr txBox="1"/>
          <p:nvPr/>
        </p:nvSpPr>
        <p:spPr>
          <a:xfrm>
            <a:off x="342900" y="685800"/>
            <a:ext cx="11506200" cy="603242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a) God’s “equipment”.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Eph. 6:11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on the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  armor of God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that ye may be 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to stand against the wiles of the devil.”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Pt 1:5-7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beside this, giving all diligence,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 to your faith virtue;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to virtue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knowledge;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6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to knowledge temperance; and to temperance patience; and to patience godliness;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to godliness brotherly kindness; and to brotherly kindness charity.” </a:t>
            </a:r>
          </a:p>
        </p:txBody>
      </p:sp>
    </p:spTree>
    <p:extLst>
      <p:ext uri="{BB962C8B-B14F-4D97-AF65-F5344CB8AC3E}">
        <p14:creationId xmlns:p14="http://schemas.microsoft.com/office/powerpoint/2010/main" val="13151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76200" y="0"/>
            <a:ext cx="1203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3) We must avail ourselves of: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BBE0D-75DA-34A2-17A0-A1303D82DC6D}"/>
              </a:ext>
            </a:extLst>
          </p:cNvPr>
          <p:cNvSpPr txBox="1"/>
          <p:nvPr/>
        </p:nvSpPr>
        <p:spPr>
          <a:xfrm>
            <a:off x="533400" y="685800"/>
            <a:ext cx="11353800" cy="695575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a) God’s equipment.  Eph 6:12: 2 Pt 1:5-7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“add to your Faith, virtue… knowledge…,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temperance…, godliness…, kindness…, charity”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Pt 1:8 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if these things be in you,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abound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make you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ye shall neither 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barren nor unfruitful in the knowledge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our Lord Jesus Christ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76200" y="0"/>
            <a:ext cx="1203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3) We must avail ourselves of: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BCC4D-8F6B-FF48-6EB6-62565AD44D95}"/>
              </a:ext>
            </a:extLst>
          </p:cNvPr>
          <p:cNvSpPr txBox="1"/>
          <p:nvPr/>
        </p:nvSpPr>
        <p:spPr>
          <a:xfrm>
            <a:off x="304800" y="738637"/>
            <a:ext cx="11811000" cy="569386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b) God’s “equippers”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Heb. 10:23-25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Heb 12:7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Remember them which have the rule over you,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who have spoken unto you the word of God: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whose faith follow, …”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Jeremiah 3:15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“I will give you pastors according to mine heart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,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which shall feed you with knowledge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 and understanding.”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0" y="173094"/>
            <a:ext cx="12115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Ignorance of scripture leaves us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FD63E-0E16-2A0C-93B5-FCB251A26EE1}"/>
              </a:ext>
            </a:extLst>
          </p:cNvPr>
          <p:cNvSpPr txBox="1"/>
          <p:nvPr/>
        </p:nvSpPr>
        <p:spPr>
          <a:xfrm>
            <a:off x="381000" y="744760"/>
            <a:ext cx="11582400" cy="5847755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the man of God may be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Thoroughly furnished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good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useful)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Pt 1:9-11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he that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lacketh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these things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blind,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and cannot see afar off,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hath forgotten that he was purged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his old sins.”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effective is a blind soldier?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…a blind guide?  (Mt 15:14)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182B6-76F6-9E05-1D91-32CE2AA9C615}"/>
              </a:ext>
            </a:extLst>
          </p:cNvPr>
          <p:cNvSpPr txBox="1"/>
          <p:nvPr/>
        </p:nvSpPr>
        <p:spPr>
          <a:xfrm>
            <a:off x="8534400" y="2895600"/>
            <a:ext cx="285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 Cor 4:4)</a:t>
            </a:r>
          </a:p>
        </p:txBody>
      </p:sp>
    </p:spTree>
    <p:extLst>
      <p:ext uri="{BB962C8B-B14F-4D97-AF65-F5344CB8AC3E}">
        <p14:creationId xmlns:p14="http://schemas.microsoft.com/office/powerpoint/2010/main" val="18985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419100" y="751344"/>
            <a:ext cx="11353800" cy="53553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the rather, brethren, give diligence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your calling and election sure: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ye do these things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 shall never fall: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so an entrance shall be ministered unto you abundantly into the everlasting kingdom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Lord and Savior Jesus Christ.”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Mt 25:21?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72230-9C9D-F70B-D6D6-4D657FC9A069}"/>
              </a:ext>
            </a:extLst>
          </p:cNvPr>
          <p:cNvSpPr txBox="1"/>
          <p:nvPr/>
        </p:nvSpPr>
        <p:spPr>
          <a:xfrm>
            <a:off x="2819400" y="21077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Peter 1:10-11 </a:t>
            </a:r>
          </a:p>
        </p:txBody>
      </p:sp>
    </p:spTree>
    <p:extLst>
      <p:ext uri="{BB962C8B-B14F-4D97-AF65-F5344CB8AC3E}">
        <p14:creationId xmlns:p14="http://schemas.microsoft.com/office/powerpoint/2010/main" val="20739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380999" y="1446550"/>
            <a:ext cx="11674813" cy="4832092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I will not be negligent to put you always in remembrance of these things,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ye know them,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 established in the present truth.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Yea, I think it meet,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long as I am in this tabernacle,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stir you up by putting you in remembrance”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BA7F8-72C1-87EA-85CE-FA04E6D7E603}"/>
              </a:ext>
            </a:extLst>
          </p:cNvPr>
          <p:cNvSpPr txBox="1"/>
          <p:nvPr/>
        </p:nvSpPr>
        <p:spPr>
          <a:xfrm>
            <a:off x="228600" y="0"/>
            <a:ext cx="11811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The solution to ignorance is Information.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 The secret (key) of learning is repetition.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2Pt 1:12-13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0" y="-158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The solution to ignorance is Information.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9E8F6-B0AC-26F1-95AE-199D4AB23DF8}"/>
              </a:ext>
            </a:extLst>
          </p:cNvPr>
          <p:cNvSpPr txBox="1"/>
          <p:nvPr/>
        </p:nvSpPr>
        <p:spPr>
          <a:xfrm>
            <a:off x="228600" y="815189"/>
            <a:ext cx="11811000" cy="6170920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The secret (key) of learning is repetition.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2Pt 1:12-13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1) Direction (decisions) without reflection (learning)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usually produces Repetition.  (failure)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“Those who fail to learn from history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doomed to repeat it!”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Winston Churchill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Information (Repetition) without application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produces frustration!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That’s why Israel wandered (and wasted)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the dessert for 40 years!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2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dus Route Map">
            <a:extLst>
              <a:ext uri="{FF2B5EF4-FFF2-40B4-BE49-F238E27FC236}">
                <a16:creationId xmlns:a16="http://schemas.microsoft.com/office/drawing/2014/main" id="{4623466D-BA94-538B-1E5D-5FA83DE5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" y="-40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D23EDE1-06F9-BC2E-DA24-158EE8D43931}"/>
              </a:ext>
            </a:extLst>
          </p:cNvPr>
          <p:cNvSpPr/>
          <p:nvPr/>
        </p:nvSpPr>
        <p:spPr>
          <a:xfrm>
            <a:off x="7391400" y="2468880"/>
            <a:ext cx="2438400" cy="23050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Spent 38 years going in circles</a:t>
            </a:r>
          </a:p>
        </p:txBody>
      </p:sp>
      <p:pic>
        <p:nvPicPr>
          <p:cNvPr id="4" name="Picture 3" descr="A large fire in a field&#10;&#10;Description automatically generated">
            <a:extLst>
              <a:ext uri="{FF2B5EF4-FFF2-40B4-BE49-F238E27FC236}">
                <a16:creationId xmlns:a16="http://schemas.microsoft.com/office/drawing/2014/main" id="{EED600BA-2D13-189A-DD9E-F44498A5A2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19600"/>
            <a:ext cx="3886200" cy="291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56274-F92C-D825-19D3-37929FAF2BC0}"/>
              </a:ext>
            </a:extLst>
          </p:cNvPr>
          <p:cNvSpPr txBox="1"/>
          <p:nvPr/>
        </p:nvSpPr>
        <p:spPr>
          <a:xfrm>
            <a:off x="24864" y="0"/>
            <a:ext cx="873813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They moved 42 times in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years!</a:t>
            </a:r>
          </a:p>
        </p:txBody>
      </p:sp>
    </p:spTree>
    <p:extLst>
      <p:ext uri="{BB962C8B-B14F-4D97-AF65-F5344CB8AC3E}">
        <p14:creationId xmlns:p14="http://schemas.microsoft.com/office/powerpoint/2010/main" val="7915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5FF81-9AA5-D0FA-AF6E-0AB0A6DD4022}"/>
              </a:ext>
            </a:extLst>
          </p:cNvPr>
          <p:cNvSpPr txBox="1"/>
          <p:nvPr/>
        </p:nvSpPr>
        <p:spPr>
          <a:xfrm>
            <a:off x="228600" y="76200"/>
            <a:ext cx="1173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Failing to learn God’s direction, provision, 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purpose and power,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wandered in the dessert for 40 years. 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b) This failure hunted / haunted them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even in the promised land!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8B7AD-5400-648C-98F5-A8F416CAFB1C}"/>
              </a:ext>
            </a:extLst>
          </p:cNvPr>
          <p:cNvSpPr txBox="1"/>
          <p:nvPr/>
        </p:nvSpPr>
        <p:spPr>
          <a:xfrm>
            <a:off x="531725" y="3794434"/>
            <a:ext cx="11430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verse in Judges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(400 years later) revealed: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man did that which was right </a:t>
            </a:r>
          </a:p>
          <a:p>
            <a:pPr algn="ctr"/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own eyes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Judges 21:25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EE319-6E28-1436-169E-2C23129D7661}"/>
              </a:ext>
            </a:extLst>
          </p:cNvPr>
          <p:cNvSpPr txBox="1"/>
          <p:nvPr/>
        </p:nvSpPr>
        <p:spPr>
          <a:xfrm>
            <a:off x="4572000" y="5947490"/>
            <a:ext cx="6094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(Not God’s!)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5FF81-9AA5-D0FA-AF6E-0AB0A6DD4022}"/>
              </a:ext>
            </a:extLst>
          </p:cNvPr>
          <p:cNvSpPr txBox="1"/>
          <p:nvPr/>
        </p:nvSpPr>
        <p:spPr>
          <a:xfrm>
            <a:off x="76200" y="0"/>
            <a:ext cx="11734800" cy="735586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years later Stephen reviewed their history and rebuked Israel’s leaders in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7:51-52</a:t>
            </a:r>
          </a:p>
          <a:p>
            <a:pPr lvl="0"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stiffnecked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uncircumcised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heart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(indifferent)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ears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(ignorant) </a:t>
            </a:r>
          </a:p>
          <a:p>
            <a:pPr lvl="0" algn="ctr"/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do always resist the Holy Ghost: </a:t>
            </a:r>
          </a:p>
          <a:p>
            <a:pPr lvl="0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your fathers did, so do ye. </a:t>
            </a:r>
          </a:p>
          <a:p>
            <a:pPr lvl="0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prophets have not your fathers persecuted? and they have slain them which shewed before of the coming of the Just One; of whom ye have been now the betrayers and murderers: “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jesus teaching in the synagogue">
            <a:extLst>
              <a:ext uri="{FF2B5EF4-FFF2-40B4-BE49-F238E27FC236}">
                <a16:creationId xmlns:a16="http://schemas.microsoft.com/office/drawing/2014/main" id="{C7916207-600E-49C4-99F9-3FB63D7F0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 r="1" b="1005"/>
          <a:stretch/>
        </p:blipFill>
        <p:spPr bwMode="auto">
          <a:xfrm>
            <a:off x="6705600" y="401315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7CB26-0805-4505-8B38-D8D300F419CD}"/>
              </a:ext>
            </a:extLst>
          </p:cNvPr>
          <p:cNvSpPr/>
          <p:nvPr/>
        </p:nvSpPr>
        <p:spPr>
          <a:xfrm>
            <a:off x="8686800" y="6096000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John 5:39,40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430C-9606-40E4-A79E-17DA02ADD798}"/>
              </a:ext>
            </a:extLst>
          </p:cNvPr>
          <p:cNvSpPr txBox="1"/>
          <p:nvPr/>
        </p:nvSpPr>
        <p:spPr>
          <a:xfrm>
            <a:off x="270641" y="4317528"/>
            <a:ext cx="7162800" cy="1569660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will not come to me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have life.”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AEDA9-8A8C-72D1-F4FA-9C32B9414788}"/>
              </a:ext>
            </a:extLst>
          </p:cNvPr>
          <p:cNvSpPr txBox="1"/>
          <p:nvPr/>
        </p:nvSpPr>
        <p:spPr>
          <a:xfrm>
            <a:off x="270641" y="119120"/>
            <a:ext cx="1065498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taught from the Old Testament!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D6A3B-C5DB-51CA-B3C3-DA8E76D5001A}"/>
              </a:ext>
            </a:extLst>
          </p:cNvPr>
          <p:cNvSpPr txBox="1"/>
          <p:nvPr/>
        </p:nvSpPr>
        <p:spPr>
          <a:xfrm>
            <a:off x="270641" y="955740"/>
            <a:ext cx="6206360" cy="2104166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“Search the scriptures;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in them ye think ye have eternal life: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0F925-F35E-5A79-6934-4F77B3BA8B30}"/>
              </a:ext>
            </a:extLst>
          </p:cNvPr>
          <p:cNvSpPr txBox="1"/>
          <p:nvPr/>
        </p:nvSpPr>
        <p:spPr>
          <a:xfrm>
            <a:off x="381000" y="2895600"/>
            <a:ext cx="5715000" cy="1421928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are they which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testify of me!</a:t>
            </a:r>
            <a:endParaRPr kumimoji="0" lang="en-US" altLang="en-US" sz="44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5FF81-9AA5-D0FA-AF6E-0AB0A6DD4022}"/>
              </a:ext>
            </a:extLst>
          </p:cNvPr>
          <p:cNvSpPr txBox="1"/>
          <p:nvPr/>
        </p:nvSpPr>
        <p:spPr>
          <a:xfrm>
            <a:off x="228600" y="412789"/>
            <a:ext cx="11734800" cy="603242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7:53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“Who have received the law by the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disposition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angels,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diatassō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appoint, arrange thoroughly)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have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kept it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phylassō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guarded)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When they heard these things,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cut to the heart,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they gnashed on him with their teeth.”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stoned him! (Vs 55-60)</a:t>
            </a:r>
          </a:p>
        </p:txBody>
      </p:sp>
    </p:spTree>
    <p:extLst>
      <p:ext uri="{BB962C8B-B14F-4D97-AF65-F5344CB8AC3E}">
        <p14:creationId xmlns:p14="http://schemas.microsoft.com/office/powerpoint/2010/main" val="24213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78B7AD-5400-648C-98F5-A8F416CAFB1C}"/>
              </a:ext>
            </a:extLst>
          </p:cNvPr>
          <p:cNvSpPr txBox="1"/>
          <p:nvPr/>
        </p:nvSpPr>
        <p:spPr>
          <a:xfrm>
            <a:off x="413886" y="89268"/>
            <a:ext cx="11430000" cy="6801862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  <a:r>
              <a:rPr lang="en-US" sz="7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us?</a:t>
            </a:r>
            <a:endParaRPr lang="en-US" sz="6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 have any less “light”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(truth/information)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they did?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Ignorant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God’s truths?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Indifferent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them?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them?</a:t>
            </a:r>
          </a:p>
          <a:p>
            <a:pPr algn="ctr">
              <a:spcBef>
                <a:spcPts val="1200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do you struggle with most?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78B7AD-5400-648C-98F5-A8F416CAFB1C}"/>
              </a:ext>
            </a:extLst>
          </p:cNvPr>
          <p:cNvSpPr txBox="1"/>
          <p:nvPr/>
        </p:nvSpPr>
        <p:spPr>
          <a:xfrm>
            <a:off x="266700" y="457200"/>
            <a:ext cx="11658600" cy="600164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solution to ignorance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accurate “information”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(Truth!)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8:32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know the truth,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truth shall set you free!”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17:17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Sanctify them through thy truth: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word is truth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14:6 KJV &quot;Jesus saith unto him, I am the way, the truth, and the life:  no man cometh unto the Father, but by me.&quot;">
            <a:extLst>
              <a:ext uri="{FF2B5EF4-FFF2-40B4-BE49-F238E27FC236}">
                <a16:creationId xmlns:a16="http://schemas.microsoft.com/office/drawing/2014/main" id="{6EC255B4-88A8-43CF-BF4A-42E5D3E01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7"/>
          <a:stretch/>
        </p:blipFill>
        <p:spPr bwMode="auto">
          <a:xfrm>
            <a:off x="8021" y="-8021"/>
            <a:ext cx="12192000" cy="68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3BCE-C5C6-A6CC-54F7-2561752A7C56}"/>
              </a:ext>
            </a:extLst>
          </p:cNvPr>
          <p:cNvSpPr txBox="1"/>
          <p:nvPr/>
        </p:nvSpPr>
        <p:spPr>
          <a:xfrm>
            <a:off x="8021" y="772376"/>
            <a:ext cx="495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way,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truth,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life: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A92D6-C13E-8FBD-A09D-4A539D0C0B0E}"/>
              </a:ext>
            </a:extLst>
          </p:cNvPr>
          <p:cNvSpPr txBox="1"/>
          <p:nvPr/>
        </p:nvSpPr>
        <p:spPr>
          <a:xfrm>
            <a:off x="914400" y="-39437"/>
            <a:ext cx="10591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are you getting truth?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5B4CF-8BBF-BA42-B4E9-2F203061E57E}"/>
              </a:ext>
            </a:extLst>
          </p:cNvPr>
          <p:cNvSpPr txBox="1"/>
          <p:nvPr/>
        </p:nvSpPr>
        <p:spPr>
          <a:xfrm>
            <a:off x="6649053" y="772376"/>
            <a:ext cx="6102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man comes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unto the Father,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but by me.”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DA32B-ECF1-4F19-8DAC-C92C4CFCBABE}"/>
              </a:ext>
            </a:extLst>
          </p:cNvPr>
          <p:cNvSpPr txBox="1"/>
          <p:nvPr/>
        </p:nvSpPr>
        <p:spPr>
          <a:xfrm>
            <a:off x="4784560" y="1433457"/>
            <a:ext cx="2480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John 14:6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78B7AD-5400-648C-98F5-A8F416CAFB1C}"/>
              </a:ext>
            </a:extLst>
          </p:cNvPr>
          <p:cNvSpPr txBox="1"/>
          <p:nvPr/>
        </p:nvSpPr>
        <p:spPr>
          <a:xfrm>
            <a:off x="152400" y="29308"/>
            <a:ext cx="12039600" cy="7048083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“indifferent” towards God’s truths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only cure for indifference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effective Motivation!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God have to do to effectively “motivate” you?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1:23-33  23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you at my reproof: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I will pour out my spirit unto you,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make known my words unto you.”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14:6 KJV &quot;Jesus saith unto him, I am the way, the truth, and the life:  no man cometh unto the Father, but by me.&quot;">
            <a:extLst>
              <a:ext uri="{FF2B5EF4-FFF2-40B4-BE49-F238E27FC236}">
                <a16:creationId xmlns:a16="http://schemas.microsoft.com/office/drawing/2014/main" id="{6EC255B4-88A8-43CF-BF4A-42E5D3E01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7"/>
          <a:stretch/>
        </p:blipFill>
        <p:spPr bwMode="auto">
          <a:xfrm>
            <a:off x="28074" y="0"/>
            <a:ext cx="12192000" cy="68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3BCE-C5C6-A6CC-54F7-2561752A7C56}"/>
              </a:ext>
            </a:extLst>
          </p:cNvPr>
          <p:cNvSpPr txBox="1"/>
          <p:nvPr/>
        </p:nvSpPr>
        <p:spPr>
          <a:xfrm>
            <a:off x="-457200" y="1600200"/>
            <a:ext cx="59155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doers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word</a:t>
            </a:r>
          </a:p>
          <a:p>
            <a:pPr lvl="0"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hearers </a:t>
            </a:r>
          </a:p>
          <a:p>
            <a:pPr lvl="0"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Only,” 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A92D6-C13E-8FBD-A09D-4A539D0C0B0E}"/>
              </a:ext>
            </a:extLst>
          </p:cNvPr>
          <p:cNvSpPr txBox="1"/>
          <p:nvPr/>
        </p:nvSpPr>
        <p:spPr>
          <a:xfrm>
            <a:off x="647700" y="40415"/>
            <a:ext cx="10591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 doing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God’s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Truth?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9BFA7-BEBE-F390-DD3C-245EB6B8B083}"/>
              </a:ext>
            </a:extLst>
          </p:cNvPr>
          <p:cNvSpPr txBox="1"/>
          <p:nvPr/>
        </p:nvSpPr>
        <p:spPr>
          <a:xfrm>
            <a:off x="8077200" y="1859340"/>
            <a:ext cx="3934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 your own selves.”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AB98F-01C0-5251-0EF9-17129A288931}"/>
              </a:ext>
            </a:extLst>
          </p:cNvPr>
          <p:cNvSpPr txBox="1"/>
          <p:nvPr/>
        </p:nvSpPr>
        <p:spPr>
          <a:xfrm>
            <a:off x="4267200" y="5985778"/>
            <a:ext cx="6341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(James 1:22-26)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78B7AD-5400-648C-98F5-A8F416CAFB1C}"/>
              </a:ext>
            </a:extLst>
          </p:cNvPr>
          <p:cNvSpPr txBox="1"/>
          <p:nvPr/>
        </p:nvSpPr>
        <p:spPr>
          <a:xfrm>
            <a:off x="137327" y="0"/>
            <a:ext cx="12039600" cy="7571303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“ineffective” in God’s work?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cure for ineffectiveness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intentional </a:t>
            </a:r>
            <a:r>
              <a:rPr 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(Pruning)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standing in the way of your fruitfulness in God’s work?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13:22,23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15:2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branch in me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fruit he taketh away: and every branch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it,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may bring forth more fruit.” </a:t>
            </a:r>
          </a:p>
          <a:p>
            <a:pPr algn="ctr"/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C759D4-1871-F9FB-47CD-EF31E46EA7B2}"/>
              </a:ext>
            </a:extLst>
          </p:cNvPr>
          <p:cNvSpPr txBox="1"/>
          <p:nvPr/>
        </p:nvSpPr>
        <p:spPr>
          <a:xfrm>
            <a:off x="228600" y="457200"/>
            <a:ext cx="11734800" cy="5139869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10:11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to them for examples…our admonition”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the “Exodus” of your life?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in bondage to sin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Satan)?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 the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lamb)  </a:t>
            </a:r>
          </a:p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drifting through spiritual deserts?</a:t>
            </a:r>
          </a:p>
        </p:txBody>
      </p:sp>
    </p:spTree>
    <p:extLst>
      <p:ext uri="{BB962C8B-B14F-4D97-AF65-F5344CB8AC3E}">
        <p14:creationId xmlns:p14="http://schemas.microsoft.com/office/powerpoint/2010/main" val="34794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C759D4-1871-F9FB-47CD-EF31E46EA7B2}"/>
              </a:ext>
            </a:extLst>
          </p:cNvPr>
          <p:cNvSpPr txBox="1"/>
          <p:nvPr/>
        </p:nvSpPr>
        <p:spPr>
          <a:xfrm>
            <a:off x="228600" y="41868"/>
            <a:ext cx="11734800" cy="326243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a promised “land” for you! (Jer. 29:11)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knows what you’ll need to get there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more than conquerors”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 8:37)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let him lead you there?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n en Church of Jesus Christ of Latter Day Saints">
            <a:extLst>
              <a:ext uri="{FF2B5EF4-FFF2-40B4-BE49-F238E27FC236}">
                <a16:creationId xmlns:a16="http://schemas.microsoft.com/office/drawing/2014/main" id="{88AC1F0D-1125-0DEA-3A5F-306BDED1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01" y="3303926"/>
            <a:ext cx="6955750" cy="3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A5021-72EB-4840-D54F-FD24CFA8CAE6}"/>
              </a:ext>
            </a:extLst>
          </p:cNvPr>
          <p:cNvSpPr txBox="1"/>
          <p:nvPr/>
        </p:nvSpPr>
        <p:spPr>
          <a:xfrm>
            <a:off x="381000" y="3304300"/>
            <a:ext cx="4953000" cy="347787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16:11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show me the path of life.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is fulness of joy!”</a:t>
            </a:r>
          </a:p>
        </p:txBody>
      </p:sp>
    </p:spTree>
    <p:extLst>
      <p:ext uri="{BB962C8B-B14F-4D97-AF65-F5344CB8AC3E}">
        <p14:creationId xmlns:p14="http://schemas.microsoft.com/office/powerpoint/2010/main" val="14273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5C46F-D46C-4D95-8A4C-EEEFD6F47CBB}"/>
              </a:ext>
            </a:extLst>
          </p:cNvPr>
          <p:cNvSpPr txBox="1"/>
          <p:nvPr/>
        </p:nvSpPr>
        <p:spPr>
          <a:xfrm>
            <a:off x="152400" y="228600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book of the law shall not depart out of thy mouth; but thou shalt meditate therein day and night, 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879A2-70EE-487E-BFD0-71D0C77D9A78}"/>
              </a:ext>
            </a:extLst>
          </p:cNvPr>
          <p:cNvSpPr/>
          <p:nvPr/>
        </p:nvSpPr>
        <p:spPr>
          <a:xfrm>
            <a:off x="467096" y="1490008"/>
            <a:ext cx="11410208" cy="280076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to do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all that is written therein: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then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make thy way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prosperous,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ṣālah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̣: to push forward)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0AAA0-61A9-4F6E-A8D2-2DD5EA0D9EBF}"/>
              </a:ext>
            </a:extLst>
          </p:cNvPr>
          <p:cNvSpPr/>
          <p:nvPr/>
        </p:nvSpPr>
        <p:spPr>
          <a:xfrm>
            <a:off x="9525000" y="6172200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Joshua 1:8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DA36E-0CB1-4D76-B19F-0021D26923C8}"/>
              </a:ext>
            </a:extLst>
          </p:cNvPr>
          <p:cNvSpPr/>
          <p:nvPr/>
        </p:nvSpPr>
        <p:spPr>
          <a:xfrm>
            <a:off x="152400" y="4290775"/>
            <a:ext cx="6477000" cy="218521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have good success.”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śākal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understand/prosper)</a:t>
            </a:r>
          </a:p>
        </p:txBody>
      </p:sp>
    </p:spTree>
    <p:extLst>
      <p:ext uri="{BB962C8B-B14F-4D97-AF65-F5344CB8AC3E}">
        <p14:creationId xmlns:p14="http://schemas.microsoft.com/office/powerpoint/2010/main" val="20670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E1AC3A-856B-0B02-2B74-833B5D4B18B7}"/>
              </a:ext>
            </a:extLst>
          </p:cNvPr>
          <p:cNvSpPr txBox="1"/>
          <p:nvPr/>
        </p:nvSpPr>
        <p:spPr>
          <a:xfrm>
            <a:off x="381000" y="381000"/>
            <a:ext cx="11582400" cy="6247864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 fools, and slow of heart to believe all that the prophets have spoken: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Ought not Christ to have suffered these things,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enter into his glory?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at Moses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prophets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he expounded unto them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all the scriptures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the things concerning himself.” </a:t>
            </a:r>
          </a:p>
        </p:txBody>
      </p:sp>
      <p:pic>
        <p:nvPicPr>
          <p:cNvPr id="11" name="Picture 10" descr="A picture containing man, person&#10;&#10;Description automatically generated">
            <a:extLst>
              <a:ext uri="{FF2B5EF4-FFF2-40B4-BE49-F238E27FC236}">
                <a16:creationId xmlns:a16="http://schemas.microsoft.com/office/drawing/2014/main" id="{2EBEB4DE-F9DD-4D04-F651-F2D13AA36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854"/>
          <a:stretch/>
        </p:blipFill>
        <p:spPr>
          <a:xfrm>
            <a:off x="9220200" y="2783144"/>
            <a:ext cx="2969443" cy="353321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241CA3-C3E9-9BF3-C336-B22B9E90D18E}"/>
              </a:ext>
            </a:extLst>
          </p:cNvPr>
          <p:cNvSpPr/>
          <p:nvPr/>
        </p:nvSpPr>
        <p:spPr>
          <a:xfrm>
            <a:off x="9330834" y="6105644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24:25-27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8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78B7AD-5400-648C-98F5-A8F416CAFB1C}"/>
              </a:ext>
            </a:extLst>
          </p:cNvPr>
          <p:cNvSpPr txBox="1"/>
          <p:nvPr/>
        </p:nvSpPr>
        <p:spPr>
          <a:xfrm>
            <a:off x="95250" y="152400"/>
            <a:ext cx="12001500" cy="6563335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“Though the cover is worn, and pages are torn;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places bear traces of tears.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more precious than gold is this book worn and old;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can shatter and scatter my fears!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old book is my guide, it’s a friend by my side.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will lighten and brighten each day.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each promise I find,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Cheers and gladdens my mind;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 Read it, and Heed it each day!”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66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to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“Preach the word”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because: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8EB31-AF1C-9AA7-453E-FA03D5C6E66C}"/>
              </a:ext>
            </a:extLst>
          </p:cNvPr>
          <p:cNvSpPr txBox="1"/>
          <p:nvPr/>
        </p:nvSpPr>
        <p:spPr>
          <a:xfrm>
            <a:off x="355870" y="769441"/>
            <a:ext cx="11327860" cy="6740307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given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 of God,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theop’neustos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Literally  “God Breathed”)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profitable for doctrine, for reproof,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correction, for instruction in righteousness: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be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Ar’tios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complete)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thoroughly furnished 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Exartiz’o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fully equipped)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good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useful)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Timothy 3:16-17</a:t>
            </a:r>
            <a:endParaRPr lang="en-US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228600" y="76200"/>
            <a:ext cx="11887200" cy="6555641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Ignorance of scripture leaves us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Incomplete: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the man of God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perfect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Ar’tios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complete)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Knowledge of God’s resources is critical!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Pt 1:2-3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“Grace and peace be multiplied unto you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knowledge of God, and of Jesus our Lord, 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 as his divine power hath given unto us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things that pertain unto life and godliness, </a:t>
            </a:r>
          </a:p>
          <a:p>
            <a:pPr lvl="0" algn="ctr">
              <a:defRPr/>
            </a:pP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knowledge of him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hath called us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glory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(doxa: dignity)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Aretē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valor!) Ro. 8:37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260B1-8AE5-95D8-1D72-9A43F5E01CA8}"/>
              </a:ext>
            </a:extLst>
          </p:cNvPr>
          <p:cNvSpPr txBox="1"/>
          <p:nvPr/>
        </p:nvSpPr>
        <p:spPr>
          <a:xfrm>
            <a:off x="6172200" y="5105400"/>
            <a:ext cx="6185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dokeo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think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228600" y="-122017"/>
            <a:ext cx="11887200" cy="7078861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Ignorance of scripture leaves us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Incomplete: 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Knowledge of God’s resources is critical!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God’s word is powerful and transformative.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Pt 1:4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are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unto us exceeding great and precious promises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by these ye might be partakers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koinonos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divine nature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escaped the corruption that is in the world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lust.” 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(1Jn 2:15-17; 5:19)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78319-FFAE-E44E-16A4-3B3465CDC7E2}"/>
              </a:ext>
            </a:extLst>
          </p:cNvPr>
          <p:cNvSpPr txBox="1"/>
          <p:nvPr/>
        </p:nvSpPr>
        <p:spPr>
          <a:xfrm>
            <a:off x="9131031" y="4267200"/>
            <a:ext cx="281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 Cor 3:18)</a:t>
            </a:r>
          </a:p>
        </p:txBody>
      </p:sp>
    </p:spTree>
    <p:extLst>
      <p:ext uri="{BB962C8B-B14F-4D97-AF65-F5344CB8AC3E}">
        <p14:creationId xmlns:p14="http://schemas.microsoft.com/office/powerpoint/2010/main" val="36562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Ignorance of scripture leaves us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Equipped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0EFD-BAD6-0E96-9C80-5DA008928FF9}"/>
              </a:ext>
            </a:extLst>
          </p:cNvPr>
          <p:cNvSpPr txBox="1"/>
          <p:nvPr/>
        </p:nvSpPr>
        <p:spPr>
          <a:xfrm>
            <a:off x="381000" y="718411"/>
            <a:ext cx="11658600" cy="5940088"/>
          </a:xfrm>
          <a:prstGeom prst="rect">
            <a:avLst/>
          </a:prstGeom>
          <a:solidFill>
            <a:schemeClr val="tx1">
              <a:alpha val="47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Tim. 3:16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“That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man of God might be…</a:t>
            </a:r>
          </a:p>
          <a:p>
            <a:pPr lvl="0" algn="ctr">
              <a:defRPr/>
            </a:pPr>
            <a:r>
              <a:rPr lang="en-US" sz="4000" b="1" i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thoroughly furnished”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Exartiz’o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fully equipped)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God gives us scripture </a:t>
            </a:r>
            <a:r>
              <a:rPr lang="en-US" sz="4400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equip us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spiritual warfare!  (Eph. 6:10-18)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“Above all,  taking the shield of faith,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(Ro. 10:17)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wherewith ye shall be able to quench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all the fiery darts of the wicked.</a:t>
            </a:r>
          </a:p>
          <a:p>
            <a:pPr lvl="0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take the …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sword of the Spirit,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word of God:”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 4:12)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Ignorance of scripture leaves us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Equipped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0EFD-BAD6-0E96-9C80-5DA008928FF9}"/>
              </a:ext>
            </a:extLst>
          </p:cNvPr>
          <p:cNvSpPr txBox="1"/>
          <p:nvPr/>
        </p:nvSpPr>
        <p:spPr>
          <a:xfrm>
            <a:off x="381000" y="718411"/>
            <a:ext cx="11658600" cy="1446550"/>
          </a:xfrm>
          <a:prstGeom prst="rect">
            <a:avLst/>
          </a:prstGeom>
          <a:solidFill>
            <a:schemeClr val="tx1">
              <a:alpha val="47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God gives us scripture </a:t>
            </a:r>
            <a:r>
              <a:rPr lang="en-US" sz="4400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equip us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spiritual warfare!  (Eph. 6:10-18)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545B5-DED9-E321-F893-FA8554B61EB7}"/>
              </a:ext>
            </a:extLst>
          </p:cNvPr>
          <p:cNvSpPr txBox="1"/>
          <p:nvPr/>
        </p:nvSpPr>
        <p:spPr>
          <a:xfrm>
            <a:off x="228600" y="4953000"/>
            <a:ext cx="11353800" cy="1661993"/>
          </a:xfrm>
          <a:prstGeom prst="rect">
            <a:avLst/>
          </a:prstGeom>
          <a:solidFill>
            <a:schemeClr val="tx1">
              <a:alpha val="28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Facing temptation without scripture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like facing battle without bullets! </a:t>
            </a:r>
          </a:p>
        </p:txBody>
      </p:sp>
    </p:spTree>
    <p:extLst>
      <p:ext uri="{BB962C8B-B14F-4D97-AF65-F5344CB8AC3E}">
        <p14:creationId xmlns:p14="http://schemas.microsoft.com/office/powerpoint/2010/main" val="35663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Ignorance of scripture leaves us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Equipped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 God gives us Pastors/Teachers to instruct us.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7AA94-A1B6-7956-566E-87E6B5B0B1C6}"/>
              </a:ext>
            </a:extLst>
          </p:cNvPr>
          <p:cNvSpPr txBox="1"/>
          <p:nvPr/>
        </p:nvSpPr>
        <p:spPr>
          <a:xfrm>
            <a:off x="228600" y="1371600"/>
            <a:ext cx="11277600" cy="538609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4:11-12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he gave some,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...pastors and teachers;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perfecting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saints,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katartismos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complete furnishing,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arteos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equipping})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work of the ministry,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edifying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body of Christ:”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oikodomē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building up!)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2050</Words>
  <Application>Microsoft Office PowerPoint</Application>
  <PresentationFormat>Widescreen</PresentationFormat>
  <Paragraphs>241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32</cp:revision>
  <cp:lastPrinted>2012-12-27T03:45:36Z</cp:lastPrinted>
  <dcterms:created xsi:type="dcterms:W3CDTF">2011-06-07T04:33:49Z</dcterms:created>
  <dcterms:modified xsi:type="dcterms:W3CDTF">2024-01-07T15:15:11Z</dcterms:modified>
</cp:coreProperties>
</file>