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84" r:id="rId4"/>
    <p:sldId id="263" r:id="rId5"/>
    <p:sldId id="261" r:id="rId6"/>
    <p:sldId id="260" r:id="rId7"/>
    <p:sldId id="269" r:id="rId8"/>
    <p:sldId id="264" r:id="rId9"/>
    <p:sldId id="266" r:id="rId10"/>
    <p:sldId id="265" r:id="rId11"/>
    <p:sldId id="262" r:id="rId12"/>
    <p:sldId id="267" r:id="rId13"/>
    <p:sldId id="270" r:id="rId14"/>
    <p:sldId id="271" r:id="rId15"/>
    <p:sldId id="272" r:id="rId16"/>
    <p:sldId id="273" r:id="rId17"/>
    <p:sldId id="274" r:id="rId18"/>
    <p:sldId id="275" r:id="rId19"/>
    <p:sldId id="277" r:id="rId20"/>
    <p:sldId id="276" r:id="rId21"/>
    <p:sldId id="278" r:id="rId22"/>
    <p:sldId id="279" r:id="rId23"/>
    <p:sldId id="280" r:id="rId24"/>
    <p:sldId id="283" r:id="rId25"/>
    <p:sldId id="258"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66" d="100"/>
          <a:sy n="66" d="100"/>
        </p:scale>
        <p:origin x="600" y="31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52A0B0-38D0-484C-97F3-F03FA9C93E14}" type="doc">
      <dgm:prSet loTypeId="urn:microsoft.com/office/officeart/2005/8/layout/vList2" loCatId="list" qsTypeId="urn:microsoft.com/office/officeart/2005/8/quickstyle/3d2" qsCatId="3D" csTypeId="urn:microsoft.com/office/officeart/2005/8/colors/colorful2" csCatId="colorful" phldr="1"/>
      <dgm:spPr/>
      <dgm:t>
        <a:bodyPr/>
        <a:lstStyle/>
        <a:p>
          <a:endParaRPr lang="en-US"/>
        </a:p>
      </dgm:t>
    </dgm:pt>
    <dgm:pt modelId="{549C0389-7641-4780-AD75-7A403CB39C12}">
      <dgm:prSet/>
      <dgm:spPr>
        <a:solidFill>
          <a:schemeClr val="bg1">
            <a:lumMod val="85000"/>
            <a:lumOff val="15000"/>
          </a:schemeClr>
        </a:solidFill>
      </dgm:spPr>
      <dgm:t>
        <a:bodyPr/>
        <a:lstStyle/>
        <a:p>
          <a:r>
            <a:rPr lang="en-US" dirty="0"/>
            <a:t>No Christian should show biased favor in hopes of selfish gain</a:t>
          </a:r>
        </a:p>
      </dgm:t>
    </dgm:pt>
    <dgm:pt modelId="{0B2D1233-E71B-45F6-B23A-99E83B6ED8A1}" type="parTrans" cxnId="{DAC9FFDE-43F1-400E-80F9-4E2695B35B5D}">
      <dgm:prSet/>
      <dgm:spPr/>
      <dgm:t>
        <a:bodyPr/>
        <a:lstStyle/>
        <a:p>
          <a:endParaRPr lang="en-US"/>
        </a:p>
      </dgm:t>
    </dgm:pt>
    <dgm:pt modelId="{35084F52-1D87-43D3-B3C7-565414C8E840}" type="sibTrans" cxnId="{DAC9FFDE-43F1-400E-80F9-4E2695B35B5D}">
      <dgm:prSet/>
      <dgm:spPr/>
      <dgm:t>
        <a:bodyPr/>
        <a:lstStyle/>
        <a:p>
          <a:endParaRPr lang="en-US"/>
        </a:p>
      </dgm:t>
    </dgm:pt>
    <dgm:pt modelId="{F1751E67-2E85-4B12-B080-4985D13F8FE5}">
      <dgm:prSet/>
      <dgm:spPr>
        <a:solidFill>
          <a:schemeClr val="bg1">
            <a:lumMod val="85000"/>
            <a:lumOff val="15000"/>
          </a:schemeClr>
        </a:solidFill>
      </dgm:spPr>
      <dgm:t>
        <a:bodyPr/>
        <a:lstStyle/>
        <a:p>
          <a:r>
            <a:rPr lang="en-US"/>
            <a:t>For these three reasons</a:t>
          </a:r>
        </a:p>
      </dgm:t>
    </dgm:pt>
    <dgm:pt modelId="{822CC475-9A87-49EA-8182-79D4DB25F5D7}" type="parTrans" cxnId="{D9EEA7C1-8164-40D9-90F2-4C48EA0E215A}">
      <dgm:prSet/>
      <dgm:spPr/>
      <dgm:t>
        <a:bodyPr/>
        <a:lstStyle/>
        <a:p>
          <a:endParaRPr lang="en-US"/>
        </a:p>
      </dgm:t>
    </dgm:pt>
    <dgm:pt modelId="{08E340F5-076C-4F63-8EFB-27CC5C68DA7A}" type="sibTrans" cxnId="{D9EEA7C1-8164-40D9-90F2-4C48EA0E215A}">
      <dgm:prSet/>
      <dgm:spPr/>
      <dgm:t>
        <a:bodyPr/>
        <a:lstStyle/>
        <a:p>
          <a:endParaRPr lang="en-US"/>
        </a:p>
      </dgm:t>
    </dgm:pt>
    <dgm:pt modelId="{54674EB7-3376-45F4-9924-9764AFBF6C90}" type="pres">
      <dgm:prSet presAssocID="{2E52A0B0-38D0-484C-97F3-F03FA9C93E14}" presName="linear" presStyleCnt="0">
        <dgm:presLayoutVars>
          <dgm:animLvl val="lvl"/>
          <dgm:resizeHandles val="exact"/>
        </dgm:presLayoutVars>
      </dgm:prSet>
      <dgm:spPr/>
    </dgm:pt>
    <dgm:pt modelId="{95FDA2F0-0D0B-4B0B-9F14-123B60C51BE6}" type="pres">
      <dgm:prSet presAssocID="{549C0389-7641-4780-AD75-7A403CB39C12}" presName="parentText" presStyleLbl="node1" presStyleIdx="0" presStyleCnt="2">
        <dgm:presLayoutVars>
          <dgm:chMax val="0"/>
          <dgm:bulletEnabled val="1"/>
        </dgm:presLayoutVars>
      </dgm:prSet>
      <dgm:spPr/>
    </dgm:pt>
    <dgm:pt modelId="{165222C6-9257-4E53-B8AC-964EA97C706E}" type="pres">
      <dgm:prSet presAssocID="{35084F52-1D87-43D3-B3C7-565414C8E840}" presName="spacer" presStyleCnt="0"/>
      <dgm:spPr/>
    </dgm:pt>
    <dgm:pt modelId="{69E2FAC5-A3DB-43DD-99CD-567447DD0673}" type="pres">
      <dgm:prSet presAssocID="{F1751E67-2E85-4B12-B080-4985D13F8FE5}" presName="parentText" presStyleLbl="node1" presStyleIdx="1" presStyleCnt="2">
        <dgm:presLayoutVars>
          <dgm:chMax val="0"/>
          <dgm:bulletEnabled val="1"/>
        </dgm:presLayoutVars>
      </dgm:prSet>
      <dgm:spPr/>
    </dgm:pt>
  </dgm:ptLst>
  <dgm:cxnLst>
    <dgm:cxn modelId="{C5BFB524-669B-40BC-B755-DAB20FB74C64}" type="presOf" srcId="{F1751E67-2E85-4B12-B080-4985D13F8FE5}" destId="{69E2FAC5-A3DB-43DD-99CD-567447DD0673}" srcOrd="0" destOrd="0" presId="urn:microsoft.com/office/officeart/2005/8/layout/vList2"/>
    <dgm:cxn modelId="{BD2832BD-7F10-40A5-A77D-952F933A9003}" type="presOf" srcId="{549C0389-7641-4780-AD75-7A403CB39C12}" destId="{95FDA2F0-0D0B-4B0B-9F14-123B60C51BE6}" srcOrd="0" destOrd="0" presId="urn:microsoft.com/office/officeart/2005/8/layout/vList2"/>
    <dgm:cxn modelId="{D9EEA7C1-8164-40D9-90F2-4C48EA0E215A}" srcId="{2E52A0B0-38D0-484C-97F3-F03FA9C93E14}" destId="{F1751E67-2E85-4B12-B080-4985D13F8FE5}" srcOrd="1" destOrd="0" parTransId="{822CC475-9A87-49EA-8182-79D4DB25F5D7}" sibTransId="{08E340F5-076C-4F63-8EFB-27CC5C68DA7A}"/>
    <dgm:cxn modelId="{DAC9FFDE-43F1-400E-80F9-4E2695B35B5D}" srcId="{2E52A0B0-38D0-484C-97F3-F03FA9C93E14}" destId="{549C0389-7641-4780-AD75-7A403CB39C12}" srcOrd="0" destOrd="0" parTransId="{0B2D1233-E71B-45F6-B23A-99E83B6ED8A1}" sibTransId="{35084F52-1D87-43D3-B3C7-565414C8E840}"/>
    <dgm:cxn modelId="{2D8CE7F8-D900-4BDA-B5D6-D58BCAD1602D}" type="presOf" srcId="{2E52A0B0-38D0-484C-97F3-F03FA9C93E14}" destId="{54674EB7-3376-45F4-9924-9764AFBF6C90}" srcOrd="0" destOrd="0" presId="urn:microsoft.com/office/officeart/2005/8/layout/vList2"/>
    <dgm:cxn modelId="{572289A4-03D2-4CE9-9678-165202772650}" type="presParOf" srcId="{54674EB7-3376-45F4-9924-9764AFBF6C90}" destId="{95FDA2F0-0D0B-4B0B-9F14-123B60C51BE6}" srcOrd="0" destOrd="0" presId="urn:microsoft.com/office/officeart/2005/8/layout/vList2"/>
    <dgm:cxn modelId="{5EFDE4A5-86FB-41D8-9D78-9FA07D2CF2BF}" type="presParOf" srcId="{54674EB7-3376-45F4-9924-9764AFBF6C90}" destId="{165222C6-9257-4E53-B8AC-964EA97C706E}" srcOrd="1" destOrd="0" presId="urn:microsoft.com/office/officeart/2005/8/layout/vList2"/>
    <dgm:cxn modelId="{A5D19BAE-4F7B-4C59-A71C-3854C7A26B33}" type="presParOf" srcId="{54674EB7-3376-45F4-9924-9764AFBF6C90}" destId="{69E2FAC5-A3DB-43DD-99CD-567447DD0673}"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11C707-BD4E-4EB0-AAF2-930D44E13E82}" type="doc">
      <dgm:prSet loTypeId="urn:microsoft.com/office/officeart/2005/8/layout/list1" loCatId="list" qsTypeId="urn:microsoft.com/office/officeart/2005/8/quickstyle/3d2" qsCatId="3D" csTypeId="urn:microsoft.com/office/officeart/2005/8/colors/colorful1" csCatId="colorful" phldr="1"/>
      <dgm:spPr/>
      <dgm:t>
        <a:bodyPr/>
        <a:lstStyle/>
        <a:p>
          <a:endParaRPr lang="en-US"/>
        </a:p>
      </dgm:t>
    </dgm:pt>
    <dgm:pt modelId="{B17EF839-B42A-4606-94B2-7299498AAC77}">
      <dgm:prSet/>
      <dgm:spPr>
        <a:solidFill>
          <a:schemeClr val="bg1">
            <a:lumMod val="85000"/>
            <a:lumOff val="15000"/>
          </a:schemeClr>
        </a:solidFill>
      </dgm:spPr>
      <dgm:t>
        <a:bodyPr/>
        <a:lstStyle/>
        <a:p>
          <a:r>
            <a:rPr lang="en-US" dirty="0"/>
            <a:t>It breaks the royal command</a:t>
          </a:r>
        </a:p>
      </dgm:t>
    </dgm:pt>
    <dgm:pt modelId="{4C14C974-10D6-47DF-89E7-13DD372B57CB}" type="parTrans" cxnId="{4DA0C7DC-094B-4F69-8C77-7213C706FA01}">
      <dgm:prSet/>
      <dgm:spPr/>
      <dgm:t>
        <a:bodyPr/>
        <a:lstStyle/>
        <a:p>
          <a:endParaRPr lang="en-US"/>
        </a:p>
      </dgm:t>
    </dgm:pt>
    <dgm:pt modelId="{249472CC-74B6-4037-845E-841755F30F83}" type="sibTrans" cxnId="{4DA0C7DC-094B-4F69-8C77-7213C706FA01}">
      <dgm:prSet/>
      <dgm:spPr/>
      <dgm:t>
        <a:bodyPr/>
        <a:lstStyle/>
        <a:p>
          <a:endParaRPr lang="en-US"/>
        </a:p>
      </dgm:t>
    </dgm:pt>
    <dgm:pt modelId="{ED757962-C59D-4605-B213-C3817FB9C82E}">
      <dgm:prSet/>
      <dgm:spPr>
        <a:solidFill>
          <a:schemeClr val="bg1">
            <a:lumMod val="85000"/>
            <a:lumOff val="15000"/>
          </a:schemeClr>
        </a:solidFill>
      </dgm:spPr>
      <dgm:t>
        <a:bodyPr/>
        <a:lstStyle/>
        <a:p>
          <a:r>
            <a:rPr lang="en-US" dirty="0"/>
            <a:t>It misrepresents God</a:t>
          </a:r>
        </a:p>
      </dgm:t>
    </dgm:pt>
    <dgm:pt modelId="{D1F06F93-578B-422D-B97E-E68F2DC0097D}" type="parTrans" cxnId="{8472BB4F-E324-47C1-B539-37297DB02DB5}">
      <dgm:prSet/>
      <dgm:spPr/>
      <dgm:t>
        <a:bodyPr/>
        <a:lstStyle/>
        <a:p>
          <a:endParaRPr lang="en-US"/>
        </a:p>
      </dgm:t>
    </dgm:pt>
    <dgm:pt modelId="{88F3663D-D3E3-4D34-8E1A-CB6C268486F2}" type="sibTrans" cxnId="{8472BB4F-E324-47C1-B539-37297DB02DB5}">
      <dgm:prSet/>
      <dgm:spPr/>
      <dgm:t>
        <a:bodyPr/>
        <a:lstStyle/>
        <a:p>
          <a:endParaRPr lang="en-US"/>
        </a:p>
      </dgm:t>
    </dgm:pt>
    <dgm:pt modelId="{B47721BF-F4A7-4230-BD11-95359B86ADA4}">
      <dgm:prSet/>
      <dgm:spPr>
        <a:solidFill>
          <a:schemeClr val="bg1">
            <a:lumMod val="85000"/>
            <a:lumOff val="15000"/>
          </a:schemeClr>
        </a:solidFill>
      </dgm:spPr>
      <dgm:t>
        <a:bodyPr/>
        <a:lstStyle/>
        <a:p>
          <a:r>
            <a:rPr lang="en-US" dirty="0"/>
            <a:t>It should only be done selflessly</a:t>
          </a:r>
        </a:p>
      </dgm:t>
    </dgm:pt>
    <dgm:pt modelId="{8FCF5566-F20A-410F-8ECE-74A9ACAA9392}" type="parTrans" cxnId="{A272E7F2-4FAE-4872-8975-70DD0B948EED}">
      <dgm:prSet/>
      <dgm:spPr/>
      <dgm:t>
        <a:bodyPr/>
        <a:lstStyle/>
        <a:p>
          <a:endParaRPr lang="en-US"/>
        </a:p>
      </dgm:t>
    </dgm:pt>
    <dgm:pt modelId="{0808E837-F44A-4179-8FF4-57277376F2AA}" type="sibTrans" cxnId="{A272E7F2-4FAE-4872-8975-70DD0B948EED}">
      <dgm:prSet/>
      <dgm:spPr/>
      <dgm:t>
        <a:bodyPr/>
        <a:lstStyle/>
        <a:p>
          <a:endParaRPr lang="en-US"/>
        </a:p>
      </dgm:t>
    </dgm:pt>
    <dgm:pt modelId="{6583358A-E4F6-4DD2-837A-1AF14646E115}" type="pres">
      <dgm:prSet presAssocID="{5411C707-BD4E-4EB0-AAF2-930D44E13E82}" presName="linear" presStyleCnt="0">
        <dgm:presLayoutVars>
          <dgm:dir/>
          <dgm:animLvl val="lvl"/>
          <dgm:resizeHandles val="exact"/>
        </dgm:presLayoutVars>
      </dgm:prSet>
      <dgm:spPr/>
    </dgm:pt>
    <dgm:pt modelId="{CCBA7D0D-88A0-481B-B871-FECC6B62F6C7}" type="pres">
      <dgm:prSet presAssocID="{B17EF839-B42A-4606-94B2-7299498AAC77}" presName="parentLin" presStyleCnt="0"/>
      <dgm:spPr/>
    </dgm:pt>
    <dgm:pt modelId="{BDE1DBA8-4058-4AAA-831B-2AF54C70CE76}" type="pres">
      <dgm:prSet presAssocID="{B17EF839-B42A-4606-94B2-7299498AAC77}" presName="parentLeftMargin" presStyleLbl="node1" presStyleIdx="0" presStyleCnt="3"/>
      <dgm:spPr/>
    </dgm:pt>
    <dgm:pt modelId="{B5CC7DE9-62F2-40FF-AF84-AF695DBC4363}" type="pres">
      <dgm:prSet presAssocID="{B17EF839-B42A-4606-94B2-7299498AAC77}" presName="parentText" presStyleLbl="node1" presStyleIdx="0" presStyleCnt="3">
        <dgm:presLayoutVars>
          <dgm:chMax val="0"/>
          <dgm:bulletEnabled val="1"/>
        </dgm:presLayoutVars>
      </dgm:prSet>
      <dgm:spPr/>
    </dgm:pt>
    <dgm:pt modelId="{A3ABECE3-E72B-447C-B8B9-60E290C504C3}" type="pres">
      <dgm:prSet presAssocID="{B17EF839-B42A-4606-94B2-7299498AAC77}" presName="negativeSpace" presStyleCnt="0"/>
      <dgm:spPr/>
    </dgm:pt>
    <dgm:pt modelId="{724E4C8D-836E-46EF-A8DA-CC8C05106B3C}" type="pres">
      <dgm:prSet presAssocID="{B17EF839-B42A-4606-94B2-7299498AAC77}" presName="childText" presStyleLbl="conFgAcc1" presStyleIdx="0" presStyleCnt="3">
        <dgm:presLayoutVars>
          <dgm:bulletEnabled val="1"/>
        </dgm:presLayoutVars>
      </dgm:prSet>
      <dgm:spPr/>
    </dgm:pt>
    <dgm:pt modelId="{31DB0A0C-06CA-4DAB-B415-E77BCF756DA5}" type="pres">
      <dgm:prSet presAssocID="{249472CC-74B6-4037-845E-841755F30F83}" presName="spaceBetweenRectangles" presStyleCnt="0"/>
      <dgm:spPr/>
    </dgm:pt>
    <dgm:pt modelId="{48A633AD-34BA-4E9E-A3EA-EBBE16BAB88B}" type="pres">
      <dgm:prSet presAssocID="{ED757962-C59D-4605-B213-C3817FB9C82E}" presName="parentLin" presStyleCnt="0"/>
      <dgm:spPr/>
    </dgm:pt>
    <dgm:pt modelId="{0BBB2439-A9B5-41CC-A4B6-C2E0488B9481}" type="pres">
      <dgm:prSet presAssocID="{ED757962-C59D-4605-B213-C3817FB9C82E}" presName="parentLeftMargin" presStyleLbl="node1" presStyleIdx="0" presStyleCnt="3"/>
      <dgm:spPr/>
    </dgm:pt>
    <dgm:pt modelId="{E1C92BA2-0DCB-4A7A-8C48-89E8AC43A492}" type="pres">
      <dgm:prSet presAssocID="{ED757962-C59D-4605-B213-C3817FB9C82E}" presName="parentText" presStyleLbl="node1" presStyleIdx="1" presStyleCnt="3">
        <dgm:presLayoutVars>
          <dgm:chMax val="0"/>
          <dgm:bulletEnabled val="1"/>
        </dgm:presLayoutVars>
      </dgm:prSet>
      <dgm:spPr/>
    </dgm:pt>
    <dgm:pt modelId="{10410654-7AAD-4CD0-8D4F-7391CBD1ADB7}" type="pres">
      <dgm:prSet presAssocID="{ED757962-C59D-4605-B213-C3817FB9C82E}" presName="negativeSpace" presStyleCnt="0"/>
      <dgm:spPr/>
    </dgm:pt>
    <dgm:pt modelId="{7DA31867-D6A4-45F1-900A-621F8CBA84C2}" type="pres">
      <dgm:prSet presAssocID="{ED757962-C59D-4605-B213-C3817FB9C82E}" presName="childText" presStyleLbl="conFgAcc1" presStyleIdx="1" presStyleCnt="3">
        <dgm:presLayoutVars>
          <dgm:bulletEnabled val="1"/>
        </dgm:presLayoutVars>
      </dgm:prSet>
      <dgm:spPr/>
    </dgm:pt>
    <dgm:pt modelId="{9D34A094-7CF2-4772-9241-644B74C8F424}" type="pres">
      <dgm:prSet presAssocID="{88F3663D-D3E3-4D34-8E1A-CB6C268486F2}" presName="spaceBetweenRectangles" presStyleCnt="0"/>
      <dgm:spPr/>
    </dgm:pt>
    <dgm:pt modelId="{D2151FCB-12D0-4875-8B82-96D4675A8173}" type="pres">
      <dgm:prSet presAssocID="{B47721BF-F4A7-4230-BD11-95359B86ADA4}" presName="parentLin" presStyleCnt="0"/>
      <dgm:spPr/>
    </dgm:pt>
    <dgm:pt modelId="{07DE2FF2-C280-4010-AF49-BEF72E6026FD}" type="pres">
      <dgm:prSet presAssocID="{B47721BF-F4A7-4230-BD11-95359B86ADA4}" presName="parentLeftMargin" presStyleLbl="node1" presStyleIdx="1" presStyleCnt="3"/>
      <dgm:spPr/>
    </dgm:pt>
    <dgm:pt modelId="{10552CC8-F567-4013-8084-D452172423CF}" type="pres">
      <dgm:prSet presAssocID="{B47721BF-F4A7-4230-BD11-95359B86ADA4}" presName="parentText" presStyleLbl="node1" presStyleIdx="2" presStyleCnt="3">
        <dgm:presLayoutVars>
          <dgm:chMax val="0"/>
          <dgm:bulletEnabled val="1"/>
        </dgm:presLayoutVars>
      </dgm:prSet>
      <dgm:spPr/>
    </dgm:pt>
    <dgm:pt modelId="{8449F089-0819-43B0-BED2-C5A9AD7A2CB6}" type="pres">
      <dgm:prSet presAssocID="{B47721BF-F4A7-4230-BD11-95359B86ADA4}" presName="negativeSpace" presStyleCnt="0"/>
      <dgm:spPr/>
    </dgm:pt>
    <dgm:pt modelId="{CE182A65-9231-46BC-AD82-DD86A6870EE7}" type="pres">
      <dgm:prSet presAssocID="{B47721BF-F4A7-4230-BD11-95359B86ADA4}" presName="childText" presStyleLbl="conFgAcc1" presStyleIdx="2" presStyleCnt="3">
        <dgm:presLayoutVars>
          <dgm:bulletEnabled val="1"/>
        </dgm:presLayoutVars>
      </dgm:prSet>
      <dgm:spPr/>
    </dgm:pt>
  </dgm:ptLst>
  <dgm:cxnLst>
    <dgm:cxn modelId="{C368C81C-AD0A-4B15-AA1F-751FAB717476}" type="presOf" srcId="{B47721BF-F4A7-4230-BD11-95359B86ADA4}" destId="{10552CC8-F567-4013-8084-D452172423CF}" srcOrd="1" destOrd="0" presId="urn:microsoft.com/office/officeart/2005/8/layout/list1"/>
    <dgm:cxn modelId="{8472BB4F-E324-47C1-B539-37297DB02DB5}" srcId="{5411C707-BD4E-4EB0-AAF2-930D44E13E82}" destId="{ED757962-C59D-4605-B213-C3817FB9C82E}" srcOrd="1" destOrd="0" parTransId="{D1F06F93-578B-422D-B97E-E68F2DC0097D}" sibTransId="{88F3663D-D3E3-4D34-8E1A-CB6C268486F2}"/>
    <dgm:cxn modelId="{E4E43C8F-FE1A-42F7-A416-D9A28CF94BD9}" type="presOf" srcId="{B17EF839-B42A-4606-94B2-7299498AAC77}" destId="{BDE1DBA8-4058-4AAA-831B-2AF54C70CE76}" srcOrd="0" destOrd="0" presId="urn:microsoft.com/office/officeart/2005/8/layout/list1"/>
    <dgm:cxn modelId="{6FD3689D-F620-4025-AF0F-D62B00CED3F4}" type="presOf" srcId="{ED757962-C59D-4605-B213-C3817FB9C82E}" destId="{E1C92BA2-0DCB-4A7A-8C48-89E8AC43A492}" srcOrd="1" destOrd="0" presId="urn:microsoft.com/office/officeart/2005/8/layout/list1"/>
    <dgm:cxn modelId="{C8A4F5B3-D92E-4878-B2E8-280C16616052}" type="presOf" srcId="{B17EF839-B42A-4606-94B2-7299498AAC77}" destId="{B5CC7DE9-62F2-40FF-AF84-AF695DBC4363}" srcOrd="1" destOrd="0" presId="urn:microsoft.com/office/officeart/2005/8/layout/list1"/>
    <dgm:cxn modelId="{1CE69CBB-8BD8-463A-91CD-BD06F72A8612}" type="presOf" srcId="{ED757962-C59D-4605-B213-C3817FB9C82E}" destId="{0BBB2439-A9B5-41CC-A4B6-C2E0488B9481}" srcOrd="0" destOrd="0" presId="urn:microsoft.com/office/officeart/2005/8/layout/list1"/>
    <dgm:cxn modelId="{D49C69D0-39D2-48EA-B5D9-3BB40948F6F4}" type="presOf" srcId="{B47721BF-F4A7-4230-BD11-95359B86ADA4}" destId="{07DE2FF2-C280-4010-AF49-BEF72E6026FD}" srcOrd="0" destOrd="0" presId="urn:microsoft.com/office/officeart/2005/8/layout/list1"/>
    <dgm:cxn modelId="{A2DAFDD9-3C89-48F3-8B3B-4785A0C6C405}" type="presOf" srcId="{5411C707-BD4E-4EB0-AAF2-930D44E13E82}" destId="{6583358A-E4F6-4DD2-837A-1AF14646E115}" srcOrd="0" destOrd="0" presId="urn:microsoft.com/office/officeart/2005/8/layout/list1"/>
    <dgm:cxn modelId="{4DA0C7DC-094B-4F69-8C77-7213C706FA01}" srcId="{5411C707-BD4E-4EB0-AAF2-930D44E13E82}" destId="{B17EF839-B42A-4606-94B2-7299498AAC77}" srcOrd="0" destOrd="0" parTransId="{4C14C974-10D6-47DF-89E7-13DD372B57CB}" sibTransId="{249472CC-74B6-4037-845E-841755F30F83}"/>
    <dgm:cxn modelId="{A272E7F2-4FAE-4872-8975-70DD0B948EED}" srcId="{5411C707-BD4E-4EB0-AAF2-930D44E13E82}" destId="{B47721BF-F4A7-4230-BD11-95359B86ADA4}" srcOrd="2" destOrd="0" parTransId="{8FCF5566-F20A-410F-8ECE-74A9ACAA9392}" sibTransId="{0808E837-F44A-4179-8FF4-57277376F2AA}"/>
    <dgm:cxn modelId="{D60C93BE-29EC-472C-9C4F-F6BDE287F682}" type="presParOf" srcId="{6583358A-E4F6-4DD2-837A-1AF14646E115}" destId="{CCBA7D0D-88A0-481B-B871-FECC6B62F6C7}" srcOrd="0" destOrd="0" presId="urn:microsoft.com/office/officeart/2005/8/layout/list1"/>
    <dgm:cxn modelId="{EA6D1C74-AC1D-4E12-88E2-DCFFBB023628}" type="presParOf" srcId="{CCBA7D0D-88A0-481B-B871-FECC6B62F6C7}" destId="{BDE1DBA8-4058-4AAA-831B-2AF54C70CE76}" srcOrd="0" destOrd="0" presId="urn:microsoft.com/office/officeart/2005/8/layout/list1"/>
    <dgm:cxn modelId="{F5949B95-DD08-4FF3-9012-4F3AEE4015B8}" type="presParOf" srcId="{CCBA7D0D-88A0-481B-B871-FECC6B62F6C7}" destId="{B5CC7DE9-62F2-40FF-AF84-AF695DBC4363}" srcOrd="1" destOrd="0" presId="urn:microsoft.com/office/officeart/2005/8/layout/list1"/>
    <dgm:cxn modelId="{77633C31-8C45-4C97-A96F-E3429DC52E63}" type="presParOf" srcId="{6583358A-E4F6-4DD2-837A-1AF14646E115}" destId="{A3ABECE3-E72B-447C-B8B9-60E290C504C3}" srcOrd="1" destOrd="0" presId="urn:microsoft.com/office/officeart/2005/8/layout/list1"/>
    <dgm:cxn modelId="{EE39A777-7386-4EBD-8DBF-F6D97FDC21FD}" type="presParOf" srcId="{6583358A-E4F6-4DD2-837A-1AF14646E115}" destId="{724E4C8D-836E-46EF-A8DA-CC8C05106B3C}" srcOrd="2" destOrd="0" presId="urn:microsoft.com/office/officeart/2005/8/layout/list1"/>
    <dgm:cxn modelId="{F0A8C1FF-D21D-41E4-9032-97504CA93378}" type="presParOf" srcId="{6583358A-E4F6-4DD2-837A-1AF14646E115}" destId="{31DB0A0C-06CA-4DAB-B415-E77BCF756DA5}" srcOrd="3" destOrd="0" presId="urn:microsoft.com/office/officeart/2005/8/layout/list1"/>
    <dgm:cxn modelId="{91F74CF1-7FE5-4BB0-A3F9-16417EFDE839}" type="presParOf" srcId="{6583358A-E4F6-4DD2-837A-1AF14646E115}" destId="{48A633AD-34BA-4E9E-A3EA-EBBE16BAB88B}" srcOrd="4" destOrd="0" presId="urn:microsoft.com/office/officeart/2005/8/layout/list1"/>
    <dgm:cxn modelId="{43C7438F-1976-426B-9129-7CEF4B96E771}" type="presParOf" srcId="{48A633AD-34BA-4E9E-A3EA-EBBE16BAB88B}" destId="{0BBB2439-A9B5-41CC-A4B6-C2E0488B9481}" srcOrd="0" destOrd="0" presId="urn:microsoft.com/office/officeart/2005/8/layout/list1"/>
    <dgm:cxn modelId="{AE8AE0F1-0723-457B-B57D-2F1354E84C10}" type="presParOf" srcId="{48A633AD-34BA-4E9E-A3EA-EBBE16BAB88B}" destId="{E1C92BA2-0DCB-4A7A-8C48-89E8AC43A492}" srcOrd="1" destOrd="0" presId="urn:microsoft.com/office/officeart/2005/8/layout/list1"/>
    <dgm:cxn modelId="{9302C731-6402-4FD6-BAA7-EADFFCD0822D}" type="presParOf" srcId="{6583358A-E4F6-4DD2-837A-1AF14646E115}" destId="{10410654-7AAD-4CD0-8D4F-7391CBD1ADB7}" srcOrd="5" destOrd="0" presId="urn:microsoft.com/office/officeart/2005/8/layout/list1"/>
    <dgm:cxn modelId="{AAC7272D-4056-4EDC-9B62-39D00C57D351}" type="presParOf" srcId="{6583358A-E4F6-4DD2-837A-1AF14646E115}" destId="{7DA31867-D6A4-45F1-900A-621F8CBA84C2}" srcOrd="6" destOrd="0" presId="urn:microsoft.com/office/officeart/2005/8/layout/list1"/>
    <dgm:cxn modelId="{11649F69-C63B-432F-93F6-C89A8774F1D5}" type="presParOf" srcId="{6583358A-E4F6-4DD2-837A-1AF14646E115}" destId="{9D34A094-7CF2-4772-9241-644B74C8F424}" srcOrd="7" destOrd="0" presId="urn:microsoft.com/office/officeart/2005/8/layout/list1"/>
    <dgm:cxn modelId="{010F61EC-8685-4F09-98A9-76CB5A92380C}" type="presParOf" srcId="{6583358A-E4F6-4DD2-837A-1AF14646E115}" destId="{D2151FCB-12D0-4875-8B82-96D4675A8173}" srcOrd="8" destOrd="0" presId="urn:microsoft.com/office/officeart/2005/8/layout/list1"/>
    <dgm:cxn modelId="{B0D774E2-67D1-4963-9ED8-A130FCC6EBD8}" type="presParOf" srcId="{D2151FCB-12D0-4875-8B82-96D4675A8173}" destId="{07DE2FF2-C280-4010-AF49-BEF72E6026FD}" srcOrd="0" destOrd="0" presId="urn:microsoft.com/office/officeart/2005/8/layout/list1"/>
    <dgm:cxn modelId="{7C450701-2F99-4EE7-9F03-B1353DCD82A3}" type="presParOf" srcId="{D2151FCB-12D0-4875-8B82-96D4675A8173}" destId="{10552CC8-F567-4013-8084-D452172423CF}" srcOrd="1" destOrd="0" presId="urn:microsoft.com/office/officeart/2005/8/layout/list1"/>
    <dgm:cxn modelId="{86DD96C1-318F-4C07-BB7E-34B935CA701D}" type="presParOf" srcId="{6583358A-E4F6-4DD2-837A-1AF14646E115}" destId="{8449F089-0819-43B0-BED2-C5A9AD7A2CB6}" srcOrd="9" destOrd="0" presId="urn:microsoft.com/office/officeart/2005/8/layout/list1"/>
    <dgm:cxn modelId="{C85D6A9D-F180-432B-9BA4-94FB08008C6F}" type="presParOf" srcId="{6583358A-E4F6-4DD2-837A-1AF14646E115}" destId="{CE182A65-9231-46BC-AD82-DD86A6870EE7}"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52A0B0-38D0-484C-97F3-F03FA9C93E14}" type="doc">
      <dgm:prSet loTypeId="urn:microsoft.com/office/officeart/2005/8/layout/vList2" loCatId="list" qsTypeId="urn:microsoft.com/office/officeart/2005/8/quickstyle/3d2" qsCatId="3D" csTypeId="urn:microsoft.com/office/officeart/2005/8/colors/colorful2" csCatId="colorful" phldr="1"/>
      <dgm:spPr/>
      <dgm:t>
        <a:bodyPr/>
        <a:lstStyle/>
        <a:p>
          <a:endParaRPr lang="en-US"/>
        </a:p>
      </dgm:t>
    </dgm:pt>
    <dgm:pt modelId="{549C0389-7641-4780-AD75-7A403CB39C12}">
      <dgm:prSet/>
      <dgm:spPr>
        <a:solidFill>
          <a:schemeClr val="bg1">
            <a:lumMod val="85000"/>
            <a:lumOff val="15000"/>
          </a:schemeClr>
        </a:solidFill>
      </dgm:spPr>
      <dgm:t>
        <a:bodyPr/>
        <a:lstStyle/>
        <a:p>
          <a:r>
            <a:rPr lang="en-US" dirty="0"/>
            <a:t>No Christian should show biased favor in hopes of selfish gain</a:t>
          </a:r>
        </a:p>
      </dgm:t>
    </dgm:pt>
    <dgm:pt modelId="{0B2D1233-E71B-45F6-B23A-99E83B6ED8A1}" type="parTrans" cxnId="{DAC9FFDE-43F1-400E-80F9-4E2695B35B5D}">
      <dgm:prSet/>
      <dgm:spPr/>
      <dgm:t>
        <a:bodyPr/>
        <a:lstStyle/>
        <a:p>
          <a:endParaRPr lang="en-US"/>
        </a:p>
      </dgm:t>
    </dgm:pt>
    <dgm:pt modelId="{35084F52-1D87-43D3-B3C7-565414C8E840}" type="sibTrans" cxnId="{DAC9FFDE-43F1-400E-80F9-4E2695B35B5D}">
      <dgm:prSet/>
      <dgm:spPr/>
      <dgm:t>
        <a:bodyPr/>
        <a:lstStyle/>
        <a:p>
          <a:endParaRPr lang="en-US"/>
        </a:p>
      </dgm:t>
    </dgm:pt>
    <dgm:pt modelId="{F1751E67-2E85-4B12-B080-4985D13F8FE5}">
      <dgm:prSet/>
      <dgm:spPr>
        <a:solidFill>
          <a:schemeClr val="bg1">
            <a:lumMod val="85000"/>
            <a:lumOff val="15000"/>
          </a:schemeClr>
        </a:solidFill>
      </dgm:spPr>
      <dgm:t>
        <a:bodyPr/>
        <a:lstStyle/>
        <a:p>
          <a:r>
            <a:rPr lang="en-US"/>
            <a:t>For these three reasons</a:t>
          </a:r>
        </a:p>
      </dgm:t>
    </dgm:pt>
    <dgm:pt modelId="{822CC475-9A87-49EA-8182-79D4DB25F5D7}" type="parTrans" cxnId="{D9EEA7C1-8164-40D9-90F2-4C48EA0E215A}">
      <dgm:prSet/>
      <dgm:spPr/>
      <dgm:t>
        <a:bodyPr/>
        <a:lstStyle/>
        <a:p>
          <a:endParaRPr lang="en-US"/>
        </a:p>
      </dgm:t>
    </dgm:pt>
    <dgm:pt modelId="{08E340F5-076C-4F63-8EFB-27CC5C68DA7A}" type="sibTrans" cxnId="{D9EEA7C1-8164-40D9-90F2-4C48EA0E215A}">
      <dgm:prSet/>
      <dgm:spPr/>
      <dgm:t>
        <a:bodyPr/>
        <a:lstStyle/>
        <a:p>
          <a:endParaRPr lang="en-US"/>
        </a:p>
      </dgm:t>
    </dgm:pt>
    <dgm:pt modelId="{54674EB7-3376-45F4-9924-9764AFBF6C90}" type="pres">
      <dgm:prSet presAssocID="{2E52A0B0-38D0-484C-97F3-F03FA9C93E14}" presName="linear" presStyleCnt="0">
        <dgm:presLayoutVars>
          <dgm:animLvl val="lvl"/>
          <dgm:resizeHandles val="exact"/>
        </dgm:presLayoutVars>
      </dgm:prSet>
      <dgm:spPr/>
    </dgm:pt>
    <dgm:pt modelId="{95FDA2F0-0D0B-4B0B-9F14-123B60C51BE6}" type="pres">
      <dgm:prSet presAssocID="{549C0389-7641-4780-AD75-7A403CB39C12}" presName="parentText" presStyleLbl="node1" presStyleIdx="0" presStyleCnt="2">
        <dgm:presLayoutVars>
          <dgm:chMax val="0"/>
          <dgm:bulletEnabled val="1"/>
        </dgm:presLayoutVars>
      </dgm:prSet>
      <dgm:spPr/>
    </dgm:pt>
    <dgm:pt modelId="{165222C6-9257-4E53-B8AC-964EA97C706E}" type="pres">
      <dgm:prSet presAssocID="{35084F52-1D87-43D3-B3C7-565414C8E840}" presName="spacer" presStyleCnt="0"/>
      <dgm:spPr/>
    </dgm:pt>
    <dgm:pt modelId="{69E2FAC5-A3DB-43DD-99CD-567447DD0673}" type="pres">
      <dgm:prSet presAssocID="{F1751E67-2E85-4B12-B080-4985D13F8FE5}" presName="parentText" presStyleLbl="node1" presStyleIdx="1" presStyleCnt="2">
        <dgm:presLayoutVars>
          <dgm:chMax val="0"/>
          <dgm:bulletEnabled val="1"/>
        </dgm:presLayoutVars>
      </dgm:prSet>
      <dgm:spPr/>
    </dgm:pt>
  </dgm:ptLst>
  <dgm:cxnLst>
    <dgm:cxn modelId="{C5BFB524-669B-40BC-B755-DAB20FB74C64}" type="presOf" srcId="{F1751E67-2E85-4B12-B080-4985D13F8FE5}" destId="{69E2FAC5-A3DB-43DD-99CD-567447DD0673}" srcOrd="0" destOrd="0" presId="urn:microsoft.com/office/officeart/2005/8/layout/vList2"/>
    <dgm:cxn modelId="{BD2832BD-7F10-40A5-A77D-952F933A9003}" type="presOf" srcId="{549C0389-7641-4780-AD75-7A403CB39C12}" destId="{95FDA2F0-0D0B-4B0B-9F14-123B60C51BE6}" srcOrd="0" destOrd="0" presId="urn:microsoft.com/office/officeart/2005/8/layout/vList2"/>
    <dgm:cxn modelId="{D9EEA7C1-8164-40D9-90F2-4C48EA0E215A}" srcId="{2E52A0B0-38D0-484C-97F3-F03FA9C93E14}" destId="{F1751E67-2E85-4B12-B080-4985D13F8FE5}" srcOrd="1" destOrd="0" parTransId="{822CC475-9A87-49EA-8182-79D4DB25F5D7}" sibTransId="{08E340F5-076C-4F63-8EFB-27CC5C68DA7A}"/>
    <dgm:cxn modelId="{DAC9FFDE-43F1-400E-80F9-4E2695B35B5D}" srcId="{2E52A0B0-38D0-484C-97F3-F03FA9C93E14}" destId="{549C0389-7641-4780-AD75-7A403CB39C12}" srcOrd="0" destOrd="0" parTransId="{0B2D1233-E71B-45F6-B23A-99E83B6ED8A1}" sibTransId="{35084F52-1D87-43D3-B3C7-565414C8E840}"/>
    <dgm:cxn modelId="{2D8CE7F8-D900-4BDA-B5D6-D58BCAD1602D}" type="presOf" srcId="{2E52A0B0-38D0-484C-97F3-F03FA9C93E14}" destId="{54674EB7-3376-45F4-9924-9764AFBF6C90}" srcOrd="0" destOrd="0" presId="urn:microsoft.com/office/officeart/2005/8/layout/vList2"/>
    <dgm:cxn modelId="{572289A4-03D2-4CE9-9678-165202772650}" type="presParOf" srcId="{54674EB7-3376-45F4-9924-9764AFBF6C90}" destId="{95FDA2F0-0D0B-4B0B-9F14-123B60C51BE6}" srcOrd="0" destOrd="0" presId="urn:microsoft.com/office/officeart/2005/8/layout/vList2"/>
    <dgm:cxn modelId="{5EFDE4A5-86FB-41D8-9D78-9FA07D2CF2BF}" type="presParOf" srcId="{54674EB7-3376-45F4-9924-9764AFBF6C90}" destId="{165222C6-9257-4E53-B8AC-964EA97C706E}" srcOrd="1" destOrd="0" presId="urn:microsoft.com/office/officeart/2005/8/layout/vList2"/>
    <dgm:cxn modelId="{A5D19BAE-4F7B-4C59-A71C-3854C7A26B33}" type="presParOf" srcId="{54674EB7-3376-45F4-9924-9764AFBF6C90}" destId="{69E2FAC5-A3DB-43DD-99CD-567447DD0673}"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411C707-BD4E-4EB0-AAF2-930D44E13E82}" type="doc">
      <dgm:prSet loTypeId="urn:microsoft.com/office/officeart/2005/8/layout/list1" loCatId="list" qsTypeId="urn:microsoft.com/office/officeart/2005/8/quickstyle/3d2" qsCatId="3D" csTypeId="urn:microsoft.com/office/officeart/2005/8/colors/colorful1" csCatId="colorful" phldr="1"/>
      <dgm:spPr/>
      <dgm:t>
        <a:bodyPr/>
        <a:lstStyle/>
        <a:p>
          <a:endParaRPr lang="en-US"/>
        </a:p>
      </dgm:t>
    </dgm:pt>
    <dgm:pt modelId="{B17EF839-B42A-4606-94B2-7299498AAC77}">
      <dgm:prSet/>
      <dgm:spPr>
        <a:solidFill>
          <a:schemeClr val="bg1">
            <a:lumMod val="85000"/>
            <a:lumOff val="15000"/>
          </a:schemeClr>
        </a:solidFill>
      </dgm:spPr>
      <dgm:t>
        <a:bodyPr/>
        <a:lstStyle/>
        <a:p>
          <a:r>
            <a:rPr lang="en-US" dirty="0"/>
            <a:t>It breaks the royal command</a:t>
          </a:r>
        </a:p>
      </dgm:t>
    </dgm:pt>
    <dgm:pt modelId="{4C14C974-10D6-47DF-89E7-13DD372B57CB}" type="parTrans" cxnId="{4DA0C7DC-094B-4F69-8C77-7213C706FA01}">
      <dgm:prSet/>
      <dgm:spPr/>
      <dgm:t>
        <a:bodyPr/>
        <a:lstStyle/>
        <a:p>
          <a:endParaRPr lang="en-US"/>
        </a:p>
      </dgm:t>
    </dgm:pt>
    <dgm:pt modelId="{249472CC-74B6-4037-845E-841755F30F83}" type="sibTrans" cxnId="{4DA0C7DC-094B-4F69-8C77-7213C706FA01}">
      <dgm:prSet/>
      <dgm:spPr/>
      <dgm:t>
        <a:bodyPr/>
        <a:lstStyle/>
        <a:p>
          <a:endParaRPr lang="en-US"/>
        </a:p>
      </dgm:t>
    </dgm:pt>
    <dgm:pt modelId="{ED757962-C59D-4605-B213-C3817FB9C82E}">
      <dgm:prSet/>
      <dgm:spPr>
        <a:solidFill>
          <a:schemeClr val="bg1">
            <a:lumMod val="85000"/>
            <a:lumOff val="15000"/>
          </a:schemeClr>
        </a:solidFill>
      </dgm:spPr>
      <dgm:t>
        <a:bodyPr/>
        <a:lstStyle/>
        <a:p>
          <a:r>
            <a:rPr lang="en-US" dirty="0"/>
            <a:t>It misrepresents God</a:t>
          </a:r>
        </a:p>
      </dgm:t>
    </dgm:pt>
    <dgm:pt modelId="{D1F06F93-578B-422D-B97E-E68F2DC0097D}" type="parTrans" cxnId="{8472BB4F-E324-47C1-B539-37297DB02DB5}">
      <dgm:prSet/>
      <dgm:spPr/>
      <dgm:t>
        <a:bodyPr/>
        <a:lstStyle/>
        <a:p>
          <a:endParaRPr lang="en-US"/>
        </a:p>
      </dgm:t>
    </dgm:pt>
    <dgm:pt modelId="{88F3663D-D3E3-4D34-8E1A-CB6C268486F2}" type="sibTrans" cxnId="{8472BB4F-E324-47C1-B539-37297DB02DB5}">
      <dgm:prSet/>
      <dgm:spPr/>
      <dgm:t>
        <a:bodyPr/>
        <a:lstStyle/>
        <a:p>
          <a:endParaRPr lang="en-US"/>
        </a:p>
      </dgm:t>
    </dgm:pt>
    <dgm:pt modelId="{B47721BF-F4A7-4230-BD11-95359B86ADA4}">
      <dgm:prSet/>
      <dgm:spPr>
        <a:solidFill>
          <a:schemeClr val="bg1">
            <a:lumMod val="85000"/>
            <a:lumOff val="15000"/>
          </a:schemeClr>
        </a:solidFill>
      </dgm:spPr>
      <dgm:t>
        <a:bodyPr/>
        <a:lstStyle/>
        <a:p>
          <a:r>
            <a:rPr lang="en-US" dirty="0"/>
            <a:t>It should only be done selflessly</a:t>
          </a:r>
        </a:p>
      </dgm:t>
    </dgm:pt>
    <dgm:pt modelId="{8FCF5566-F20A-410F-8ECE-74A9ACAA9392}" type="parTrans" cxnId="{A272E7F2-4FAE-4872-8975-70DD0B948EED}">
      <dgm:prSet/>
      <dgm:spPr/>
      <dgm:t>
        <a:bodyPr/>
        <a:lstStyle/>
        <a:p>
          <a:endParaRPr lang="en-US"/>
        </a:p>
      </dgm:t>
    </dgm:pt>
    <dgm:pt modelId="{0808E837-F44A-4179-8FF4-57277376F2AA}" type="sibTrans" cxnId="{A272E7F2-4FAE-4872-8975-70DD0B948EED}">
      <dgm:prSet/>
      <dgm:spPr/>
      <dgm:t>
        <a:bodyPr/>
        <a:lstStyle/>
        <a:p>
          <a:endParaRPr lang="en-US"/>
        </a:p>
      </dgm:t>
    </dgm:pt>
    <dgm:pt modelId="{6583358A-E4F6-4DD2-837A-1AF14646E115}" type="pres">
      <dgm:prSet presAssocID="{5411C707-BD4E-4EB0-AAF2-930D44E13E82}" presName="linear" presStyleCnt="0">
        <dgm:presLayoutVars>
          <dgm:dir/>
          <dgm:animLvl val="lvl"/>
          <dgm:resizeHandles val="exact"/>
        </dgm:presLayoutVars>
      </dgm:prSet>
      <dgm:spPr/>
    </dgm:pt>
    <dgm:pt modelId="{CCBA7D0D-88A0-481B-B871-FECC6B62F6C7}" type="pres">
      <dgm:prSet presAssocID="{B17EF839-B42A-4606-94B2-7299498AAC77}" presName="parentLin" presStyleCnt="0"/>
      <dgm:spPr/>
    </dgm:pt>
    <dgm:pt modelId="{BDE1DBA8-4058-4AAA-831B-2AF54C70CE76}" type="pres">
      <dgm:prSet presAssocID="{B17EF839-B42A-4606-94B2-7299498AAC77}" presName="parentLeftMargin" presStyleLbl="node1" presStyleIdx="0" presStyleCnt="3"/>
      <dgm:spPr/>
    </dgm:pt>
    <dgm:pt modelId="{B5CC7DE9-62F2-40FF-AF84-AF695DBC4363}" type="pres">
      <dgm:prSet presAssocID="{B17EF839-B42A-4606-94B2-7299498AAC77}" presName="parentText" presStyleLbl="node1" presStyleIdx="0" presStyleCnt="3">
        <dgm:presLayoutVars>
          <dgm:chMax val="0"/>
          <dgm:bulletEnabled val="1"/>
        </dgm:presLayoutVars>
      </dgm:prSet>
      <dgm:spPr/>
    </dgm:pt>
    <dgm:pt modelId="{A3ABECE3-E72B-447C-B8B9-60E290C504C3}" type="pres">
      <dgm:prSet presAssocID="{B17EF839-B42A-4606-94B2-7299498AAC77}" presName="negativeSpace" presStyleCnt="0"/>
      <dgm:spPr/>
    </dgm:pt>
    <dgm:pt modelId="{724E4C8D-836E-46EF-A8DA-CC8C05106B3C}" type="pres">
      <dgm:prSet presAssocID="{B17EF839-B42A-4606-94B2-7299498AAC77}" presName="childText" presStyleLbl="conFgAcc1" presStyleIdx="0" presStyleCnt="3">
        <dgm:presLayoutVars>
          <dgm:bulletEnabled val="1"/>
        </dgm:presLayoutVars>
      </dgm:prSet>
      <dgm:spPr/>
    </dgm:pt>
    <dgm:pt modelId="{31DB0A0C-06CA-4DAB-B415-E77BCF756DA5}" type="pres">
      <dgm:prSet presAssocID="{249472CC-74B6-4037-845E-841755F30F83}" presName="spaceBetweenRectangles" presStyleCnt="0"/>
      <dgm:spPr/>
    </dgm:pt>
    <dgm:pt modelId="{48A633AD-34BA-4E9E-A3EA-EBBE16BAB88B}" type="pres">
      <dgm:prSet presAssocID="{ED757962-C59D-4605-B213-C3817FB9C82E}" presName="parentLin" presStyleCnt="0"/>
      <dgm:spPr/>
    </dgm:pt>
    <dgm:pt modelId="{0BBB2439-A9B5-41CC-A4B6-C2E0488B9481}" type="pres">
      <dgm:prSet presAssocID="{ED757962-C59D-4605-B213-C3817FB9C82E}" presName="parentLeftMargin" presStyleLbl="node1" presStyleIdx="0" presStyleCnt="3"/>
      <dgm:spPr/>
    </dgm:pt>
    <dgm:pt modelId="{E1C92BA2-0DCB-4A7A-8C48-89E8AC43A492}" type="pres">
      <dgm:prSet presAssocID="{ED757962-C59D-4605-B213-C3817FB9C82E}" presName="parentText" presStyleLbl="node1" presStyleIdx="1" presStyleCnt="3">
        <dgm:presLayoutVars>
          <dgm:chMax val="0"/>
          <dgm:bulletEnabled val="1"/>
        </dgm:presLayoutVars>
      </dgm:prSet>
      <dgm:spPr/>
    </dgm:pt>
    <dgm:pt modelId="{10410654-7AAD-4CD0-8D4F-7391CBD1ADB7}" type="pres">
      <dgm:prSet presAssocID="{ED757962-C59D-4605-B213-C3817FB9C82E}" presName="negativeSpace" presStyleCnt="0"/>
      <dgm:spPr/>
    </dgm:pt>
    <dgm:pt modelId="{7DA31867-D6A4-45F1-900A-621F8CBA84C2}" type="pres">
      <dgm:prSet presAssocID="{ED757962-C59D-4605-B213-C3817FB9C82E}" presName="childText" presStyleLbl="conFgAcc1" presStyleIdx="1" presStyleCnt="3">
        <dgm:presLayoutVars>
          <dgm:bulletEnabled val="1"/>
        </dgm:presLayoutVars>
      </dgm:prSet>
      <dgm:spPr/>
    </dgm:pt>
    <dgm:pt modelId="{9D34A094-7CF2-4772-9241-644B74C8F424}" type="pres">
      <dgm:prSet presAssocID="{88F3663D-D3E3-4D34-8E1A-CB6C268486F2}" presName="spaceBetweenRectangles" presStyleCnt="0"/>
      <dgm:spPr/>
    </dgm:pt>
    <dgm:pt modelId="{D2151FCB-12D0-4875-8B82-96D4675A8173}" type="pres">
      <dgm:prSet presAssocID="{B47721BF-F4A7-4230-BD11-95359B86ADA4}" presName="parentLin" presStyleCnt="0"/>
      <dgm:spPr/>
    </dgm:pt>
    <dgm:pt modelId="{07DE2FF2-C280-4010-AF49-BEF72E6026FD}" type="pres">
      <dgm:prSet presAssocID="{B47721BF-F4A7-4230-BD11-95359B86ADA4}" presName="parentLeftMargin" presStyleLbl="node1" presStyleIdx="1" presStyleCnt="3"/>
      <dgm:spPr/>
    </dgm:pt>
    <dgm:pt modelId="{10552CC8-F567-4013-8084-D452172423CF}" type="pres">
      <dgm:prSet presAssocID="{B47721BF-F4A7-4230-BD11-95359B86ADA4}" presName="parentText" presStyleLbl="node1" presStyleIdx="2" presStyleCnt="3">
        <dgm:presLayoutVars>
          <dgm:chMax val="0"/>
          <dgm:bulletEnabled val="1"/>
        </dgm:presLayoutVars>
      </dgm:prSet>
      <dgm:spPr/>
    </dgm:pt>
    <dgm:pt modelId="{8449F089-0819-43B0-BED2-C5A9AD7A2CB6}" type="pres">
      <dgm:prSet presAssocID="{B47721BF-F4A7-4230-BD11-95359B86ADA4}" presName="negativeSpace" presStyleCnt="0"/>
      <dgm:spPr/>
    </dgm:pt>
    <dgm:pt modelId="{CE182A65-9231-46BC-AD82-DD86A6870EE7}" type="pres">
      <dgm:prSet presAssocID="{B47721BF-F4A7-4230-BD11-95359B86ADA4}" presName="childText" presStyleLbl="conFgAcc1" presStyleIdx="2" presStyleCnt="3">
        <dgm:presLayoutVars>
          <dgm:bulletEnabled val="1"/>
        </dgm:presLayoutVars>
      </dgm:prSet>
      <dgm:spPr/>
    </dgm:pt>
  </dgm:ptLst>
  <dgm:cxnLst>
    <dgm:cxn modelId="{C368C81C-AD0A-4B15-AA1F-751FAB717476}" type="presOf" srcId="{B47721BF-F4A7-4230-BD11-95359B86ADA4}" destId="{10552CC8-F567-4013-8084-D452172423CF}" srcOrd="1" destOrd="0" presId="urn:microsoft.com/office/officeart/2005/8/layout/list1"/>
    <dgm:cxn modelId="{8472BB4F-E324-47C1-B539-37297DB02DB5}" srcId="{5411C707-BD4E-4EB0-AAF2-930D44E13E82}" destId="{ED757962-C59D-4605-B213-C3817FB9C82E}" srcOrd="1" destOrd="0" parTransId="{D1F06F93-578B-422D-B97E-E68F2DC0097D}" sibTransId="{88F3663D-D3E3-4D34-8E1A-CB6C268486F2}"/>
    <dgm:cxn modelId="{E4E43C8F-FE1A-42F7-A416-D9A28CF94BD9}" type="presOf" srcId="{B17EF839-B42A-4606-94B2-7299498AAC77}" destId="{BDE1DBA8-4058-4AAA-831B-2AF54C70CE76}" srcOrd="0" destOrd="0" presId="urn:microsoft.com/office/officeart/2005/8/layout/list1"/>
    <dgm:cxn modelId="{6FD3689D-F620-4025-AF0F-D62B00CED3F4}" type="presOf" srcId="{ED757962-C59D-4605-B213-C3817FB9C82E}" destId="{E1C92BA2-0DCB-4A7A-8C48-89E8AC43A492}" srcOrd="1" destOrd="0" presId="urn:microsoft.com/office/officeart/2005/8/layout/list1"/>
    <dgm:cxn modelId="{C8A4F5B3-D92E-4878-B2E8-280C16616052}" type="presOf" srcId="{B17EF839-B42A-4606-94B2-7299498AAC77}" destId="{B5CC7DE9-62F2-40FF-AF84-AF695DBC4363}" srcOrd="1" destOrd="0" presId="urn:microsoft.com/office/officeart/2005/8/layout/list1"/>
    <dgm:cxn modelId="{1CE69CBB-8BD8-463A-91CD-BD06F72A8612}" type="presOf" srcId="{ED757962-C59D-4605-B213-C3817FB9C82E}" destId="{0BBB2439-A9B5-41CC-A4B6-C2E0488B9481}" srcOrd="0" destOrd="0" presId="urn:microsoft.com/office/officeart/2005/8/layout/list1"/>
    <dgm:cxn modelId="{D49C69D0-39D2-48EA-B5D9-3BB40948F6F4}" type="presOf" srcId="{B47721BF-F4A7-4230-BD11-95359B86ADA4}" destId="{07DE2FF2-C280-4010-AF49-BEF72E6026FD}" srcOrd="0" destOrd="0" presId="urn:microsoft.com/office/officeart/2005/8/layout/list1"/>
    <dgm:cxn modelId="{A2DAFDD9-3C89-48F3-8B3B-4785A0C6C405}" type="presOf" srcId="{5411C707-BD4E-4EB0-AAF2-930D44E13E82}" destId="{6583358A-E4F6-4DD2-837A-1AF14646E115}" srcOrd="0" destOrd="0" presId="urn:microsoft.com/office/officeart/2005/8/layout/list1"/>
    <dgm:cxn modelId="{4DA0C7DC-094B-4F69-8C77-7213C706FA01}" srcId="{5411C707-BD4E-4EB0-AAF2-930D44E13E82}" destId="{B17EF839-B42A-4606-94B2-7299498AAC77}" srcOrd="0" destOrd="0" parTransId="{4C14C974-10D6-47DF-89E7-13DD372B57CB}" sibTransId="{249472CC-74B6-4037-845E-841755F30F83}"/>
    <dgm:cxn modelId="{A272E7F2-4FAE-4872-8975-70DD0B948EED}" srcId="{5411C707-BD4E-4EB0-AAF2-930D44E13E82}" destId="{B47721BF-F4A7-4230-BD11-95359B86ADA4}" srcOrd="2" destOrd="0" parTransId="{8FCF5566-F20A-410F-8ECE-74A9ACAA9392}" sibTransId="{0808E837-F44A-4179-8FF4-57277376F2AA}"/>
    <dgm:cxn modelId="{D60C93BE-29EC-472C-9C4F-F6BDE287F682}" type="presParOf" srcId="{6583358A-E4F6-4DD2-837A-1AF14646E115}" destId="{CCBA7D0D-88A0-481B-B871-FECC6B62F6C7}" srcOrd="0" destOrd="0" presId="urn:microsoft.com/office/officeart/2005/8/layout/list1"/>
    <dgm:cxn modelId="{EA6D1C74-AC1D-4E12-88E2-DCFFBB023628}" type="presParOf" srcId="{CCBA7D0D-88A0-481B-B871-FECC6B62F6C7}" destId="{BDE1DBA8-4058-4AAA-831B-2AF54C70CE76}" srcOrd="0" destOrd="0" presId="urn:microsoft.com/office/officeart/2005/8/layout/list1"/>
    <dgm:cxn modelId="{F5949B95-DD08-4FF3-9012-4F3AEE4015B8}" type="presParOf" srcId="{CCBA7D0D-88A0-481B-B871-FECC6B62F6C7}" destId="{B5CC7DE9-62F2-40FF-AF84-AF695DBC4363}" srcOrd="1" destOrd="0" presId="urn:microsoft.com/office/officeart/2005/8/layout/list1"/>
    <dgm:cxn modelId="{77633C31-8C45-4C97-A96F-E3429DC52E63}" type="presParOf" srcId="{6583358A-E4F6-4DD2-837A-1AF14646E115}" destId="{A3ABECE3-E72B-447C-B8B9-60E290C504C3}" srcOrd="1" destOrd="0" presId="urn:microsoft.com/office/officeart/2005/8/layout/list1"/>
    <dgm:cxn modelId="{EE39A777-7386-4EBD-8DBF-F6D97FDC21FD}" type="presParOf" srcId="{6583358A-E4F6-4DD2-837A-1AF14646E115}" destId="{724E4C8D-836E-46EF-A8DA-CC8C05106B3C}" srcOrd="2" destOrd="0" presId="urn:microsoft.com/office/officeart/2005/8/layout/list1"/>
    <dgm:cxn modelId="{F0A8C1FF-D21D-41E4-9032-97504CA93378}" type="presParOf" srcId="{6583358A-E4F6-4DD2-837A-1AF14646E115}" destId="{31DB0A0C-06CA-4DAB-B415-E77BCF756DA5}" srcOrd="3" destOrd="0" presId="urn:microsoft.com/office/officeart/2005/8/layout/list1"/>
    <dgm:cxn modelId="{91F74CF1-7FE5-4BB0-A3F9-16417EFDE839}" type="presParOf" srcId="{6583358A-E4F6-4DD2-837A-1AF14646E115}" destId="{48A633AD-34BA-4E9E-A3EA-EBBE16BAB88B}" srcOrd="4" destOrd="0" presId="urn:microsoft.com/office/officeart/2005/8/layout/list1"/>
    <dgm:cxn modelId="{43C7438F-1976-426B-9129-7CEF4B96E771}" type="presParOf" srcId="{48A633AD-34BA-4E9E-A3EA-EBBE16BAB88B}" destId="{0BBB2439-A9B5-41CC-A4B6-C2E0488B9481}" srcOrd="0" destOrd="0" presId="urn:microsoft.com/office/officeart/2005/8/layout/list1"/>
    <dgm:cxn modelId="{AE8AE0F1-0723-457B-B57D-2F1354E84C10}" type="presParOf" srcId="{48A633AD-34BA-4E9E-A3EA-EBBE16BAB88B}" destId="{E1C92BA2-0DCB-4A7A-8C48-89E8AC43A492}" srcOrd="1" destOrd="0" presId="urn:microsoft.com/office/officeart/2005/8/layout/list1"/>
    <dgm:cxn modelId="{9302C731-6402-4FD6-BAA7-EADFFCD0822D}" type="presParOf" srcId="{6583358A-E4F6-4DD2-837A-1AF14646E115}" destId="{10410654-7AAD-4CD0-8D4F-7391CBD1ADB7}" srcOrd="5" destOrd="0" presId="urn:microsoft.com/office/officeart/2005/8/layout/list1"/>
    <dgm:cxn modelId="{AAC7272D-4056-4EDC-9B62-39D00C57D351}" type="presParOf" srcId="{6583358A-E4F6-4DD2-837A-1AF14646E115}" destId="{7DA31867-D6A4-45F1-900A-621F8CBA84C2}" srcOrd="6" destOrd="0" presId="urn:microsoft.com/office/officeart/2005/8/layout/list1"/>
    <dgm:cxn modelId="{11649F69-C63B-432F-93F6-C89A8774F1D5}" type="presParOf" srcId="{6583358A-E4F6-4DD2-837A-1AF14646E115}" destId="{9D34A094-7CF2-4772-9241-644B74C8F424}" srcOrd="7" destOrd="0" presId="urn:microsoft.com/office/officeart/2005/8/layout/list1"/>
    <dgm:cxn modelId="{010F61EC-8685-4F09-98A9-76CB5A92380C}" type="presParOf" srcId="{6583358A-E4F6-4DD2-837A-1AF14646E115}" destId="{D2151FCB-12D0-4875-8B82-96D4675A8173}" srcOrd="8" destOrd="0" presId="urn:microsoft.com/office/officeart/2005/8/layout/list1"/>
    <dgm:cxn modelId="{B0D774E2-67D1-4963-9ED8-A130FCC6EBD8}" type="presParOf" srcId="{D2151FCB-12D0-4875-8B82-96D4675A8173}" destId="{07DE2FF2-C280-4010-AF49-BEF72E6026FD}" srcOrd="0" destOrd="0" presId="urn:microsoft.com/office/officeart/2005/8/layout/list1"/>
    <dgm:cxn modelId="{7C450701-2F99-4EE7-9F03-B1353DCD82A3}" type="presParOf" srcId="{D2151FCB-12D0-4875-8B82-96D4675A8173}" destId="{10552CC8-F567-4013-8084-D452172423CF}" srcOrd="1" destOrd="0" presId="urn:microsoft.com/office/officeart/2005/8/layout/list1"/>
    <dgm:cxn modelId="{86DD96C1-318F-4C07-BB7E-34B935CA701D}" type="presParOf" srcId="{6583358A-E4F6-4DD2-837A-1AF14646E115}" destId="{8449F089-0819-43B0-BED2-C5A9AD7A2CB6}" srcOrd="9" destOrd="0" presId="urn:microsoft.com/office/officeart/2005/8/layout/list1"/>
    <dgm:cxn modelId="{C85D6A9D-F180-432B-9BA4-94FB08008C6F}" type="presParOf" srcId="{6583358A-E4F6-4DD2-837A-1AF14646E115}" destId="{CE182A65-9231-46BC-AD82-DD86A6870EE7}"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FDA2F0-0D0B-4B0B-9F14-123B60C51BE6}">
      <dsp:nvSpPr>
        <dsp:cNvPr id="0" name=""/>
        <dsp:cNvSpPr/>
      </dsp:nvSpPr>
      <dsp:spPr>
        <a:xfrm>
          <a:off x="0" y="192917"/>
          <a:ext cx="6261100" cy="2527199"/>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dirty="0"/>
            <a:t>No Christian should show biased favor in hopes of selfish gain</a:t>
          </a:r>
        </a:p>
      </dsp:txBody>
      <dsp:txXfrm>
        <a:off x="123368" y="316285"/>
        <a:ext cx="6014364" cy="2280463"/>
      </dsp:txXfrm>
    </dsp:sp>
    <dsp:sp modelId="{69E2FAC5-A3DB-43DD-99CD-567447DD0673}">
      <dsp:nvSpPr>
        <dsp:cNvPr id="0" name=""/>
        <dsp:cNvSpPr/>
      </dsp:nvSpPr>
      <dsp:spPr>
        <a:xfrm>
          <a:off x="0" y="2858357"/>
          <a:ext cx="6261100" cy="2527199"/>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a:t>For these three reasons</a:t>
          </a:r>
        </a:p>
      </dsp:txBody>
      <dsp:txXfrm>
        <a:off x="123368" y="2981725"/>
        <a:ext cx="6014364" cy="22804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4E4C8D-836E-46EF-A8DA-CC8C05106B3C}">
      <dsp:nvSpPr>
        <dsp:cNvPr id="0" name=""/>
        <dsp:cNvSpPr/>
      </dsp:nvSpPr>
      <dsp:spPr>
        <a:xfrm>
          <a:off x="0" y="715457"/>
          <a:ext cx="6261100" cy="10332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B5CC7DE9-62F2-40FF-AF84-AF695DBC4363}">
      <dsp:nvSpPr>
        <dsp:cNvPr id="0" name=""/>
        <dsp:cNvSpPr/>
      </dsp:nvSpPr>
      <dsp:spPr>
        <a:xfrm>
          <a:off x="313055" y="110297"/>
          <a:ext cx="4382770" cy="1210320"/>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5658" tIns="0" rIns="165658" bIns="0" numCol="1" spcCol="1270" anchor="ctr" anchorCtr="0">
          <a:noAutofit/>
        </a:bodyPr>
        <a:lstStyle/>
        <a:p>
          <a:pPr marL="0" lvl="0" indent="0" algn="l" defTabSz="1822450">
            <a:lnSpc>
              <a:spcPct val="90000"/>
            </a:lnSpc>
            <a:spcBef>
              <a:spcPct val="0"/>
            </a:spcBef>
            <a:spcAft>
              <a:spcPct val="35000"/>
            </a:spcAft>
            <a:buNone/>
          </a:pPr>
          <a:r>
            <a:rPr lang="en-US" sz="4100" kern="1200" dirty="0"/>
            <a:t>It breaks the royal command</a:t>
          </a:r>
        </a:p>
      </dsp:txBody>
      <dsp:txXfrm>
        <a:off x="372138" y="169380"/>
        <a:ext cx="4264604" cy="1092154"/>
      </dsp:txXfrm>
    </dsp:sp>
    <dsp:sp modelId="{7DA31867-D6A4-45F1-900A-621F8CBA84C2}">
      <dsp:nvSpPr>
        <dsp:cNvPr id="0" name=""/>
        <dsp:cNvSpPr/>
      </dsp:nvSpPr>
      <dsp:spPr>
        <a:xfrm>
          <a:off x="0" y="2575217"/>
          <a:ext cx="6261100" cy="10332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1C92BA2-0DCB-4A7A-8C48-89E8AC43A492}">
      <dsp:nvSpPr>
        <dsp:cNvPr id="0" name=""/>
        <dsp:cNvSpPr/>
      </dsp:nvSpPr>
      <dsp:spPr>
        <a:xfrm>
          <a:off x="313055" y="1970057"/>
          <a:ext cx="4382770" cy="1210320"/>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5658" tIns="0" rIns="165658" bIns="0" numCol="1" spcCol="1270" anchor="ctr" anchorCtr="0">
          <a:noAutofit/>
        </a:bodyPr>
        <a:lstStyle/>
        <a:p>
          <a:pPr marL="0" lvl="0" indent="0" algn="l" defTabSz="1822450">
            <a:lnSpc>
              <a:spcPct val="90000"/>
            </a:lnSpc>
            <a:spcBef>
              <a:spcPct val="0"/>
            </a:spcBef>
            <a:spcAft>
              <a:spcPct val="35000"/>
            </a:spcAft>
            <a:buNone/>
          </a:pPr>
          <a:r>
            <a:rPr lang="en-US" sz="4100" kern="1200" dirty="0"/>
            <a:t>It misrepresents God</a:t>
          </a:r>
        </a:p>
      </dsp:txBody>
      <dsp:txXfrm>
        <a:off x="372138" y="2029140"/>
        <a:ext cx="4264604" cy="1092154"/>
      </dsp:txXfrm>
    </dsp:sp>
    <dsp:sp modelId="{CE182A65-9231-46BC-AD82-DD86A6870EE7}">
      <dsp:nvSpPr>
        <dsp:cNvPr id="0" name=""/>
        <dsp:cNvSpPr/>
      </dsp:nvSpPr>
      <dsp:spPr>
        <a:xfrm>
          <a:off x="0" y="4434977"/>
          <a:ext cx="6261100" cy="1033200"/>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10552CC8-F567-4013-8084-D452172423CF}">
      <dsp:nvSpPr>
        <dsp:cNvPr id="0" name=""/>
        <dsp:cNvSpPr/>
      </dsp:nvSpPr>
      <dsp:spPr>
        <a:xfrm>
          <a:off x="313055" y="3829817"/>
          <a:ext cx="4382770" cy="1210320"/>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5658" tIns="0" rIns="165658" bIns="0" numCol="1" spcCol="1270" anchor="ctr" anchorCtr="0">
          <a:noAutofit/>
        </a:bodyPr>
        <a:lstStyle/>
        <a:p>
          <a:pPr marL="0" lvl="0" indent="0" algn="l" defTabSz="1822450">
            <a:lnSpc>
              <a:spcPct val="90000"/>
            </a:lnSpc>
            <a:spcBef>
              <a:spcPct val="0"/>
            </a:spcBef>
            <a:spcAft>
              <a:spcPct val="35000"/>
            </a:spcAft>
            <a:buNone/>
          </a:pPr>
          <a:r>
            <a:rPr lang="en-US" sz="4100" kern="1200" dirty="0"/>
            <a:t>It should only be done selflessly</a:t>
          </a:r>
        </a:p>
      </dsp:txBody>
      <dsp:txXfrm>
        <a:off x="372138" y="3888900"/>
        <a:ext cx="4264604" cy="10921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FDA2F0-0D0B-4B0B-9F14-123B60C51BE6}">
      <dsp:nvSpPr>
        <dsp:cNvPr id="0" name=""/>
        <dsp:cNvSpPr/>
      </dsp:nvSpPr>
      <dsp:spPr>
        <a:xfrm>
          <a:off x="0" y="192917"/>
          <a:ext cx="6261100" cy="2527199"/>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dirty="0"/>
            <a:t>No Christian should show biased favor in hopes of selfish gain</a:t>
          </a:r>
        </a:p>
      </dsp:txBody>
      <dsp:txXfrm>
        <a:off x="123368" y="316285"/>
        <a:ext cx="6014364" cy="2280463"/>
      </dsp:txXfrm>
    </dsp:sp>
    <dsp:sp modelId="{69E2FAC5-A3DB-43DD-99CD-567447DD0673}">
      <dsp:nvSpPr>
        <dsp:cNvPr id="0" name=""/>
        <dsp:cNvSpPr/>
      </dsp:nvSpPr>
      <dsp:spPr>
        <a:xfrm>
          <a:off x="0" y="2858357"/>
          <a:ext cx="6261100" cy="2527199"/>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a:t>For these three reasons</a:t>
          </a:r>
        </a:p>
      </dsp:txBody>
      <dsp:txXfrm>
        <a:off x="123368" y="2981725"/>
        <a:ext cx="6014364" cy="22804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4E4C8D-836E-46EF-A8DA-CC8C05106B3C}">
      <dsp:nvSpPr>
        <dsp:cNvPr id="0" name=""/>
        <dsp:cNvSpPr/>
      </dsp:nvSpPr>
      <dsp:spPr>
        <a:xfrm>
          <a:off x="0" y="715457"/>
          <a:ext cx="6261100" cy="10332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B5CC7DE9-62F2-40FF-AF84-AF695DBC4363}">
      <dsp:nvSpPr>
        <dsp:cNvPr id="0" name=""/>
        <dsp:cNvSpPr/>
      </dsp:nvSpPr>
      <dsp:spPr>
        <a:xfrm>
          <a:off x="313055" y="110297"/>
          <a:ext cx="4382770" cy="1210320"/>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5658" tIns="0" rIns="165658" bIns="0" numCol="1" spcCol="1270" anchor="ctr" anchorCtr="0">
          <a:noAutofit/>
        </a:bodyPr>
        <a:lstStyle/>
        <a:p>
          <a:pPr marL="0" lvl="0" indent="0" algn="l" defTabSz="1822450">
            <a:lnSpc>
              <a:spcPct val="90000"/>
            </a:lnSpc>
            <a:spcBef>
              <a:spcPct val="0"/>
            </a:spcBef>
            <a:spcAft>
              <a:spcPct val="35000"/>
            </a:spcAft>
            <a:buNone/>
          </a:pPr>
          <a:r>
            <a:rPr lang="en-US" sz="4100" kern="1200" dirty="0"/>
            <a:t>It breaks the royal command</a:t>
          </a:r>
        </a:p>
      </dsp:txBody>
      <dsp:txXfrm>
        <a:off x="372138" y="169380"/>
        <a:ext cx="4264604" cy="1092154"/>
      </dsp:txXfrm>
    </dsp:sp>
    <dsp:sp modelId="{7DA31867-D6A4-45F1-900A-621F8CBA84C2}">
      <dsp:nvSpPr>
        <dsp:cNvPr id="0" name=""/>
        <dsp:cNvSpPr/>
      </dsp:nvSpPr>
      <dsp:spPr>
        <a:xfrm>
          <a:off x="0" y="2575217"/>
          <a:ext cx="6261100" cy="10332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1C92BA2-0DCB-4A7A-8C48-89E8AC43A492}">
      <dsp:nvSpPr>
        <dsp:cNvPr id="0" name=""/>
        <dsp:cNvSpPr/>
      </dsp:nvSpPr>
      <dsp:spPr>
        <a:xfrm>
          <a:off x="313055" y="1970057"/>
          <a:ext cx="4382770" cy="1210320"/>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5658" tIns="0" rIns="165658" bIns="0" numCol="1" spcCol="1270" anchor="ctr" anchorCtr="0">
          <a:noAutofit/>
        </a:bodyPr>
        <a:lstStyle/>
        <a:p>
          <a:pPr marL="0" lvl="0" indent="0" algn="l" defTabSz="1822450">
            <a:lnSpc>
              <a:spcPct val="90000"/>
            </a:lnSpc>
            <a:spcBef>
              <a:spcPct val="0"/>
            </a:spcBef>
            <a:spcAft>
              <a:spcPct val="35000"/>
            </a:spcAft>
            <a:buNone/>
          </a:pPr>
          <a:r>
            <a:rPr lang="en-US" sz="4100" kern="1200" dirty="0"/>
            <a:t>It misrepresents God</a:t>
          </a:r>
        </a:p>
      </dsp:txBody>
      <dsp:txXfrm>
        <a:off x="372138" y="2029140"/>
        <a:ext cx="4264604" cy="1092154"/>
      </dsp:txXfrm>
    </dsp:sp>
    <dsp:sp modelId="{CE182A65-9231-46BC-AD82-DD86A6870EE7}">
      <dsp:nvSpPr>
        <dsp:cNvPr id="0" name=""/>
        <dsp:cNvSpPr/>
      </dsp:nvSpPr>
      <dsp:spPr>
        <a:xfrm>
          <a:off x="0" y="4434977"/>
          <a:ext cx="6261100" cy="1033200"/>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10552CC8-F567-4013-8084-D452172423CF}">
      <dsp:nvSpPr>
        <dsp:cNvPr id="0" name=""/>
        <dsp:cNvSpPr/>
      </dsp:nvSpPr>
      <dsp:spPr>
        <a:xfrm>
          <a:off x="313055" y="3829817"/>
          <a:ext cx="4382770" cy="1210320"/>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5658" tIns="0" rIns="165658" bIns="0" numCol="1" spcCol="1270" anchor="ctr" anchorCtr="0">
          <a:noAutofit/>
        </a:bodyPr>
        <a:lstStyle/>
        <a:p>
          <a:pPr marL="0" lvl="0" indent="0" algn="l" defTabSz="1822450">
            <a:lnSpc>
              <a:spcPct val="90000"/>
            </a:lnSpc>
            <a:spcBef>
              <a:spcPct val="0"/>
            </a:spcBef>
            <a:spcAft>
              <a:spcPct val="35000"/>
            </a:spcAft>
            <a:buNone/>
          </a:pPr>
          <a:r>
            <a:rPr lang="en-US" sz="4100" kern="1200" dirty="0"/>
            <a:t>It should only be done selflessly</a:t>
          </a:r>
        </a:p>
      </dsp:txBody>
      <dsp:txXfrm>
        <a:off x="372138" y="3888900"/>
        <a:ext cx="4264604" cy="109215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9A43D7F-4973-4429-BABC-AB615DC89D4F}" type="datetimeFigureOut">
              <a:rPr lang="en-US" smtClean="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69AF8FC6-CDDB-4A68-9C6E-8B74579AAF71}" type="slidenum">
              <a:rPr lang="en-US" smtClean="0"/>
              <a:t>‹#›</a:t>
            </a:fld>
            <a:endParaRPr lang="en-US"/>
          </a:p>
        </p:txBody>
      </p:sp>
    </p:spTree>
    <p:extLst>
      <p:ext uri="{BB962C8B-B14F-4D97-AF65-F5344CB8AC3E}">
        <p14:creationId xmlns:p14="http://schemas.microsoft.com/office/powerpoint/2010/main" val="1994912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9A43D7F-4973-4429-BABC-AB615DC89D4F}" type="datetimeFigureOut">
              <a:rPr lang="en-US" smtClean="0"/>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69AF8FC6-CDDB-4A68-9C6E-8B74579AAF71}" type="slidenum">
              <a:rPr lang="en-US" smtClean="0"/>
              <a:t>‹#›</a:t>
            </a:fld>
            <a:endParaRPr lang="en-US"/>
          </a:p>
        </p:txBody>
      </p:sp>
    </p:spTree>
    <p:extLst>
      <p:ext uri="{BB962C8B-B14F-4D97-AF65-F5344CB8AC3E}">
        <p14:creationId xmlns:p14="http://schemas.microsoft.com/office/powerpoint/2010/main" val="1822144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9A43D7F-4973-4429-BABC-AB615DC89D4F}" type="datetimeFigureOut">
              <a:rPr lang="en-US" smtClean="0"/>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69AF8FC6-CDDB-4A68-9C6E-8B74579AAF71}" type="slidenum">
              <a:rPr lang="en-US" smtClean="0"/>
              <a:t>‹#›</a:t>
            </a:fld>
            <a:endParaRPr lang="en-US"/>
          </a:p>
        </p:txBody>
      </p:sp>
    </p:spTree>
    <p:extLst>
      <p:ext uri="{BB962C8B-B14F-4D97-AF65-F5344CB8AC3E}">
        <p14:creationId xmlns:p14="http://schemas.microsoft.com/office/powerpoint/2010/main" val="2832219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9A43D7F-4973-4429-BABC-AB615DC89D4F}" type="datetimeFigureOut">
              <a:rPr lang="en-US" smtClean="0"/>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69AF8FC6-CDDB-4A68-9C6E-8B74579AAF71}"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546499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9A43D7F-4973-4429-BABC-AB615DC89D4F}" type="datetimeFigureOut">
              <a:rPr lang="en-US" smtClean="0"/>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69AF8FC6-CDDB-4A68-9C6E-8B74579AAF71}" type="slidenum">
              <a:rPr lang="en-US" smtClean="0"/>
              <a:t>‹#›</a:t>
            </a:fld>
            <a:endParaRPr lang="en-US"/>
          </a:p>
        </p:txBody>
      </p:sp>
    </p:spTree>
    <p:extLst>
      <p:ext uri="{BB962C8B-B14F-4D97-AF65-F5344CB8AC3E}">
        <p14:creationId xmlns:p14="http://schemas.microsoft.com/office/powerpoint/2010/main" val="1979509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9A43D7F-4973-4429-BABC-AB615DC89D4F}" type="datetimeFigureOut">
              <a:rPr lang="en-US" smtClean="0"/>
              <a:t>9/10/2024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AF8FC6-CDDB-4A68-9C6E-8B74579AAF71}" type="slidenum">
              <a:rPr lang="en-US" smtClean="0"/>
              <a:t>‹#›</a:t>
            </a:fld>
            <a:endParaRPr lang="en-US"/>
          </a:p>
        </p:txBody>
      </p:sp>
    </p:spTree>
    <p:extLst>
      <p:ext uri="{BB962C8B-B14F-4D97-AF65-F5344CB8AC3E}">
        <p14:creationId xmlns:p14="http://schemas.microsoft.com/office/powerpoint/2010/main" val="2858458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9A43D7F-4973-4429-BABC-AB615DC89D4F}" type="datetimeFigureOut">
              <a:rPr lang="en-US" smtClean="0"/>
              <a:t>9/10/2024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AF8FC6-CDDB-4A68-9C6E-8B74579AAF71}" type="slidenum">
              <a:rPr lang="en-US" smtClean="0"/>
              <a:t>‹#›</a:t>
            </a:fld>
            <a:endParaRPr lang="en-US"/>
          </a:p>
        </p:txBody>
      </p:sp>
    </p:spTree>
    <p:extLst>
      <p:ext uri="{BB962C8B-B14F-4D97-AF65-F5344CB8AC3E}">
        <p14:creationId xmlns:p14="http://schemas.microsoft.com/office/powerpoint/2010/main" val="1933919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A43D7F-4973-4429-BABC-AB615DC89D4F}" type="datetimeFigureOut">
              <a:rPr lang="en-US" smtClean="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AF8FC6-CDDB-4A68-9C6E-8B74579AAF71}" type="slidenum">
              <a:rPr lang="en-US" smtClean="0"/>
              <a:t>‹#›</a:t>
            </a:fld>
            <a:endParaRPr lang="en-US"/>
          </a:p>
        </p:txBody>
      </p:sp>
    </p:spTree>
    <p:extLst>
      <p:ext uri="{BB962C8B-B14F-4D97-AF65-F5344CB8AC3E}">
        <p14:creationId xmlns:p14="http://schemas.microsoft.com/office/powerpoint/2010/main" val="2914004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F9A43D7F-4973-4429-BABC-AB615DC89D4F}" type="datetimeFigureOut">
              <a:rPr lang="en-US" smtClean="0"/>
              <a:t>9/10/2024</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9AF8FC6-CDDB-4A68-9C6E-8B74579AAF71}" type="slidenum">
              <a:rPr lang="en-US" smtClean="0"/>
              <a:t>‹#›</a:t>
            </a:fld>
            <a:endParaRPr lang="en-US"/>
          </a:p>
        </p:txBody>
      </p:sp>
    </p:spTree>
    <p:extLst>
      <p:ext uri="{BB962C8B-B14F-4D97-AF65-F5344CB8AC3E}">
        <p14:creationId xmlns:p14="http://schemas.microsoft.com/office/powerpoint/2010/main" val="543024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A43D7F-4973-4429-BABC-AB615DC89D4F}" type="datetimeFigureOut">
              <a:rPr lang="en-US" smtClean="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AF8FC6-CDDB-4A68-9C6E-8B74579AAF71}" type="slidenum">
              <a:rPr lang="en-US" smtClean="0"/>
              <a:t>‹#›</a:t>
            </a:fld>
            <a:endParaRPr lang="en-US"/>
          </a:p>
        </p:txBody>
      </p:sp>
    </p:spTree>
    <p:extLst>
      <p:ext uri="{BB962C8B-B14F-4D97-AF65-F5344CB8AC3E}">
        <p14:creationId xmlns:p14="http://schemas.microsoft.com/office/powerpoint/2010/main" val="487599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A43D7F-4973-4429-BABC-AB615DC89D4F}" type="datetimeFigureOut">
              <a:rPr lang="en-US" smtClean="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69AF8FC6-CDDB-4A68-9C6E-8B74579AAF71}" type="slidenum">
              <a:rPr lang="en-US" smtClean="0"/>
              <a:t>‹#›</a:t>
            </a:fld>
            <a:endParaRPr lang="en-US"/>
          </a:p>
        </p:txBody>
      </p:sp>
    </p:spTree>
    <p:extLst>
      <p:ext uri="{BB962C8B-B14F-4D97-AF65-F5344CB8AC3E}">
        <p14:creationId xmlns:p14="http://schemas.microsoft.com/office/powerpoint/2010/main" val="3910522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9A43D7F-4973-4429-BABC-AB615DC89D4F}" type="datetimeFigureOut">
              <a:rPr lang="en-US" smtClean="0"/>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AF8FC6-CDDB-4A68-9C6E-8B74579AAF71}" type="slidenum">
              <a:rPr lang="en-US" smtClean="0"/>
              <a:t>‹#›</a:t>
            </a:fld>
            <a:endParaRPr lang="en-US"/>
          </a:p>
        </p:txBody>
      </p:sp>
    </p:spTree>
    <p:extLst>
      <p:ext uri="{BB962C8B-B14F-4D97-AF65-F5344CB8AC3E}">
        <p14:creationId xmlns:p14="http://schemas.microsoft.com/office/powerpoint/2010/main" val="2225467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9A43D7F-4973-4429-BABC-AB615DC89D4F}" type="datetimeFigureOut">
              <a:rPr lang="en-US" smtClean="0"/>
              <a:t>9/10/2024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AF8FC6-CDDB-4A68-9C6E-8B74579AAF71}" type="slidenum">
              <a:rPr lang="en-US" smtClean="0"/>
              <a:t>‹#›</a:t>
            </a:fld>
            <a:endParaRPr lang="en-US"/>
          </a:p>
        </p:txBody>
      </p:sp>
    </p:spTree>
    <p:extLst>
      <p:ext uri="{BB962C8B-B14F-4D97-AF65-F5344CB8AC3E}">
        <p14:creationId xmlns:p14="http://schemas.microsoft.com/office/powerpoint/2010/main" val="1112813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43D7F-4973-4429-BABC-AB615DC89D4F}" type="datetimeFigureOut">
              <a:rPr lang="en-US" smtClean="0"/>
              <a:t>9/10/2024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AF8FC6-CDDB-4A68-9C6E-8B74579AAF71}" type="slidenum">
              <a:rPr lang="en-US" smtClean="0"/>
              <a:t>‹#›</a:t>
            </a:fld>
            <a:endParaRPr lang="en-US"/>
          </a:p>
        </p:txBody>
      </p:sp>
    </p:spTree>
    <p:extLst>
      <p:ext uri="{BB962C8B-B14F-4D97-AF65-F5344CB8AC3E}">
        <p14:creationId xmlns:p14="http://schemas.microsoft.com/office/powerpoint/2010/main" val="2426644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F9A43D7F-4973-4429-BABC-AB615DC89D4F}" type="datetimeFigureOut">
              <a:rPr lang="en-US" smtClean="0"/>
              <a:t>9/10/2024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AF8FC6-CDDB-4A68-9C6E-8B74579AAF71}" type="slidenum">
              <a:rPr lang="en-US" smtClean="0"/>
              <a:t>‹#›</a:t>
            </a:fld>
            <a:endParaRPr lang="en-US"/>
          </a:p>
        </p:txBody>
      </p:sp>
    </p:spTree>
    <p:extLst>
      <p:ext uri="{BB962C8B-B14F-4D97-AF65-F5344CB8AC3E}">
        <p14:creationId xmlns:p14="http://schemas.microsoft.com/office/powerpoint/2010/main" val="1804769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9A43D7F-4973-4429-BABC-AB615DC89D4F}" type="datetimeFigureOut">
              <a:rPr lang="en-US" smtClean="0"/>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AF8FC6-CDDB-4A68-9C6E-8B74579AAF71}" type="slidenum">
              <a:rPr lang="en-US" smtClean="0"/>
              <a:t>‹#›</a:t>
            </a:fld>
            <a:endParaRPr lang="en-US"/>
          </a:p>
        </p:txBody>
      </p:sp>
    </p:spTree>
    <p:extLst>
      <p:ext uri="{BB962C8B-B14F-4D97-AF65-F5344CB8AC3E}">
        <p14:creationId xmlns:p14="http://schemas.microsoft.com/office/powerpoint/2010/main" val="810503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9A43D7F-4973-4429-BABC-AB615DC89D4F}" type="datetimeFigureOut">
              <a:rPr lang="en-US" smtClean="0"/>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AF8FC6-CDDB-4A68-9C6E-8B74579AAF71}" type="slidenum">
              <a:rPr lang="en-US" smtClean="0"/>
              <a:t>‹#›</a:t>
            </a:fld>
            <a:endParaRPr lang="en-US"/>
          </a:p>
        </p:txBody>
      </p:sp>
    </p:spTree>
    <p:extLst>
      <p:ext uri="{BB962C8B-B14F-4D97-AF65-F5344CB8AC3E}">
        <p14:creationId xmlns:p14="http://schemas.microsoft.com/office/powerpoint/2010/main" val="1982545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9A43D7F-4973-4429-BABC-AB615DC89D4F}" type="datetimeFigureOut">
              <a:rPr lang="en-US" smtClean="0"/>
              <a:t>9/10/2024</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9AF8FC6-CDDB-4A68-9C6E-8B74579AAF71}" type="slidenum">
              <a:rPr lang="en-US" smtClean="0"/>
              <a:t>‹#›</a:t>
            </a:fld>
            <a:endParaRPr lang="en-US"/>
          </a:p>
        </p:txBody>
      </p:sp>
    </p:spTree>
    <p:extLst>
      <p:ext uri="{BB962C8B-B14F-4D97-AF65-F5344CB8AC3E}">
        <p14:creationId xmlns:p14="http://schemas.microsoft.com/office/powerpoint/2010/main" val="258656887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2.jp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3.jp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4.jp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5.jp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g"/></Relationships>
</file>

<file path=ppt/slides/_rels/slide2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7.png"/><Relationship Id="rId7" Type="http://schemas.openxmlformats.org/officeDocument/2006/relationships/diagramColors" Target="../diagrams/colors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7.png"/><Relationship Id="rId7" Type="http://schemas.openxmlformats.org/officeDocument/2006/relationships/diagramColors" Target="../diagrams/colors4.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png"/><Relationship Id="rId7" Type="http://schemas.openxmlformats.org/officeDocument/2006/relationships/diagramColors" Target="../diagrams/colors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8.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5" name="Picture 4" descr="Columns outside supreme court building">
            <a:extLst>
              <a:ext uri="{FF2B5EF4-FFF2-40B4-BE49-F238E27FC236}">
                <a16:creationId xmlns:a16="http://schemas.microsoft.com/office/drawing/2014/main" id="{03CEFA80-D288-826D-9562-88F2A29F6C8C}"/>
              </a:ext>
            </a:extLst>
          </p:cNvPr>
          <p:cNvPicPr>
            <a:picLocks noChangeAspect="1"/>
          </p:cNvPicPr>
          <p:nvPr/>
        </p:nvPicPr>
        <p:blipFill>
          <a:blip r:embed="rId2">
            <a:extLst>
              <a:ext uri="{28A0092B-C50C-407E-A947-70E740481C1C}">
                <a14:useLocalDpi xmlns:a14="http://schemas.microsoft.com/office/drawing/2010/main" val="0"/>
              </a:ext>
            </a:extLst>
          </a:blip>
          <a:srcRect t="17272" r="9091" b="6119"/>
          <a:stretch/>
        </p:blipFill>
        <p:spPr>
          <a:xfrm>
            <a:off x="-3176" y="10"/>
            <a:ext cx="12192000" cy="6857991"/>
          </a:xfrm>
          <a:prstGeom prst="rect">
            <a:avLst/>
          </a:prstGeom>
        </p:spPr>
      </p:pic>
      <p:sp>
        <p:nvSpPr>
          <p:cNvPr id="10" name="Rectangle 9">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FD1147D-6FCC-3CB2-4305-6DA7CB651CDD}"/>
              </a:ext>
            </a:extLst>
          </p:cNvPr>
          <p:cNvSpPr>
            <a:spLocks noGrp="1"/>
          </p:cNvSpPr>
          <p:nvPr>
            <p:ph type="ctrTitle"/>
          </p:nvPr>
        </p:nvSpPr>
        <p:spPr>
          <a:xfrm>
            <a:off x="-6353" y="4249541"/>
            <a:ext cx="8968085" cy="1093366"/>
          </a:xfrm>
        </p:spPr>
        <p:txBody>
          <a:bodyPr>
            <a:normAutofit/>
            <a:scene3d>
              <a:camera prst="orthographicFront"/>
              <a:lightRig rig="threePt" dir="t"/>
            </a:scene3d>
            <a:sp3d extrusionH="57150">
              <a:bevelT w="38100" h="38100" prst="angle"/>
            </a:sp3d>
          </a:bodyPr>
          <a:lstStyle/>
          <a:p>
            <a:r>
              <a:rPr lang="el-GR" sz="6600" b="1" dirty="0">
                <a:latin typeface="Times New Roman" panose="02020603050405020304" pitchFamily="18" charset="0"/>
                <a:cs typeface="Times New Roman" panose="02020603050405020304" pitchFamily="18" charset="0"/>
              </a:rPr>
              <a:t>μὴ ἐν προσωπολημψίαις</a:t>
            </a:r>
            <a:endParaRPr lang="en-US" sz="6600" b="1"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BF183A67-DF08-6880-D93F-163F1AD2DBF8}"/>
              </a:ext>
            </a:extLst>
          </p:cNvPr>
          <p:cNvSpPr>
            <a:spLocks noGrp="1"/>
          </p:cNvSpPr>
          <p:nvPr>
            <p:ph type="subTitle" idx="1"/>
          </p:nvPr>
        </p:nvSpPr>
        <p:spPr>
          <a:xfrm>
            <a:off x="680322" y="5342302"/>
            <a:ext cx="8133478" cy="406566"/>
          </a:xfrm>
        </p:spPr>
        <p:txBody>
          <a:bodyPr>
            <a:normAutofit lnSpcReduction="10000"/>
          </a:bodyPr>
          <a:lstStyle/>
          <a:p>
            <a:r>
              <a:rPr lang="en-US" sz="2400" dirty="0"/>
              <a:t>By Joseph Peters</a:t>
            </a:r>
          </a:p>
        </p:txBody>
      </p:sp>
      <p:sp>
        <p:nvSpPr>
          <p:cNvPr id="12" name="Rectangle 11">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614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A551E-3D6B-6821-C94B-89C64B1EFE51}"/>
              </a:ext>
            </a:extLst>
          </p:cNvPr>
          <p:cNvSpPr>
            <a:spLocks noGrp="1"/>
          </p:cNvSpPr>
          <p:nvPr>
            <p:ph type="title"/>
          </p:nvPr>
        </p:nvSpPr>
        <p:spPr/>
        <p:txBody>
          <a:bodyPr/>
          <a:lstStyle/>
          <a:p>
            <a:r>
              <a:rPr lang="en-US" dirty="0"/>
              <a:t>Early Christian Courts (Jesus)</a:t>
            </a:r>
          </a:p>
        </p:txBody>
      </p:sp>
      <p:sp>
        <p:nvSpPr>
          <p:cNvPr id="3" name="Content Placeholder 2">
            <a:extLst>
              <a:ext uri="{FF2B5EF4-FFF2-40B4-BE49-F238E27FC236}">
                <a16:creationId xmlns:a16="http://schemas.microsoft.com/office/drawing/2014/main" id="{2DF402DF-D76E-EBC1-9A7E-031E49940EE2}"/>
              </a:ext>
            </a:extLst>
          </p:cNvPr>
          <p:cNvSpPr>
            <a:spLocks noGrp="1"/>
          </p:cNvSpPr>
          <p:nvPr>
            <p:ph idx="1"/>
          </p:nvPr>
        </p:nvSpPr>
        <p:spPr>
          <a:xfrm>
            <a:off x="680321" y="2336873"/>
            <a:ext cx="10986960" cy="3599316"/>
          </a:xfrm>
        </p:spPr>
        <p:txBody>
          <a:bodyPr>
            <a:normAutofit/>
          </a:bodyPr>
          <a:lstStyle/>
          <a:p>
            <a:r>
              <a:rPr lang="en-US" sz="3200" dirty="0"/>
              <a:t>Moreover if thy brother shall trespass against thee, go and tell him his fault between thee and him alone: if he shall hear thee, thou hast gained thy brother. But if he will not hear thee, then take with thee one or two more, that in the mouth of two or three witnesses every word may be established. And if he shall neglect to hear them, tell it unto the church… (Matt 18:15–17a).</a:t>
            </a:r>
          </a:p>
        </p:txBody>
      </p:sp>
    </p:spTree>
    <p:extLst>
      <p:ext uri="{BB962C8B-B14F-4D97-AF65-F5344CB8AC3E}">
        <p14:creationId xmlns:p14="http://schemas.microsoft.com/office/powerpoint/2010/main" val="1140868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A3874-61A7-FFCE-AB5F-1BFB967B3C06}"/>
              </a:ext>
            </a:extLst>
          </p:cNvPr>
          <p:cNvSpPr>
            <a:spLocks noGrp="1"/>
          </p:cNvSpPr>
          <p:nvPr>
            <p:ph type="title"/>
          </p:nvPr>
        </p:nvSpPr>
        <p:spPr/>
        <p:txBody>
          <a:bodyPr/>
          <a:lstStyle/>
          <a:p>
            <a:r>
              <a:rPr lang="en-US" dirty="0"/>
              <a:t>Babylonian Talmud</a:t>
            </a:r>
          </a:p>
        </p:txBody>
      </p:sp>
      <p:sp>
        <p:nvSpPr>
          <p:cNvPr id="3" name="Content Placeholder 2">
            <a:extLst>
              <a:ext uri="{FF2B5EF4-FFF2-40B4-BE49-F238E27FC236}">
                <a16:creationId xmlns:a16="http://schemas.microsoft.com/office/drawing/2014/main" id="{F362CFE4-8633-88F3-FC9D-600832DD5FCE}"/>
              </a:ext>
            </a:extLst>
          </p:cNvPr>
          <p:cNvSpPr>
            <a:spLocks noGrp="1"/>
          </p:cNvSpPr>
          <p:nvPr>
            <p:ph idx="1"/>
          </p:nvPr>
        </p:nvSpPr>
        <p:spPr>
          <a:xfrm>
            <a:off x="680321" y="2336872"/>
            <a:ext cx="10973199" cy="4104567"/>
          </a:xfrm>
        </p:spPr>
        <p:txBody>
          <a:bodyPr>
            <a:normAutofit fontScale="92500" lnSpcReduction="10000"/>
          </a:bodyPr>
          <a:lstStyle/>
          <a:p>
            <a:r>
              <a:rPr lang="en-US" sz="3600" dirty="0"/>
              <a:t>“How do we know that, if two came to court, one dressed in rags, the other in a fine cloak worth a hundred </a:t>
            </a:r>
            <a:r>
              <a:rPr lang="en-US" sz="3600" dirty="0" err="1"/>
              <a:t>manehs</a:t>
            </a:r>
            <a:r>
              <a:rPr lang="en-US" sz="3600" dirty="0"/>
              <a:t>, they should say to the dandy, ‘Either dress like him or dress him up like you?...”</a:t>
            </a:r>
          </a:p>
          <a:p>
            <a:r>
              <a:rPr lang="en-US" sz="3600" dirty="0"/>
              <a:t>“How do we know that, if a disciple was sitting before his teacher [who was acting as a judge] and knew something for the case of the poor man and something against the case of the rich man, he is not free to keep silent? (b. Shabu. 31)</a:t>
            </a:r>
          </a:p>
        </p:txBody>
      </p:sp>
    </p:spTree>
    <p:extLst>
      <p:ext uri="{BB962C8B-B14F-4D97-AF65-F5344CB8AC3E}">
        <p14:creationId xmlns:p14="http://schemas.microsoft.com/office/powerpoint/2010/main" val="4226302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0A05B0B-A1F8-4ABC-9717-C155761FF2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48FDEB09-6B0C-49C9-927F-ECF8837819B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4" name="Rectangle 13">
            <a:extLst>
              <a:ext uri="{FF2B5EF4-FFF2-40B4-BE49-F238E27FC236}">
                <a16:creationId xmlns:a16="http://schemas.microsoft.com/office/drawing/2014/main" id="{6015B1C5-64E4-4E09-813B-B359344B5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6" name="Rectangle 15">
            <a:extLst>
              <a:ext uri="{FF2B5EF4-FFF2-40B4-BE49-F238E27FC236}">
                <a16:creationId xmlns:a16="http://schemas.microsoft.com/office/drawing/2014/main" id="{7F90A3D7-2150-40EC-90CB-FD9CDABB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6621B2A-7ED6-4407-9579-B117AEFDEA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52538"/>
            <a:ext cx="5538554" cy="5925402"/>
          </a:xfrm>
          <a:prstGeom prst="rect">
            <a:avLst/>
          </a:prstGeom>
          <a:noFill/>
          <a:ln w="22225">
            <a:solidFill>
              <a:srgbClr val="BA9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5" descr="A person in a purple robe&#10;&#10;Description automatically generated">
            <a:extLst>
              <a:ext uri="{FF2B5EF4-FFF2-40B4-BE49-F238E27FC236}">
                <a16:creationId xmlns:a16="http://schemas.microsoft.com/office/drawing/2014/main" id="{AC8F2041-3306-EF88-C9D5-E1058554C835}"/>
              </a:ext>
            </a:extLst>
          </p:cNvPr>
          <p:cNvPicPr>
            <a:picLocks noChangeAspect="1"/>
          </p:cNvPicPr>
          <p:nvPr/>
        </p:nvPicPr>
        <p:blipFill>
          <a:blip r:embed="rId4"/>
          <a:srcRect l="10718" r="1334" b="5407"/>
          <a:stretch/>
        </p:blipFill>
        <p:spPr>
          <a:xfrm>
            <a:off x="6345682" y="609600"/>
            <a:ext cx="5211232" cy="5604934"/>
          </a:xfrm>
          <a:prstGeom prst="rect">
            <a:avLst/>
          </a:prstGeom>
        </p:spPr>
      </p:pic>
      <p:sp>
        <p:nvSpPr>
          <p:cNvPr id="20" name="Rectangle 19">
            <a:extLst>
              <a:ext uri="{FF2B5EF4-FFF2-40B4-BE49-F238E27FC236}">
                <a16:creationId xmlns:a16="http://schemas.microsoft.com/office/drawing/2014/main" id="{AF44AE07-6B0A-445B-B590-66D2EC133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2021" y="453280"/>
            <a:ext cx="5538554" cy="5925402"/>
          </a:xfrm>
          <a:prstGeom prst="rect">
            <a:avLst/>
          </a:prstGeom>
          <a:noFill/>
          <a:ln w="22225">
            <a:solidFill>
              <a:srgbClr val="BA9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sitting on the floor&#10;&#10;Description automatically generated">
            <a:extLst>
              <a:ext uri="{FF2B5EF4-FFF2-40B4-BE49-F238E27FC236}">
                <a16:creationId xmlns:a16="http://schemas.microsoft.com/office/drawing/2014/main" id="{7A15AD33-8E50-2213-579B-4F2360C39BF9}"/>
              </a:ext>
            </a:extLst>
          </p:cNvPr>
          <p:cNvPicPr>
            <a:picLocks noChangeAspect="1"/>
          </p:cNvPicPr>
          <p:nvPr/>
        </p:nvPicPr>
        <p:blipFill>
          <a:blip r:embed="rId5">
            <a:extLst>
              <a:ext uri="{28A0092B-C50C-407E-A947-70E740481C1C}">
                <a14:useLocalDpi xmlns:a14="http://schemas.microsoft.com/office/drawing/2010/main" val="0"/>
              </a:ext>
            </a:extLst>
          </a:blip>
          <a:srcRect l="23879" t="17" r="23823" b="-16"/>
          <a:stretch/>
        </p:blipFill>
        <p:spPr>
          <a:xfrm>
            <a:off x="640673" y="609600"/>
            <a:ext cx="5211232" cy="5604934"/>
          </a:xfrm>
          <a:prstGeom prst="rect">
            <a:avLst/>
          </a:prstGeom>
        </p:spPr>
      </p:pic>
      <p:sp>
        <p:nvSpPr>
          <p:cNvPr id="7" name="Rectangle 6">
            <a:extLst>
              <a:ext uri="{FF2B5EF4-FFF2-40B4-BE49-F238E27FC236}">
                <a16:creationId xmlns:a16="http://schemas.microsoft.com/office/drawing/2014/main" id="{269CD2A9-1F46-E909-5757-49592A0F94C9}"/>
              </a:ext>
            </a:extLst>
          </p:cNvPr>
          <p:cNvSpPr/>
          <p:nvPr/>
        </p:nvSpPr>
        <p:spPr>
          <a:xfrm>
            <a:off x="0" y="4178461"/>
            <a:ext cx="8981954" cy="1701478"/>
          </a:xfrm>
          <a:prstGeom prst="rect">
            <a:avLst/>
          </a:prstGeom>
          <a:solidFill>
            <a:schemeClr val="bg1">
              <a:alpha val="7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6" name="Title 1">
            <a:extLst>
              <a:ext uri="{FF2B5EF4-FFF2-40B4-BE49-F238E27FC236}">
                <a16:creationId xmlns:a16="http://schemas.microsoft.com/office/drawing/2014/main" id="{AFF5FC69-4310-B875-CAE9-76B6B3AF0B70}"/>
              </a:ext>
            </a:extLst>
          </p:cNvPr>
          <p:cNvSpPr>
            <a:spLocks noGrp="1"/>
          </p:cNvSpPr>
          <p:nvPr>
            <p:ph type="title"/>
          </p:nvPr>
        </p:nvSpPr>
        <p:spPr>
          <a:xfrm>
            <a:off x="680322" y="4402667"/>
            <a:ext cx="8133478" cy="940240"/>
          </a:xfrm>
        </p:spPr>
        <p:txBody>
          <a:bodyPr vert="horz" lIns="91440" tIns="45720" rIns="91440" bIns="45720" rtlCol="0" anchor="b">
            <a:normAutofit/>
          </a:bodyPr>
          <a:lstStyle/>
          <a:p>
            <a:pPr algn="r"/>
            <a:r>
              <a:rPr lang="en-US" sz="4800" dirty="0"/>
              <a:t>James 2:5-7</a:t>
            </a:r>
          </a:p>
        </p:txBody>
      </p:sp>
      <p:sp>
        <p:nvSpPr>
          <p:cNvPr id="8" name="Rectangle 7">
            <a:extLst>
              <a:ext uri="{FF2B5EF4-FFF2-40B4-BE49-F238E27FC236}">
                <a16:creationId xmlns:a16="http://schemas.microsoft.com/office/drawing/2014/main" id="{024F4780-89E5-AB72-9DAD-B4E045399B9B}"/>
              </a:ext>
            </a:extLst>
          </p:cNvPr>
          <p:cNvSpPr/>
          <p:nvPr/>
        </p:nvSpPr>
        <p:spPr>
          <a:xfrm>
            <a:off x="9145616" y="4178461"/>
            <a:ext cx="3043208" cy="170147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1593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AD637-1182-C014-8EEF-A6A2C1B119A0}"/>
              </a:ext>
            </a:extLst>
          </p:cNvPr>
          <p:cNvSpPr>
            <a:spLocks noGrp="1"/>
          </p:cNvSpPr>
          <p:nvPr>
            <p:ph type="title"/>
          </p:nvPr>
        </p:nvSpPr>
        <p:spPr/>
        <p:txBody>
          <a:bodyPr/>
          <a:lstStyle/>
          <a:p>
            <a:r>
              <a:rPr lang="en-US" dirty="0"/>
              <a:t>James’ Criticism</a:t>
            </a:r>
          </a:p>
        </p:txBody>
      </p:sp>
      <p:sp>
        <p:nvSpPr>
          <p:cNvPr id="3" name="Content Placeholder 2">
            <a:extLst>
              <a:ext uri="{FF2B5EF4-FFF2-40B4-BE49-F238E27FC236}">
                <a16:creationId xmlns:a16="http://schemas.microsoft.com/office/drawing/2014/main" id="{A917F397-30DB-4E21-5956-6F9A061A17BB}"/>
              </a:ext>
            </a:extLst>
          </p:cNvPr>
          <p:cNvSpPr>
            <a:spLocks noGrp="1"/>
          </p:cNvSpPr>
          <p:nvPr>
            <p:ph idx="1"/>
          </p:nvPr>
        </p:nvSpPr>
        <p:spPr>
          <a:xfrm>
            <a:off x="680321" y="2336872"/>
            <a:ext cx="10942719" cy="4297607"/>
          </a:xfrm>
        </p:spPr>
        <p:txBody>
          <a:bodyPr>
            <a:normAutofit/>
          </a:bodyPr>
          <a:lstStyle/>
          <a:p>
            <a:r>
              <a:rPr lang="en-US" sz="3200" dirty="0">
                <a:solidFill>
                  <a:srgbClr val="FFFF00"/>
                </a:solidFill>
              </a:rPr>
              <a:t>Are ye not then partial in yourselves, and are become judges of evil thoughts? Hearken, my beloved brethren, Hath not God chosen the poor of this world rich in faith, and heirs of the kingdom which he hath promised to them that love him? But ye have despised the poor. Do not rich men oppress you, and draw you before the judgment seats? Do not they blaspheme that worthy name by the which ye are called? (James 2:4-7).</a:t>
            </a:r>
          </a:p>
        </p:txBody>
      </p:sp>
    </p:spTree>
    <p:extLst>
      <p:ext uri="{BB962C8B-B14F-4D97-AF65-F5344CB8AC3E}">
        <p14:creationId xmlns:p14="http://schemas.microsoft.com/office/powerpoint/2010/main" val="3558518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4" name="Picture 13">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6" name="Rectangle 15">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descr="A person giving a plate of food to another person&#10;&#10;Description automatically generated">
            <a:extLst>
              <a:ext uri="{FF2B5EF4-FFF2-40B4-BE49-F238E27FC236}">
                <a16:creationId xmlns:a16="http://schemas.microsoft.com/office/drawing/2014/main" id="{3473371D-E834-0073-917E-C6AD93501304}"/>
              </a:ext>
            </a:extLst>
          </p:cNvPr>
          <p:cNvPicPr>
            <a:picLocks noChangeAspect="1"/>
          </p:cNvPicPr>
          <p:nvPr/>
        </p:nvPicPr>
        <p:blipFill>
          <a:blip r:embed="rId5"/>
          <a:srcRect t="22389" r="9091" b="11841"/>
          <a:stretch/>
        </p:blipFill>
        <p:spPr>
          <a:xfrm>
            <a:off x="-3176" y="10"/>
            <a:ext cx="12192000" cy="6857991"/>
          </a:xfrm>
          <a:prstGeom prst="rect">
            <a:avLst/>
          </a:prstGeom>
        </p:spPr>
      </p:pic>
      <p:sp>
        <p:nvSpPr>
          <p:cNvPr id="20" name="Rectangle 19">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9D8F909-D8EE-C2D6-80A6-D293AC853F2A}"/>
              </a:ext>
            </a:extLst>
          </p:cNvPr>
          <p:cNvSpPr>
            <a:spLocks noGrp="1"/>
          </p:cNvSpPr>
          <p:nvPr>
            <p:ph type="title"/>
          </p:nvPr>
        </p:nvSpPr>
        <p:spPr>
          <a:xfrm>
            <a:off x="680322" y="4402667"/>
            <a:ext cx="8133478" cy="940240"/>
          </a:xfrm>
        </p:spPr>
        <p:txBody>
          <a:bodyPr vert="horz" lIns="91440" tIns="45720" rIns="91440" bIns="45720" rtlCol="0" anchor="b">
            <a:normAutofit/>
          </a:bodyPr>
          <a:lstStyle/>
          <a:p>
            <a:pPr algn="r"/>
            <a:r>
              <a:rPr lang="en-US" sz="4800" dirty="0"/>
              <a:t>James 2:8-11</a:t>
            </a:r>
          </a:p>
        </p:txBody>
      </p:sp>
      <p:sp>
        <p:nvSpPr>
          <p:cNvPr id="22" name="Rectangle 21">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8698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C8514-70C0-AAD2-0F52-95A54FDF38B2}"/>
              </a:ext>
            </a:extLst>
          </p:cNvPr>
          <p:cNvSpPr>
            <a:spLocks noGrp="1"/>
          </p:cNvSpPr>
          <p:nvPr>
            <p:ph type="title"/>
          </p:nvPr>
        </p:nvSpPr>
        <p:spPr/>
        <p:txBody>
          <a:bodyPr/>
          <a:lstStyle/>
          <a:p>
            <a:r>
              <a:rPr lang="en-US" dirty="0"/>
              <a:t>The Royal Law</a:t>
            </a:r>
          </a:p>
        </p:txBody>
      </p:sp>
      <p:sp>
        <p:nvSpPr>
          <p:cNvPr id="3" name="Content Placeholder 2">
            <a:extLst>
              <a:ext uri="{FF2B5EF4-FFF2-40B4-BE49-F238E27FC236}">
                <a16:creationId xmlns:a16="http://schemas.microsoft.com/office/drawing/2014/main" id="{7A93B7F7-E8C2-B0C3-2879-EA7397020D96}"/>
              </a:ext>
            </a:extLst>
          </p:cNvPr>
          <p:cNvSpPr>
            <a:spLocks noGrp="1"/>
          </p:cNvSpPr>
          <p:nvPr>
            <p:ph idx="1"/>
          </p:nvPr>
        </p:nvSpPr>
        <p:spPr>
          <a:xfrm>
            <a:off x="680321" y="2336872"/>
            <a:ext cx="10940661" cy="4272271"/>
          </a:xfrm>
        </p:spPr>
        <p:txBody>
          <a:bodyPr>
            <a:normAutofit/>
          </a:bodyPr>
          <a:lstStyle/>
          <a:p>
            <a:r>
              <a:rPr lang="en-US" sz="3200" dirty="0">
                <a:solidFill>
                  <a:srgbClr val="FFFF00"/>
                </a:solidFill>
              </a:rPr>
              <a:t>If ye fulfil the royal law according to the scripture, Thou shalt love thy </a:t>
            </a:r>
            <a:r>
              <a:rPr lang="en-US" sz="3200" dirty="0" err="1">
                <a:solidFill>
                  <a:srgbClr val="FFFF00"/>
                </a:solidFill>
              </a:rPr>
              <a:t>neighbour</a:t>
            </a:r>
            <a:r>
              <a:rPr lang="en-US" sz="3200" dirty="0">
                <a:solidFill>
                  <a:srgbClr val="FFFF00"/>
                </a:solidFill>
              </a:rPr>
              <a:t> as thyself, ye do well: But if ye have respect to persons, ye commit sin, and are convinced of the law as transgressors. For whosoever shall keep the whole law, and yet offend in one point, he is guilty of all. For he that said, Do not commit adultery, said also, Do not kill. Now if thou commit no adultery, yet if thou kill, thou art become a transgressor of the law (James 2:8-11)</a:t>
            </a:r>
          </a:p>
        </p:txBody>
      </p:sp>
    </p:spTree>
    <p:extLst>
      <p:ext uri="{BB962C8B-B14F-4D97-AF65-F5344CB8AC3E}">
        <p14:creationId xmlns:p14="http://schemas.microsoft.com/office/powerpoint/2010/main" val="2817694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4" name="Picture 53">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56" name="Picture 55">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58" name="Rectangle 57">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0" name="Rectangle 59">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9" name="Picture 8" descr="A crown on a chair&#10;&#10;Description automatically generated">
            <a:extLst>
              <a:ext uri="{FF2B5EF4-FFF2-40B4-BE49-F238E27FC236}">
                <a16:creationId xmlns:a16="http://schemas.microsoft.com/office/drawing/2014/main" id="{FA7E36D5-ADD6-9C56-FC1B-30025D1DD591}"/>
              </a:ext>
            </a:extLst>
          </p:cNvPr>
          <p:cNvPicPr>
            <a:picLocks noChangeAspect="1"/>
          </p:cNvPicPr>
          <p:nvPr/>
        </p:nvPicPr>
        <p:blipFill>
          <a:blip r:embed="rId5"/>
          <a:srcRect t="15451" b="12202"/>
          <a:stretch/>
        </p:blipFill>
        <p:spPr>
          <a:xfrm>
            <a:off x="-3176" y="10"/>
            <a:ext cx="12192000" cy="6857991"/>
          </a:xfrm>
          <a:prstGeom prst="rect">
            <a:avLst/>
          </a:prstGeom>
        </p:spPr>
      </p:pic>
      <p:sp>
        <p:nvSpPr>
          <p:cNvPr id="62" name="Rectangle 61">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1AAA65D-0B61-D5E8-D3F5-87358056063D}"/>
              </a:ext>
            </a:extLst>
          </p:cNvPr>
          <p:cNvSpPr>
            <a:spLocks noGrp="1"/>
          </p:cNvSpPr>
          <p:nvPr>
            <p:ph type="title"/>
          </p:nvPr>
        </p:nvSpPr>
        <p:spPr>
          <a:xfrm>
            <a:off x="358815" y="4402667"/>
            <a:ext cx="8454985" cy="940240"/>
          </a:xfrm>
        </p:spPr>
        <p:txBody>
          <a:bodyPr vert="horz" lIns="91440" tIns="45720" rIns="91440" bIns="45720" rtlCol="0" anchor="b">
            <a:normAutofit/>
          </a:bodyPr>
          <a:lstStyle/>
          <a:p>
            <a:pPr algn="r"/>
            <a:r>
              <a:rPr lang="en-US" sz="4800" dirty="0"/>
              <a:t>It Breaks the Royal Command</a:t>
            </a:r>
            <a:endParaRPr lang="en-US" sz="8000" dirty="0"/>
          </a:p>
        </p:txBody>
      </p:sp>
      <p:sp>
        <p:nvSpPr>
          <p:cNvPr id="64" name="Rectangle 63">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6" name="Rectangle 65">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4606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6A31A-3F97-08A6-0320-E075BB6EFE59}"/>
              </a:ext>
            </a:extLst>
          </p:cNvPr>
          <p:cNvSpPr>
            <a:spLocks noGrp="1"/>
          </p:cNvSpPr>
          <p:nvPr>
            <p:ph type="title"/>
          </p:nvPr>
        </p:nvSpPr>
        <p:spPr/>
        <p:txBody>
          <a:bodyPr>
            <a:normAutofit/>
          </a:bodyPr>
          <a:lstStyle/>
          <a:p>
            <a:r>
              <a:rPr lang="en-US" sz="4000" dirty="0"/>
              <a:t>Love your neighbor</a:t>
            </a:r>
          </a:p>
        </p:txBody>
      </p:sp>
      <p:sp>
        <p:nvSpPr>
          <p:cNvPr id="3" name="Content Placeholder 2">
            <a:extLst>
              <a:ext uri="{FF2B5EF4-FFF2-40B4-BE49-F238E27FC236}">
                <a16:creationId xmlns:a16="http://schemas.microsoft.com/office/drawing/2014/main" id="{0080646B-23A8-DBD4-568D-60A19C2D984A}"/>
              </a:ext>
            </a:extLst>
          </p:cNvPr>
          <p:cNvSpPr>
            <a:spLocks noGrp="1"/>
          </p:cNvSpPr>
          <p:nvPr>
            <p:ph idx="1"/>
          </p:nvPr>
        </p:nvSpPr>
        <p:spPr>
          <a:xfrm>
            <a:off x="266217" y="2141316"/>
            <a:ext cx="11736729" cy="4629874"/>
          </a:xfrm>
        </p:spPr>
        <p:txBody>
          <a:bodyPr>
            <a:normAutofit/>
          </a:bodyPr>
          <a:lstStyle/>
          <a:p>
            <a:r>
              <a:rPr lang="en-US" sz="2800" dirty="0"/>
              <a:t>…but thou shalt love thy </a:t>
            </a:r>
            <a:r>
              <a:rPr lang="en-US" sz="2800" dirty="0" err="1"/>
              <a:t>neighbour</a:t>
            </a:r>
            <a:r>
              <a:rPr lang="en-US" sz="2800" dirty="0"/>
              <a:t> as thyself: I am the LORD (Lev 19:18).</a:t>
            </a:r>
          </a:p>
          <a:p>
            <a:r>
              <a:rPr lang="en-US" sz="2800" dirty="0"/>
              <a:t>Thou shalt love thy </a:t>
            </a:r>
            <a:r>
              <a:rPr lang="en-US" sz="2800" dirty="0" err="1"/>
              <a:t>neighbour</a:t>
            </a:r>
            <a:r>
              <a:rPr lang="en-US" sz="2800" dirty="0"/>
              <a:t> as thyself. On these two commandments hang all the law and the prophets (Matt 22:39–40).</a:t>
            </a:r>
          </a:p>
          <a:p>
            <a:r>
              <a:rPr lang="en-US" sz="2800" dirty="0"/>
              <a:t>…but to love one another: for he that loveth another hath fulfilled the law… and if there be any other commandment, it is briefly comprehended in this saying, namely, Thou shalt love thy </a:t>
            </a:r>
            <a:r>
              <a:rPr lang="en-US" sz="2800" dirty="0" err="1"/>
              <a:t>neighbour</a:t>
            </a:r>
            <a:r>
              <a:rPr lang="en-US" sz="2800" dirty="0"/>
              <a:t> as thyself… therefore love is the fulfilling of the law (Ro 13:8b, 9c, 10b).</a:t>
            </a:r>
          </a:p>
          <a:p>
            <a:r>
              <a:rPr lang="en-US" sz="2800" dirty="0"/>
              <a:t>For all the law is fulfilled in one word, even in this; Thou shalt love thy </a:t>
            </a:r>
            <a:r>
              <a:rPr lang="en-US" sz="2800" dirty="0" err="1"/>
              <a:t>neighbour</a:t>
            </a:r>
            <a:r>
              <a:rPr lang="en-US" sz="2800" dirty="0"/>
              <a:t> as thyself (Gal 5:14).</a:t>
            </a:r>
          </a:p>
        </p:txBody>
      </p:sp>
    </p:spTree>
    <p:extLst>
      <p:ext uri="{BB962C8B-B14F-4D97-AF65-F5344CB8AC3E}">
        <p14:creationId xmlns:p14="http://schemas.microsoft.com/office/powerpoint/2010/main" val="2758585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5" name="Picture 74">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77" name="Picture 76">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79" name="Rectangle 78">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1" name="Rectangle 80">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Picture 3" descr="A scale of justice with a crown&#10;&#10;Description automatically generated">
            <a:extLst>
              <a:ext uri="{FF2B5EF4-FFF2-40B4-BE49-F238E27FC236}">
                <a16:creationId xmlns:a16="http://schemas.microsoft.com/office/drawing/2014/main" id="{B7A76E84-A052-DB00-EA2C-133650EC46F2}"/>
              </a:ext>
            </a:extLst>
          </p:cNvPr>
          <p:cNvPicPr>
            <a:picLocks noChangeAspect="1"/>
          </p:cNvPicPr>
          <p:nvPr/>
        </p:nvPicPr>
        <p:blipFill>
          <a:blip r:embed="rId5"/>
          <a:srcRect l="-108" t="25200" r="26" b="2393"/>
          <a:stretch/>
        </p:blipFill>
        <p:spPr>
          <a:xfrm>
            <a:off x="-3176" y="10"/>
            <a:ext cx="12192000" cy="6857991"/>
          </a:xfrm>
          <a:prstGeom prst="rect">
            <a:avLst/>
          </a:prstGeom>
        </p:spPr>
      </p:pic>
      <p:sp>
        <p:nvSpPr>
          <p:cNvPr id="83" name="Rectangle 82">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1AAA65D-0B61-D5E8-D3F5-87358056063D}"/>
              </a:ext>
            </a:extLst>
          </p:cNvPr>
          <p:cNvSpPr>
            <a:spLocks noGrp="1"/>
          </p:cNvSpPr>
          <p:nvPr>
            <p:ph type="title"/>
          </p:nvPr>
        </p:nvSpPr>
        <p:spPr>
          <a:xfrm>
            <a:off x="680322" y="4402667"/>
            <a:ext cx="8133478" cy="940240"/>
          </a:xfrm>
        </p:spPr>
        <p:txBody>
          <a:bodyPr vert="horz" lIns="91440" tIns="45720" rIns="91440" bIns="45720" rtlCol="0" anchor="b">
            <a:normAutofit/>
          </a:bodyPr>
          <a:lstStyle/>
          <a:p>
            <a:pPr lvl="0"/>
            <a:r>
              <a:rPr lang="en-US" sz="4800" dirty="0"/>
              <a:t>It Misrepresents God</a:t>
            </a:r>
          </a:p>
        </p:txBody>
      </p:sp>
      <p:sp>
        <p:nvSpPr>
          <p:cNvPr id="85" name="Rectangle 84">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7" name="Rectangle 86">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388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748E6-F98E-6D7B-872F-3C0CEB211029}"/>
              </a:ext>
            </a:extLst>
          </p:cNvPr>
          <p:cNvSpPr>
            <a:spLocks noGrp="1"/>
          </p:cNvSpPr>
          <p:nvPr>
            <p:ph type="title"/>
          </p:nvPr>
        </p:nvSpPr>
        <p:spPr/>
        <p:txBody>
          <a:bodyPr/>
          <a:lstStyle/>
          <a:p>
            <a:r>
              <a:rPr lang="en-US" dirty="0"/>
              <a:t>God is the Impartial Judge/Master</a:t>
            </a:r>
          </a:p>
        </p:txBody>
      </p:sp>
      <p:sp>
        <p:nvSpPr>
          <p:cNvPr id="3" name="Content Placeholder 2">
            <a:extLst>
              <a:ext uri="{FF2B5EF4-FFF2-40B4-BE49-F238E27FC236}">
                <a16:creationId xmlns:a16="http://schemas.microsoft.com/office/drawing/2014/main" id="{051FA10C-C11F-4484-8D06-F9776E2EE254}"/>
              </a:ext>
            </a:extLst>
          </p:cNvPr>
          <p:cNvSpPr>
            <a:spLocks noGrp="1"/>
          </p:cNvSpPr>
          <p:nvPr>
            <p:ph idx="1"/>
          </p:nvPr>
        </p:nvSpPr>
        <p:spPr>
          <a:xfrm>
            <a:off x="509286" y="2336872"/>
            <a:ext cx="11181143" cy="4225973"/>
          </a:xfrm>
        </p:spPr>
        <p:txBody>
          <a:bodyPr>
            <a:normAutofit/>
          </a:bodyPr>
          <a:lstStyle/>
          <a:p>
            <a:r>
              <a:rPr lang="en-US" sz="3200" dirty="0"/>
              <a:t>And, ye masters, do the same things unto them, forbearing threatening: knowing that your Master also is in heaven; neither is there respect of persons with him (Eph 6:9).</a:t>
            </a:r>
          </a:p>
          <a:p>
            <a:r>
              <a:rPr lang="en-US" sz="3200" dirty="0"/>
              <a:t>But he that doeth wrong shall receive for the wrong which he hath done: and there is no respect of persons. (Col 3:25).</a:t>
            </a:r>
          </a:p>
          <a:p>
            <a:r>
              <a:rPr lang="en-US" sz="3200" dirty="0"/>
              <a:t>For there is no respect of persons with God (Rom 2:11).</a:t>
            </a:r>
          </a:p>
          <a:p>
            <a:endParaRPr lang="en-US" sz="3200" dirty="0"/>
          </a:p>
        </p:txBody>
      </p:sp>
    </p:spTree>
    <p:extLst>
      <p:ext uri="{BB962C8B-B14F-4D97-AF65-F5344CB8AC3E}">
        <p14:creationId xmlns:p14="http://schemas.microsoft.com/office/powerpoint/2010/main" val="3339529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2A773CA-28F4-49C2-BFA3-49A5867C7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D7C72BA-4476-4E4B-BC37-9A75FD0C5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3009A16D-868B-4145-BBC6-555098537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992EB33-38E1-4175-8EE2-9BB8CC159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7" name="Rectangle 16">
            <a:extLst>
              <a:ext uri="{FF2B5EF4-FFF2-40B4-BE49-F238E27FC236}">
                <a16:creationId xmlns:a16="http://schemas.microsoft.com/office/drawing/2014/main" id="{2DCAE5CF-5D29-4779-83E1-BDB64E4F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EDDEC8F-3921-FA13-4DE7-DD5E8475DA67}"/>
              </a:ext>
            </a:extLst>
          </p:cNvPr>
          <p:cNvSpPr>
            <a:spLocks noGrp="1"/>
          </p:cNvSpPr>
          <p:nvPr>
            <p:ph type="title"/>
          </p:nvPr>
        </p:nvSpPr>
        <p:spPr>
          <a:xfrm>
            <a:off x="680321" y="2063262"/>
            <a:ext cx="3739279" cy="2661052"/>
          </a:xfrm>
        </p:spPr>
        <p:txBody>
          <a:bodyPr>
            <a:normAutofit/>
          </a:bodyPr>
          <a:lstStyle/>
          <a:p>
            <a:pPr algn="r"/>
            <a:r>
              <a:rPr lang="en-US" sz="6000" dirty="0"/>
              <a:t>Objective</a:t>
            </a:r>
          </a:p>
        </p:txBody>
      </p:sp>
      <p:graphicFrame>
        <p:nvGraphicFramePr>
          <p:cNvPr id="5" name="Content Placeholder 2">
            <a:extLst>
              <a:ext uri="{FF2B5EF4-FFF2-40B4-BE49-F238E27FC236}">
                <a16:creationId xmlns:a16="http://schemas.microsoft.com/office/drawing/2014/main" id="{E69CA1D1-A651-1294-525A-F972265583E8}"/>
              </a:ext>
            </a:extLst>
          </p:cNvPr>
          <p:cNvGraphicFramePr>
            <a:graphicFrameLocks noGrp="1"/>
          </p:cNvGraphicFramePr>
          <p:nvPr>
            <p:ph idx="1"/>
            <p:extLst>
              <p:ext uri="{D42A27DB-BD31-4B8C-83A1-F6EECF244321}">
                <p14:modId xmlns:p14="http://schemas.microsoft.com/office/powerpoint/2010/main" val="3494282045"/>
              </p:ext>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3630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36" name="Picture 135">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8" name="Picture 137">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40" name="Picture 139">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42" name="Rectangle 141">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4" name="Rectangle 143">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9" name="Picture 8" descr="A person in a robe talking to another person&#10;&#10;Description automatically generated">
            <a:extLst>
              <a:ext uri="{FF2B5EF4-FFF2-40B4-BE49-F238E27FC236}">
                <a16:creationId xmlns:a16="http://schemas.microsoft.com/office/drawing/2014/main" id="{46BAE498-698F-E2E3-92E6-CF07987241B2}"/>
              </a:ext>
            </a:extLst>
          </p:cNvPr>
          <p:cNvPicPr>
            <a:picLocks noChangeAspect="1"/>
          </p:cNvPicPr>
          <p:nvPr/>
        </p:nvPicPr>
        <p:blipFill>
          <a:blip r:embed="rId5"/>
          <a:srcRect t="12517" r="9091" b="21713"/>
          <a:stretch/>
        </p:blipFill>
        <p:spPr>
          <a:xfrm>
            <a:off x="-3176" y="10"/>
            <a:ext cx="12192000" cy="6857991"/>
          </a:xfrm>
          <a:prstGeom prst="rect">
            <a:avLst/>
          </a:prstGeom>
        </p:spPr>
      </p:pic>
      <p:sp>
        <p:nvSpPr>
          <p:cNvPr id="146" name="Rectangle 145">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1AAA65D-0B61-D5E8-D3F5-87358056063D}"/>
              </a:ext>
            </a:extLst>
          </p:cNvPr>
          <p:cNvSpPr>
            <a:spLocks noGrp="1"/>
          </p:cNvSpPr>
          <p:nvPr>
            <p:ph type="title"/>
          </p:nvPr>
        </p:nvSpPr>
        <p:spPr>
          <a:xfrm>
            <a:off x="680321" y="4402667"/>
            <a:ext cx="8287763" cy="940240"/>
          </a:xfrm>
        </p:spPr>
        <p:txBody>
          <a:bodyPr vert="horz" lIns="91440" tIns="45720" rIns="91440" bIns="45720" rtlCol="0" anchor="b">
            <a:normAutofit fontScale="90000"/>
          </a:bodyPr>
          <a:lstStyle/>
          <a:p>
            <a:pPr lvl="0"/>
            <a:r>
              <a:rPr lang="en-US" sz="4800" dirty="0"/>
              <a:t>It Should Only be Done Selflessly</a:t>
            </a:r>
          </a:p>
        </p:txBody>
      </p:sp>
      <p:sp>
        <p:nvSpPr>
          <p:cNvPr id="148" name="Rectangle 147">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0" name="Rectangle 149">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288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4F6AB-66F0-8CA3-1AF2-C24EF85721BA}"/>
              </a:ext>
            </a:extLst>
          </p:cNvPr>
          <p:cNvSpPr>
            <a:spLocks noGrp="1"/>
          </p:cNvSpPr>
          <p:nvPr>
            <p:ph type="title"/>
          </p:nvPr>
        </p:nvSpPr>
        <p:spPr/>
        <p:txBody>
          <a:bodyPr>
            <a:normAutofit/>
          </a:bodyPr>
          <a:lstStyle/>
          <a:p>
            <a:r>
              <a:rPr lang="en-US" sz="4000" dirty="0"/>
              <a:t>Showing Favor Selflessly P1</a:t>
            </a:r>
          </a:p>
        </p:txBody>
      </p:sp>
      <p:sp>
        <p:nvSpPr>
          <p:cNvPr id="3" name="Content Placeholder 2">
            <a:extLst>
              <a:ext uri="{FF2B5EF4-FFF2-40B4-BE49-F238E27FC236}">
                <a16:creationId xmlns:a16="http://schemas.microsoft.com/office/drawing/2014/main" id="{8D5D7983-66F9-5D86-75C7-E573B22BB30E}"/>
              </a:ext>
            </a:extLst>
          </p:cNvPr>
          <p:cNvSpPr>
            <a:spLocks noGrp="1"/>
          </p:cNvSpPr>
          <p:nvPr>
            <p:ph idx="1"/>
          </p:nvPr>
        </p:nvSpPr>
        <p:spPr>
          <a:xfrm>
            <a:off x="680321" y="2336873"/>
            <a:ext cx="10871213" cy="4156524"/>
          </a:xfrm>
        </p:spPr>
        <p:txBody>
          <a:bodyPr>
            <a:normAutofit/>
          </a:bodyPr>
          <a:lstStyle/>
          <a:p>
            <a:r>
              <a:rPr lang="en-US" sz="3200" dirty="0"/>
              <a:t>When thou </a:t>
            </a:r>
            <a:r>
              <a:rPr lang="en-US" sz="3200" dirty="0" err="1"/>
              <a:t>makest</a:t>
            </a:r>
            <a:r>
              <a:rPr lang="en-US" sz="3200" dirty="0"/>
              <a:t> a dinner or a supper, call not thy friends, nor thy brethren, neither thy kinsmen, nor thy rich </a:t>
            </a:r>
            <a:r>
              <a:rPr lang="en-US" sz="3200" dirty="0" err="1"/>
              <a:t>neighbours</a:t>
            </a:r>
            <a:r>
              <a:rPr lang="en-US" sz="3200" dirty="0"/>
              <a:t>; lest they also bid thee again, and a recompence be made thee. But when thou </a:t>
            </a:r>
            <a:r>
              <a:rPr lang="en-US" sz="3200" dirty="0" err="1"/>
              <a:t>makest</a:t>
            </a:r>
            <a:r>
              <a:rPr lang="en-US" sz="3200" dirty="0"/>
              <a:t> a feast, call the poor, the maimed, the lame, the blind: And thou shalt be blessed; for they cannot recompense thee: for thou shalt be recompensed at the resurrection of the just (Luke 14:12–14).</a:t>
            </a:r>
          </a:p>
          <a:p>
            <a:endParaRPr lang="en-US" sz="3200" dirty="0"/>
          </a:p>
        </p:txBody>
      </p:sp>
    </p:spTree>
    <p:extLst>
      <p:ext uri="{BB962C8B-B14F-4D97-AF65-F5344CB8AC3E}">
        <p14:creationId xmlns:p14="http://schemas.microsoft.com/office/powerpoint/2010/main" val="19896203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4F6AB-66F0-8CA3-1AF2-C24EF85721BA}"/>
              </a:ext>
            </a:extLst>
          </p:cNvPr>
          <p:cNvSpPr>
            <a:spLocks noGrp="1"/>
          </p:cNvSpPr>
          <p:nvPr>
            <p:ph type="title"/>
          </p:nvPr>
        </p:nvSpPr>
        <p:spPr/>
        <p:txBody>
          <a:bodyPr>
            <a:normAutofit/>
          </a:bodyPr>
          <a:lstStyle/>
          <a:p>
            <a:r>
              <a:rPr lang="en-US" sz="4000" dirty="0"/>
              <a:t>Showing Favor Selflessly P2</a:t>
            </a:r>
          </a:p>
        </p:txBody>
      </p:sp>
      <p:sp>
        <p:nvSpPr>
          <p:cNvPr id="3" name="Content Placeholder 2">
            <a:extLst>
              <a:ext uri="{FF2B5EF4-FFF2-40B4-BE49-F238E27FC236}">
                <a16:creationId xmlns:a16="http://schemas.microsoft.com/office/drawing/2014/main" id="{8D5D7983-66F9-5D86-75C7-E573B22BB30E}"/>
              </a:ext>
            </a:extLst>
          </p:cNvPr>
          <p:cNvSpPr>
            <a:spLocks noGrp="1"/>
          </p:cNvSpPr>
          <p:nvPr>
            <p:ph idx="1"/>
          </p:nvPr>
        </p:nvSpPr>
        <p:spPr>
          <a:xfrm>
            <a:off x="680321" y="2336873"/>
            <a:ext cx="10871213" cy="4156524"/>
          </a:xfrm>
        </p:spPr>
        <p:txBody>
          <a:bodyPr>
            <a:normAutofit/>
          </a:bodyPr>
          <a:lstStyle/>
          <a:p>
            <a:r>
              <a:rPr lang="en-US" sz="3200" dirty="0"/>
              <a:t>And if ye do good to them which do good to you, what thank have ye? for sinners also do even the same. And if ye lend to them of whom ye hope to receive, what thank have ye? for sinners also lend to sinners, to receive as much again. But love ye your enemies, and do good, and lend, hoping for nothing again; and your reward shall be great, and ye shall be the children of the Highest: for he is kind unto the unthankful and to the evil (Luke 6:33–35).</a:t>
            </a:r>
          </a:p>
        </p:txBody>
      </p:sp>
    </p:spTree>
    <p:extLst>
      <p:ext uri="{BB962C8B-B14F-4D97-AF65-F5344CB8AC3E}">
        <p14:creationId xmlns:p14="http://schemas.microsoft.com/office/powerpoint/2010/main" val="12538382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0A05B0B-A1F8-4ABC-9717-C155761FF2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48FDEB09-6B0C-49C9-927F-ECF8837819B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4" name="Rectangle 13">
            <a:extLst>
              <a:ext uri="{FF2B5EF4-FFF2-40B4-BE49-F238E27FC236}">
                <a16:creationId xmlns:a16="http://schemas.microsoft.com/office/drawing/2014/main" id="{6015B1C5-64E4-4E09-813B-B359344B5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6" name="Rectangle 15">
            <a:extLst>
              <a:ext uri="{FF2B5EF4-FFF2-40B4-BE49-F238E27FC236}">
                <a16:creationId xmlns:a16="http://schemas.microsoft.com/office/drawing/2014/main" id="{7F90A3D7-2150-40EC-90CB-FD9CDABB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6621B2A-7ED6-4407-9579-B117AEFDEA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52538"/>
            <a:ext cx="5538554" cy="5925402"/>
          </a:xfrm>
          <a:prstGeom prst="rect">
            <a:avLst/>
          </a:prstGeom>
          <a:noFill/>
          <a:ln w="22225">
            <a:solidFill>
              <a:srgbClr val="BA9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5" descr="A person in a purple robe&#10;&#10;Description automatically generated">
            <a:extLst>
              <a:ext uri="{FF2B5EF4-FFF2-40B4-BE49-F238E27FC236}">
                <a16:creationId xmlns:a16="http://schemas.microsoft.com/office/drawing/2014/main" id="{AC8F2041-3306-EF88-C9D5-E1058554C835}"/>
              </a:ext>
            </a:extLst>
          </p:cNvPr>
          <p:cNvPicPr>
            <a:picLocks noChangeAspect="1"/>
          </p:cNvPicPr>
          <p:nvPr/>
        </p:nvPicPr>
        <p:blipFill>
          <a:blip r:embed="rId4"/>
          <a:srcRect l="10718" r="1334" b="5407"/>
          <a:stretch/>
        </p:blipFill>
        <p:spPr>
          <a:xfrm>
            <a:off x="6345682" y="609600"/>
            <a:ext cx="5211232" cy="5604934"/>
          </a:xfrm>
          <a:prstGeom prst="rect">
            <a:avLst/>
          </a:prstGeom>
        </p:spPr>
      </p:pic>
      <p:sp>
        <p:nvSpPr>
          <p:cNvPr id="20" name="Rectangle 19">
            <a:extLst>
              <a:ext uri="{FF2B5EF4-FFF2-40B4-BE49-F238E27FC236}">
                <a16:creationId xmlns:a16="http://schemas.microsoft.com/office/drawing/2014/main" id="{AF44AE07-6B0A-445B-B590-66D2EC133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2021" y="453280"/>
            <a:ext cx="5538554" cy="5925402"/>
          </a:xfrm>
          <a:prstGeom prst="rect">
            <a:avLst/>
          </a:prstGeom>
          <a:noFill/>
          <a:ln w="22225">
            <a:solidFill>
              <a:srgbClr val="BA9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sitting on the floor&#10;&#10;Description automatically generated">
            <a:extLst>
              <a:ext uri="{FF2B5EF4-FFF2-40B4-BE49-F238E27FC236}">
                <a16:creationId xmlns:a16="http://schemas.microsoft.com/office/drawing/2014/main" id="{7A15AD33-8E50-2213-579B-4F2360C39BF9}"/>
              </a:ext>
            </a:extLst>
          </p:cNvPr>
          <p:cNvPicPr>
            <a:picLocks noChangeAspect="1"/>
          </p:cNvPicPr>
          <p:nvPr/>
        </p:nvPicPr>
        <p:blipFill>
          <a:blip r:embed="rId5">
            <a:extLst>
              <a:ext uri="{28A0092B-C50C-407E-A947-70E740481C1C}">
                <a14:useLocalDpi xmlns:a14="http://schemas.microsoft.com/office/drawing/2010/main" val="0"/>
              </a:ext>
            </a:extLst>
          </a:blip>
          <a:srcRect l="23879" t="17" r="23823" b="-16"/>
          <a:stretch/>
        </p:blipFill>
        <p:spPr>
          <a:xfrm>
            <a:off x="640673" y="609600"/>
            <a:ext cx="5211232" cy="5604934"/>
          </a:xfrm>
          <a:prstGeom prst="rect">
            <a:avLst/>
          </a:prstGeom>
        </p:spPr>
      </p:pic>
      <p:sp>
        <p:nvSpPr>
          <p:cNvPr id="7" name="Rectangle 6">
            <a:extLst>
              <a:ext uri="{FF2B5EF4-FFF2-40B4-BE49-F238E27FC236}">
                <a16:creationId xmlns:a16="http://schemas.microsoft.com/office/drawing/2014/main" id="{269CD2A9-1F46-E909-5757-49592A0F94C9}"/>
              </a:ext>
            </a:extLst>
          </p:cNvPr>
          <p:cNvSpPr/>
          <p:nvPr/>
        </p:nvSpPr>
        <p:spPr>
          <a:xfrm>
            <a:off x="-1" y="4178461"/>
            <a:ext cx="12373337" cy="1701478"/>
          </a:xfrm>
          <a:prstGeom prst="rect">
            <a:avLst/>
          </a:prstGeom>
          <a:solidFill>
            <a:schemeClr val="bg1">
              <a:alpha val="7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6" name="Title 1">
            <a:extLst>
              <a:ext uri="{FF2B5EF4-FFF2-40B4-BE49-F238E27FC236}">
                <a16:creationId xmlns:a16="http://schemas.microsoft.com/office/drawing/2014/main" id="{AFF5FC69-4310-B875-CAE9-76B6B3AF0B70}"/>
              </a:ext>
            </a:extLst>
          </p:cNvPr>
          <p:cNvSpPr>
            <a:spLocks noGrp="1"/>
          </p:cNvSpPr>
          <p:nvPr>
            <p:ph type="title"/>
          </p:nvPr>
        </p:nvSpPr>
        <p:spPr>
          <a:xfrm>
            <a:off x="2076344" y="4414242"/>
            <a:ext cx="8133478" cy="940240"/>
          </a:xfrm>
        </p:spPr>
        <p:txBody>
          <a:bodyPr vert="horz" lIns="91440" tIns="45720" rIns="91440" bIns="45720" rtlCol="0" anchor="b">
            <a:normAutofit/>
          </a:bodyPr>
          <a:lstStyle/>
          <a:p>
            <a:pPr algn="ctr"/>
            <a:r>
              <a:rPr lang="en-US" sz="4800" dirty="0"/>
              <a:t>Conclusion</a:t>
            </a:r>
          </a:p>
        </p:txBody>
      </p:sp>
    </p:spTree>
    <p:extLst>
      <p:ext uri="{BB962C8B-B14F-4D97-AF65-F5344CB8AC3E}">
        <p14:creationId xmlns:p14="http://schemas.microsoft.com/office/powerpoint/2010/main" val="5286162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2A773CA-28F4-49C2-BFA3-49A5867C7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D7C72BA-4476-4E4B-BC37-9A75FD0C5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3009A16D-868B-4145-BBC6-555098537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992EB33-38E1-4175-8EE2-9BB8CC159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7" name="Rectangle 16">
            <a:extLst>
              <a:ext uri="{FF2B5EF4-FFF2-40B4-BE49-F238E27FC236}">
                <a16:creationId xmlns:a16="http://schemas.microsoft.com/office/drawing/2014/main" id="{2DCAE5CF-5D29-4779-83E1-BDB64E4F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EDDEC8F-3921-FA13-4DE7-DD5E8475DA67}"/>
              </a:ext>
            </a:extLst>
          </p:cNvPr>
          <p:cNvSpPr>
            <a:spLocks noGrp="1"/>
          </p:cNvSpPr>
          <p:nvPr>
            <p:ph type="title"/>
          </p:nvPr>
        </p:nvSpPr>
        <p:spPr>
          <a:xfrm>
            <a:off x="680321" y="2063262"/>
            <a:ext cx="3739279" cy="2661052"/>
          </a:xfrm>
        </p:spPr>
        <p:txBody>
          <a:bodyPr>
            <a:normAutofit/>
          </a:bodyPr>
          <a:lstStyle/>
          <a:p>
            <a:pPr algn="r"/>
            <a:r>
              <a:rPr lang="en-US" sz="6000" dirty="0"/>
              <a:t>Objective</a:t>
            </a:r>
          </a:p>
        </p:txBody>
      </p:sp>
      <p:graphicFrame>
        <p:nvGraphicFramePr>
          <p:cNvPr id="5" name="Content Placeholder 2">
            <a:extLst>
              <a:ext uri="{FF2B5EF4-FFF2-40B4-BE49-F238E27FC236}">
                <a16:creationId xmlns:a16="http://schemas.microsoft.com/office/drawing/2014/main" id="{E69CA1D1-A651-1294-525A-F972265583E8}"/>
              </a:ext>
            </a:extLst>
          </p:cNvPr>
          <p:cNvGraphicFramePr>
            <a:graphicFrameLocks noGrp="1"/>
          </p:cNvGraphicFramePr>
          <p:nvPr>
            <p:ph idx="1"/>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29576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2A773CA-28F4-49C2-BFA3-49A5867C7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D7C72BA-4476-4E4B-BC37-9A75FD0C5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3009A16D-868B-4145-BBC6-555098537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992EB33-38E1-4175-8EE2-9BB8CC159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7" name="Rectangle 16">
            <a:extLst>
              <a:ext uri="{FF2B5EF4-FFF2-40B4-BE49-F238E27FC236}">
                <a16:creationId xmlns:a16="http://schemas.microsoft.com/office/drawing/2014/main" id="{2DCAE5CF-5D29-4779-83E1-BDB64E4F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BA835C1-1684-E762-9C6E-A6C304A9F340}"/>
              </a:ext>
            </a:extLst>
          </p:cNvPr>
          <p:cNvSpPr>
            <a:spLocks noGrp="1"/>
          </p:cNvSpPr>
          <p:nvPr>
            <p:ph type="title"/>
          </p:nvPr>
        </p:nvSpPr>
        <p:spPr>
          <a:xfrm>
            <a:off x="680321" y="2063262"/>
            <a:ext cx="3739279" cy="2661052"/>
          </a:xfrm>
        </p:spPr>
        <p:txBody>
          <a:bodyPr>
            <a:normAutofit/>
          </a:bodyPr>
          <a:lstStyle/>
          <a:p>
            <a:pPr algn="r"/>
            <a:r>
              <a:rPr lang="en-US" sz="4400"/>
              <a:t>Rationale</a:t>
            </a:r>
          </a:p>
        </p:txBody>
      </p:sp>
      <p:graphicFrame>
        <p:nvGraphicFramePr>
          <p:cNvPr id="7" name="Content Placeholder 2">
            <a:extLst>
              <a:ext uri="{FF2B5EF4-FFF2-40B4-BE49-F238E27FC236}">
                <a16:creationId xmlns:a16="http://schemas.microsoft.com/office/drawing/2014/main" id="{36746D2E-FC03-A379-B055-42151056D78E}"/>
              </a:ext>
            </a:extLst>
          </p:cNvPr>
          <p:cNvGraphicFramePr>
            <a:graphicFrameLocks noGrp="1"/>
          </p:cNvGraphicFramePr>
          <p:nvPr>
            <p:ph idx="1"/>
            <p:extLst>
              <p:ext uri="{D42A27DB-BD31-4B8C-83A1-F6EECF244321}">
                <p14:modId xmlns:p14="http://schemas.microsoft.com/office/powerpoint/2010/main" val="2469597658"/>
              </p:ext>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9290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2A773CA-28F4-49C2-BFA3-49A5867C7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D7C72BA-4476-4E4B-BC37-9A75FD0C5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3009A16D-868B-4145-BBC6-555098537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992EB33-38E1-4175-8EE2-9BB8CC159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7" name="Rectangle 16">
            <a:extLst>
              <a:ext uri="{FF2B5EF4-FFF2-40B4-BE49-F238E27FC236}">
                <a16:creationId xmlns:a16="http://schemas.microsoft.com/office/drawing/2014/main" id="{2DCAE5CF-5D29-4779-83E1-BDB64E4F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BA835C1-1684-E762-9C6E-A6C304A9F340}"/>
              </a:ext>
            </a:extLst>
          </p:cNvPr>
          <p:cNvSpPr>
            <a:spLocks noGrp="1"/>
          </p:cNvSpPr>
          <p:nvPr>
            <p:ph type="title"/>
          </p:nvPr>
        </p:nvSpPr>
        <p:spPr>
          <a:xfrm>
            <a:off x="680321" y="2063262"/>
            <a:ext cx="3739279" cy="2661052"/>
          </a:xfrm>
        </p:spPr>
        <p:txBody>
          <a:bodyPr>
            <a:normAutofit/>
          </a:bodyPr>
          <a:lstStyle/>
          <a:p>
            <a:pPr algn="r"/>
            <a:r>
              <a:rPr lang="en-US" sz="4400"/>
              <a:t>Rationale</a:t>
            </a:r>
          </a:p>
        </p:txBody>
      </p:sp>
      <p:graphicFrame>
        <p:nvGraphicFramePr>
          <p:cNvPr id="7" name="Content Placeholder 2">
            <a:extLst>
              <a:ext uri="{FF2B5EF4-FFF2-40B4-BE49-F238E27FC236}">
                <a16:creationId xmlns:a16="http://schemas.microsoft.com/office/drawing/2014/main" id="{36746D2E-FC03-A379-B055-42151056D78E}"/>
              </a:ext>
            </a:extLst>
          </p:cNvPr>
          <p:cNvGraphicFramePr>
            <a:graphicFrameLocks noGrp="1"/>
          </p:cNvGraphicFramePr>
          <p:nvPr>
            <p:ph idx="1"/>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81990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4" name="Picture 13">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6" name="Rectangle 15">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descr="A person with white hair and beard wearing a purple robe&#10;&#10;Description automatically generated">
            <a:extLst>
              <a:ext uri="{FF2B5EF4-FFF2-40B4-BE49-F238E27FC236}">
                <a16:creationId xmlns:a16="http://schemas.microsoft.com/office/drawing/2014/main" id="{E18804DC-59D8-F449-4429-E6387CCB9FF0}"/>
              </a:ext>
            </a:extLst>
          </p:cNvPr>
          <p:cNvPicPr>
            <a:picLocks noChangeAspect="1"/>
          </p:cNvPicPr>
          <p:nvPr/>
        </p:nvPicPr>
        <p:blipFill>
          <a:blip r:embed="rId5"/>
          <a:srcRect t="18607" r="9091" b="30257"/>
          <a:stretch/>
        </p:blipFill>
        <p:spPr>
          <a:xfrm>
            <a:off x="-3176" y="10"/>
            <a:ext cx="12192000" cy="6857991"/>
          </a:xfrm>
          <a:prstGeom prst="rect">
            <a:avLst/>
          </a:prstGeom>
        </p:spPr>
      </p:pic>
      <p:sp>
        <p:nvSpPr>
          <p:cNvPr id="20" name="Rectangle 19">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6DE5BB70-D47E-3812-0F29-2C56CC05EE7C}"/>
              </a:ext>
            </a:extLst>
          </p:cNvPr>
          <p:cNvSpPr>
            <a:spLocks noGrp="1"/>
          </p:cNvSpPr>
          <p:nvPr>
            <p:ph type="title"/>
          </p:nvPr>
        </p:nvSpPr>
        <p:spPr>
          <a:xfrm>
            <a:off x="680322" y="4402667"/>
            <a:ext cx="8133478" cy="940240"/>
          </a:xfrm>
        </p:spPr>
        <p:txBody>
          <a:bodyPr vert="horz" lIns="91440" tIns="45720" rIns="91440" bIns="45720" rtlCol="0" anchor="b">
            <a:normAutofit/>
          </a:bodyPr>
          <a:lstStyle/>
          <a:p>
            <a:pPr algn="r"/>
            <a:r>
              <a:rPr lang="en-US" sz="4800" dirty="0"/>
              <a:t>James 2:1-4</a:t>
            </a:r>
          </a:p>
        </p:txBody>
      </p:sp>
      <p:sp>
        <p:nvSpPr>
          <p:cNvPr id="22" name="Rectangle 21">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503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5" name="Rectangle 24">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6" name="Content Placeholder 5" descr="A person in a purple robe&#10;&#10;Description automatically generated">
            <a:extLst>
              <a:ext uri="{FF2B5EF4-FFF2-40B4-BE49-F238E27FC236}">
                <a16:creationId xmlns:a16="http://schemas.microsoft.com/office/drawing/2014/main" id="{AECD17D5-BA21-C1E3-1389-C6B946D5930C}"/>
              </a:ext>
            </a:extLst>
          </p:cNvPr>
          <p:cNvPicPr>
            <a:picLocks noGrp="1" noChangeAspect="1"/>
          </p:cNvPicPr>
          <p:nvPr>
            <p:ph idx="1"/>
          </p:nvPr>
        </p:nvPicPr>
        <p:blipFill>
          <a:blip r:embed="rId3"/>
          <a:srcRect l="11135" r="1" b="1"/>
          <a:stretch/>
        </p:blipFill>
        <p:spPr>
          <a:xfrm>
            <a:off x="6096000" y="10"/>
            <a:ext cx="6092823" cy="6856310"/>
          </a:xfrm>
          <a:prstGeom prst="rect">
            <a:avLst/>
          </a:prstGeom>
          <a:ln>
            <a:noFill/>
          </a:ln>
          <a:effectLst/>
        </p:spPr>
      </p:pic>
      <p:sp>
        <p:nvSpPr>
          <p:cNvPr id="28" name="Rectangle 27">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9F94B12-F5E3-6375-F420-1188AE96D38F}"/>
              </a:ext>
            </a:extLst>
          </p:cNvPr>
          <p:cNvSpPr>
            <a:spLocks noGrp="1"/>
          </p:cNvSpPr>
          <p:nvPr>
            <p:ph type="title"/>
          </p:nvPr>
        </p:nvSpPr>
        <p:spPr>
          <a:xfrm>
            <a:off x="680321" y="753228"/>
            <a:ext cx="5041629" cy="1080938"/>
          </a:xfrm>
        </p:spPr>
        <p:txBody>
          <a:bodyPr vert="horz" lIns="91440" tIns="45720" rIns="91440" bIns="45720" rtlCol="0" anchor="ctr">
            <a:normAutofit/>
          </a:bodyPr>
          <a:lstStyle/>
          <a:p>
            <a:r>
              <a:rPr lang="en-US" dirty="0"/>
              <a:t>The Rich Man</a:t>
            </a:r>
          </a:p>
        </p:txBody>
      </p:sp>
      <p:pic>
        <p:nvPicPr>
          <p:cNvPr id="30" name="Picture 29">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7" name="Content Placeholder 8">
            <a:extLst>
              <a:ext uri="{FF2B5EF4-FFF2-40B4-BE49-F238E27FC236}">
                <a16:creationId xmlns:a16="http://schemas.microsoft.com/office/drawing/2014/main" id="{CC6FF2BD-065D-AC67-4684-3E7B12120667}"/>
              </a:ext>
            </a:extLst>
          </p:cNvPr>
          <p:cNvSpPr txBox="1">
            <a:spLocks/>
          </p:cNvSpPr>
          <p:nvPr/>
        </p:nvSpPr>
        <p:spPr>
          <a:xfrm>
            <a:off x="335280" y="2336872"/>
            <a:ext cx="5386670" cy="40842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en-US" sz="3200" dirty="0">
                <a:solidFill>
                  <a:srgbClr val="FFFF00"/>
                </a:solidFill>
              </a:rPr>
              <a:t>My brethren, have not the faith of our Lord Jesus Christ, the Lord of glory, with respect of persons. For if there come unto your assembly a man with a gold ring, in goodly apparel (James 2:1–2a)</a:t>
            </a:r>
          </a:p>
        </p:txBody>
      </p:sp>
    </p:spTree>
    <p:extLst>
      <p:ext uri="{BB962C8B-B14F-4D97-AF65-F5344CB8AC3E}">
        <p14:creationId xmlns:p14="http://schemas.microsoft.com/office/powerpoint/2010/main" val="2318898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3" name="Rectangle 12">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9" name="Content Placeholder 8">
            <a:extLst>
              <a:ext uri="{FF2B5EF4-FFF2-40B4-BE49-F238E27FC236}">
                <a16:creationId xmlns:a16="http://schemas.microsoft.com/office/drawing/2014/main" id="{5CB5DD46-4792-7252-885D-5AC02833A168}"/>
              </a:ext>
            </a:extLst>
          </p:cNvPr>
          <p:cNvSpPr>
            <a:spLocks noGrp="1"/>
          </p:cNvSpPr>
          <p:nvPr>
            <p:ph idx="1"/>
          </p:nvPr>
        </p:nvSpPr>
        <p:spPr>
          <a:xfrm>
            <a:off x="335280" y="2336872"/>
            <a:ext cx="5386670" cy="4084247"/>
          </a:xfrm>
        </p:spPr>
        <p:txBody>
          <a:bodyPr>
            <a:normAutofit/>
          </a:bodyPr>
          <a:lstStyle/>
          <a:p>
            <a:r>
              <a:rPr lang="en-US" sz="3200" dirty="0">
                <a:solidFill>
                  <a:srgbClr val="FFFF00"/>
                </a:solidFill>
              </a:rPr>
              <a:t>and there come in also a poor man in vile raiment; (James 2:1–2a)</a:t>
            </a:r>
          </a:p>
        </p:txBody>
      </p:sp>
      <p:pic>
        <p:nvPicPr>
          <p:cNvPr id="5" name="Content Placeholder 4" descr="A person sitting on the floor&#10;&#10;Description automatically generated">
            <a:extLst>
              <a:ext uri="{FF2B5EF4-FFF2-40B4-BE49-F238E27FC236}">
                <a16:creationId xmlns:a16="http://schemas.microsoft.com/office/drawing/2014/main" id="{0A4B6A96-BDAF-9406-18C5-C690848D38C0}"/>
              </a:ext>
            </a:extLst>
          </p:cNvPr>
          <p:cNvPicPr>
            <a:picLocks noChangeAspect="1"/>
          </p:cNvPicPr>
          <p:nvPr/>
        </p:nvPicPr>
        <p:blipFill>
          <a:blip r:embed="rId3">
            <a:extLst>
              <a:ext uri="{28A0092B-C50C-407E-A947-70E740481C1C}">
                <a14:useLocalDpi xmlns:a14="http://schemas.microsoft.com/office/drawing/2010/main" val="0"/>
              </a:ext>
            </a:extLst>
          </a:blip>
          <a:srcRect l="25632" r="24381" b="-2"/>
          <a:stretch/>
        </p:blipFill>
        <p:spPr>
          <a:xfrm>
            <a:off x="6096000" y="10"/>
            <a:ext cx="6092823" cy="6856310"/>
          </a:xfrm>
          <a:prstGeom prst="rect">
            <a:avLst/>
          </a:prstGeom>
          <a:ln>
            <a:noFill/>
          </a:ln>
          <a:effectLst/>
        </p:spPr>
      </p:pic>
      <p:sp>
        <p:nvSpPr>
          <p:cNvPr id="16" name="Rectangle 15">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64EBA8B8-6100-5F60-B989-E02518EDC246}"/>
              </a:ext>
            </a:extLst>
          </p:cNvPr>
          <p:cNvSpPr>
            <a:spLocks noGrp="1"/>
          </p:cNvSpPr>
          <p:nvPr>
            <p:ph type="title"/>
          </p:nvPr>
        </p:nvSpPr>
        <p:spPr>
          <a:xfrm>
            <a:off x="680321" y="753228"/>
            <a:ext cx="5041629" cy="1080938"/>
          </a:xfrm>
        </p:spPr>
        <p:txBody>
          <a:bodyPr>
            <a:normAutofit/>
          </a:bodyPr>
          <a:lstStyle/>
          <a:p>
            <a:r>
              <a:rPr lang="en-US" dirty="0"/>
              <a:t>The Poor Man</a:t>
            </a:r>
          </a:p>
        </p:txBody>
      </p:sp>
      <p:pic>
        <p:nvPicPr>
          <p:cNvPr id="18" name="Picture 17">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2484080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3" name="Rectangle 12">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9" name="Content Placeholder 8">
            <a:extLst>
              <a:ext uri="{FF2B5EF4-FFF2-40B4-BE49-F238E27FC236}">
                <a16:creationId xmlns:a16="http://schemas.microsoft.com/office/drawing/2014/main" id="{35A237B7-6828-3221-27C7-3C6C8AA9B394}"/>
              </a:ext>
            </a:extLst>
          </p:cNvPr>
          <p:cNvSpPr>
            <a:spLocks noGrp="1"/>
          </p:cNvSpPr>
          <p:nvPr>
            <p:ph idx="1"/>
          </p:nvPr>
        </p:nvSpPr>
        <p:spPr>
          <a:xfrm>
            <a:off x="172720" y="2336872"/>
            <a:ext cx="5811520" cy="4013127"/>
          </a:xfrm>
        </p:spPr>
        <p:txBody>
          <a:bodyPr>
            <a:normAutofit/>
          </a:bodyPr>
          <a:lstStyle/>
          <a:p>
            <a:r>
              <a:rPr lang="en-US" sz="2800" dirty="0">
                <a:solidFill>
                  <a:srgbClr val="FFFF00"/>
                </a:solidFill>
              </a:rPr>
              <a:t>And ye have respect to him that </a:t>
            </a:r>
            <a:r>
              <a:rPr lang="en-US" sz="2800" dirty="0" err="1">
                <a:solidFill>
                  <a:srgbClr val="FFFF00"/>
                </a:solidFill>
              </a:rPr>
              <a:t>weareth</a:t>
            </a:r>
            <a:r>
              <a:rPr lang="en-US" sz="2800" dirty="0">
                <a:solidFill>
                  <a:srgbClr val="FFFF00"/>
                </a:solidFill>
              </a:rPr>
              <a:t> the gay clothing, and say unto him, Sit thou here in a good place; and say to the poor, Stand thou there, or sit here under my footstool: Are ye not then partial in yourselves, and are become judges of evil thoughts? (James 2:3–4).</a:t>
            </a:r>
          </a:p>
        </p:txBody>
      </p:sp>
      <p:pic>
        <p:nvPicPr>
          <p:cNvPr id="5" name="Content Placeholder 4" descr="A group of men sitting in a room&#10;&#10;Description automatically generated">
            <a:extLst>
              <a:ext uri="{FF2B5EF4-FFF2-40B4-BE49-F238E27FC236}">
                <a16:creationId xmlns:a16="http://schemas.microsoft.com/office/drawing/2014/main" id="{B9DE8387-A379-D23E-E403-6012E6EEE5EB}"/>
              </a:ext>
            </a:extLst>
          </p:cNvPr>
          <p:cNvPicPr>
            <a:picLocks noChangeAspect="1"/>
          </p:cNvPicPr>
          <p:nvPr/>
        </p:nvPicPr>
        <p:blipFill>
          <a:blip r:embed="rId3"/>
          <a:srcRect l="30908" t="-25" b="25"/>
          <a:stretch/>
        </p:blipFill>
        <p:spPr>
          <a:xfrm>
            <a:off x="6096000" y="10"/>
            <a:ext cx="6092823" cy="6856310"/>
          </a:xfrm>
          <a:prstGeom prst="rect">
            <a:avLst/>
          </a:prstGeom>
          <a:ln>
            <a:noFill/>
          </a:ln>
          <a:effectLst/>
        </p:spPr>
      </p:pic>
      <p:sp>
        <p:nvSpPr>
          <p:cNvPr id="16" name="Rectangle 15">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BBDD16A-FFBA-75B6-82BF-D386AFCA5412}"/>
              </a:ext>
            </a:extLst>
          </p:cNvPr>
          <p:cNvSpPr>
            <a:spLocks noGrp="1"/>
          </p:cNvSpPr>
          <p:nvPr>
            <p:ph type="title"/>
          </p:nvPr>
        </p:nvSpPr>
        <p:spPr>
          <a:xfrm>
            <a:off x="680321" y="753228"/>
            <a:ext cx="5041629" cy="1080938"/>
          </a:xfrm>
        </p:spPr>
        <p:txBody>
          <a:bodyPr>
            <a:normAutofit/>
          </a:bodyPr>
          <a:lstStyle/>
          <a:p>
            <a:r>
              <a:rPr lang="en-US" dirty="0"/>
              <a:t>The Church’s Response</a:t>
            </a:r>
          </a:p>
        </p:txBody>
      </p:sp>
      <p:pic>
        <p:nvPicPr>
          <p:cNvPr id="18" name="Picture 17">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742354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9E4C3-59AB-0ABE-711B-31E2DE8318A0}"/>
              </a:ext>
            </a:extLst>
          </p:cNvPr>
          <p:cNvSpPr>
            <a:spLocks noGrp="1"/>
          </p:cNvSpPr>
          <p:nvPr>
            <p:ph type="title"/>
          </p:nvPr>
        </p:nvSpPr>
        <p:spPr/>
        <p:txBody>
          <a:bodyPr/>
          <a:lstStyle/>
          <a:p>
            <a:r>
              <a:rPr lang="en-US" dirty="0"/>
              <a:t>Possibility of a Christian Court</a:t>
            </a:r>
          </a:p>
        </p:txBody>
      </p:sp>
      <p:sp>
        <p:nvSpPr>
          <p:cNvPr id="3" name="Content Placeholder 2">
            <a:extLst>
              <a:ext uri="{FF2B5EF4-FFF2-40B4-BE49-F238E27FC236}">
                <a16:creationId xmlns:a16="http://schemas.microsoft.com/office/drawing/2014/main" id="{97D4E321-A5D5-498C-DE40-1F4AEEB3B39F}"/>
              </a:ext>
            </a:extLst>
          </p:cNvPr>
          <p:cNvSpPr>
            <a:spLocks noGrp="1"/>
          </p:cNvSpPr>
          <p:nvPr>
            <p:ph idx="1"/>
          </p:nvPr>
        </p:nvSpPr>
        <p:spPr>
          <a:xfrm>
            <a:off x="680321" y="2336872"/>
            <a:ext cx="10732317" cy="4272271"/>
          </a:xfrm>
        </p:spPr>
        <p:txBody>
          <a:bodyPr>
            <a:normAutofit/>
          </a:bodyPr>
          <a:lstStyle/>
          <a:p>
            <a:r>
              <a:rPr lang="en-US" sz="3200" dirty="0">
                <a:solidFill>
                  <a:srgbClr val="FFFF00"/>
                </a:solidFill>
              </a:rPr>
              <a:t>Are ye not then partial [</a:t>
            </a:r>
            <a:r>
              <a:rPr lang="el-GR" sz="3200" dirty="0"/>
              <a:t>διακρίνω</a:t>
            </a:r>
            <a:r>
              <a:rPr lang="en-US" sz="3200" dirty="0">
                <a:solidFill>
                  <a:srgbClr val="FFFF00"/>
                </a:solidFill>
              </a:rPr>
              <a:t>] in yourselves, and are become judges </a:t>
            </a:r>
            <a:r>
              <a:rPr lang="en-US" sz="3200" b="1" dirty="0">
                <a:solidFill>
                  <a:srgbClr val="FFFF00"/>
                </a:solidFill>
              </a:rPr>
              <a:t>[</a:t>
            </a:r>
            <a:r>
              <a:rPr lang="el-GR" sz="3200" b="1" dirty="0"/>
              <a:t>κριτής</a:t>
            </a:r>
            <a:r>
              <a:rPr lang="en-US" sz="3200" b="1" dirty="0">
                <a:solidFill>
                  <a:srgbClr val="FFFF00"/>
                </a:solidFill>
              </a:rPr>
              <a:t>]…</a:t>
            </a:r>
            <a:r>
              <a:rPr lang="en-US" sz="3200" dirty="0">
                <a:solidFill>
                  <a:srgbClr val="FFFF00"/>
                </a:solidFill>
              </a:rPr>
              <a:t> (James 2:4a).</a:t>
            </a:r>
          </a:p>
          <a:p>
            <a:r>
              <a:rPr lang="en-US" sz="3200" dirty="0">
                <a:solidFill>
                  <a:srgbClr val="FFFF00"/>
                </a:solidFill>
              </a:rPr>
              <a:t>Do not rich men oppress you, and draw you before the judgment [</a:t>
            </a:r>
            <a:r>
              <a:rPr lang="el-GR" sz="3200" dirty="0"/>
              <a:t>κριτήριον</a:t>
            </a:r>
            <a:r>
              <a:rPr lang="en-US" sz="3200" dirty="0">
                <a:solidFill>
                  <a:srgbClr val="FFFF00"/>
                </a:solidFill>
              </a:rPr>
              <a:t>] seats? (2:6b)</a:t>
            </a:r>
          </a:p>
          <a:p>
            <a:r>
              <a:rPr lang="en-US" sz="3200" dirty="0"/>
              <a:t>There is one lawgiver, who is able to save and to destroy: who art thou that </a:t>
            </a:r>
            <a:r>
              <a:rPr lang="en-US" sz="3200" dirty="0" err="1"/>
              <a:t>judgest</a:t>
            </a:r>
            <a:r>
              <a:rPr lang="en-US" sz="3200" dirty="0"/>
              <a:t> [</a:t>
            </a:r>
            <a:r>
              <a:rPr lang="el-GR" sz="3200" dirty="0"/>
              <a:t>κρίνω</a:t>
            </a:r>
            <a:r>
              <a:rPr lang="en-US" sz="3200" dirty="0"/>
              <a:t>] another? (James 4:12).</a:t>
            </a:r>
          </a:p>
          <a:p>
            <a:r>
              <a:rPr lang="en-US" sz="3200" dirty="0"/>
              <a:t>Ye have condemned… (5:6a)</a:t>
            </a:r>
          </a:p>
        </p:txBody>
      </p:sp>
    </p:spTree>
    <p:extLst>
      <p:ext uri="{BB962C8B-B14F-4D97-AF65-F5344CB8AC3E}">
        <p14:creationId xmlns:p14="http://schemas.microsoft.com/office/powerpoint/2010/main" val="2067411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A551E-3D6B-6821-C94B-89C64B1EFE51}"/>
              </a:ext>
            </a:extLst>
          </p:cNvPr>
          <p:cNvSpPr>
            <a:spLocks noGrp="1"/>
          </p:cNvSpPr>
          <p:nvPr>
            <p:ph type="title"/>
          </p:nvPr>
        </p:nvSpPr>
        <p:spPr/>
        <p:txBody>
          <a:bodyPr/>
          <a:lstStyle/>
          <a:p>
            <a:r>
              <a:rPr lang="en-US" dirty="0"/>
              <a:t>Early Christian Courts (Paul)</a:t>
            </a:r>
          </a:p>
        </p:txBody>
      </p:sp>
      <p:sp>
        <p:nvSpPr>
          <p:cNvPr id="3" name="Content Placeholder 2">
            <a:extLst>
              <a:ext uri="{FF2B5EF4-FFF2-40B4-BE49-F238E27FC236}">
                <a16:creationId xmlns:a16="http://schemas.microsoft.com/office/drawing/2014/main" id="{2DF402DF-D76E-EBC1-9A7E-031E49940EE2}"/>
              </a:ext>
            </a:extLst>
          </p:cNvPr>
          <p:cNvSpPr>
            <a:spLocks noGrp="1"/>
          </p:cNvSpPr>
          <p:nvPr>
            <p:ph idx="1"/>
          </p:nvPr>
        </p:nvSpPr>
        <p:spPr>
          <a:xfrm>
            <a:off x="680321" y="2336873"/>
            <a:ext cx="10986960" cy="3599316"/>
          </a:xfrm>
        </p:spPr>
        <p:txBody>
          <a:bodyPr>
            <a:normAutofit/>
          </a:bodyPr>
          <a:lstStyle/>
          <a:p>
            <a:r>
              <a:rPr lang="en-US" sz="3200" dirty="0"/>
              <a:t>Dare any of you, having a matter against another, go to law before the unjust, and not before the saints? Do ye not know that the saints shall judge the world? and if the world shall be judged by you, are ye unworthy to judge the smallest matters? (1 Cor 6:1–2).</a:t>
            </a:r>
          </a:p>
        </p:txBody>
      </p:sp>
    </p:spTree>
    <p:extLst>
      <p:ext uri="{BB962C8B-B14F-4D97-AF65-F5344CB8AC3E}">
        <p14:creationId xmlns:p14="http://schemas.microsoft.com/office/powerpoint/2010/main" val="1849128825"/>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Berlin</Template>
  <TotalTime>1474</TotalTime>
  <Words>1183</Words>
  <Application>Microsoft Office PowerPoint</Application>
  <PresentationFormat>Widescreen</PresentationFormat>
  <Paragraphs>58</Paragraphs>
  <Slides>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Times New Roman</vt:lpstr>
      <vt:lpstr>Trebuchet MS</vt:lpstr>
      <vt:lpstr>Berlin</vt:lpstr>
      <vt:lpstr>μὴ ἐν προσωπολημψίαις</vt:lpstr>
      <vt:lpstr>Objective</vt:lpstr>
      <vt:lpstr>Rationale</vt:lpstr>
      <vt:lpstr>James 2:1-4</vt:lpstr>
      <vt:lpstr>The Rich Man</vt:lpstr>
      <vt:lpstr>The Poor Man</vt:lpstr>
      <vt:lpstr>The Church’s Response</vt:lpstr>
      <vt:lpstr>Possibility of a Christian Court</vt:lpstr>
      <vt:lpstr>Early Christian Courts (Paul)</vt:lpstr>
      <vt:lpstr>Early Christian Courts (Jesus)</vt:lpstr>
      <vt:lpstr>Babylonian Talmud</vt:lpstr>
      <vt:lpstr>James 2:5-7</vt:lpstr>
      <vt:lpstr>James’ Criticism</vt:lpstr>
      <vt:lpstr>James 2:8-11</vt:lpstr>
      <vt:lpstr>The Royal Law</vt:lpstr>
      <vt:lpstr>It Breaks the Royal Command</vt:lpstr>
      <vt:lpstr>Love your neighbor</vt:lpstr>
      <vt:lpstr>It Misrepresents God</vt:lpstr>
      <vt:lpstr>God is the Impartial Judge/Master</vt:lpstr>
      <vt:lpstr>It Should Only be Done Selflessly</vt:lpstr>
      <vt:lpstr>Showing Favor Selflessly P1</vt:lpstr>
      <vt:lpstr>Showing Favor Selflessly P2</vt:lpstr>
      <vt:lpstr>Conclusion</vt:lpstr>
      <vt:lpstr>Objective</vt:lpstr>
      <vt:lpstr>Rationale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Peters, Joseph Daniel</dc:creator>
  <cp:lastModifiedBy>Peters, Joseph Daniel</cp:lastModifiedBy>
  <cp:revision>1</cp:revision>
  <dcterms:created xsi:type="dcterms:W3CDTF">2024-09-10T16:54:23Z</dcterms:created>
  <dcterms:modified xsi:type="dcterms:W3CDTF">2024-09-11T17:29:12Z</dcterms:modified>
</cp:coreProperties>
</file>