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1"/>
  </p:notesMasterIdLst>
  <p:sldIdLst>
    <p:sldId id="587" r:id="rId3"/>
    <p:sldId id="591" r:id="rId4"/>
    <p:sldId id="588" r:id="rId5"/>
    <p:sldId id="519" r:id="rId6"/>
    <p:sldId id="544" r:id="rId7"/>
    <p:sldId id="464" r:id="rId8"/>
    <p:sldId id="547" r:id="rId9"/>
    <p:sldId id="553" r:id="rId10"/>
    <p:sldId id="560" r:id="rId11"/>
    <p:sldId id="552" r:id="rId12"/>
    <p:sldId id="548" r:id="rId13"/>
    <p:sldId id="546" r:id="rId14"/>
    <p:sldId id="565" r:id="rId15"/>
    <p:sldId id="584" r:id="rId16"/>
    <p:sldId id="563" r:id="rId17"/>
    <p:sldId id="561" r:id="rId18"/>
    <p:sldId id="571" r:id="rId19"/>
    <p:sldId id="573" r:id="rId20"/>
    <p:sldId id="575" r:id="rId21"/>
    <p:sldId id="592" r:id="rId22"/>
    <p:sldId id="555" r:id="rId23"/>
    <p:sldId id="576" r:id="rId24"/>
    <p:sldId id="579" r:id="rId25"/>
    <p:sldId id="585" r:id="rId26"/>
    <p:sldId id="580" r:id="rId27"/>
    <p:sldId id="581" r:id="rId28"/>
    <p:sldId id="586" r:id="rId29"/>
    <p:sldId id="59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76E7-FD16-688F-188C-15993982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37CE-9422-4A9F-9191-40E0AAEE70FE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D764-CFB8-BD20-CD00-C916B97E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790B7-CF42-84AF-BB28-71D8FC9C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5AFA4-2213-432A-A615-7537CFE0F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8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1E1F-EACC-9A4A-6F9A-1879ECF6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5681-5274-47DB-A0E5-C17CC5E60466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C529-3885-CF52-529B-EF64C4EE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EC5AA-CB81-7926-8E2C-6A6F20E2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5F62-22E9-4A73-A045-A7F9EAD35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670C21-11E7-4E0C-C284-7C065E9F43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88CF939-9CE7-04F5-F23B-DE2A69170E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B171F-C95C-571B-BFB7-289ADB8C7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BAF1B-C1C1-477C-94D1-830531C80DD5}" type="datetimeFigureOut">
              <a:rPr lang="en-US"/>
              <a:pPr>
                <a:defRPr/>
              </a:pPr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8DCCF-6A65-3C8B-5007-36DEDED1B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F7642-CB42-75E7-2B70-312DEA9B9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B6F65D-A93B-4A42-9146-3531F3AEB9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1CDB4B-D862-0754-B782-56FD7BD6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8"/>
            <a:ext cx="12206324" cy="68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-159306"/>
            <a:ext cx="121920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What God did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does)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32:6-14 </a:t>
            </a:r>
          </a:p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Vs 6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he thy father that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bought thee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hath he not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 thee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established thee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10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found him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(Israel)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desert land, ...;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led him about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instructed him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kept him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as the apple of his eye.”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11,12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an eagle…the LORD alone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lead him,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there was no strange god with him. </a:t>
            </a:r>
          </a:p>
          <a:p>
            <a:pPr lvl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13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 him ride on the high places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earth,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that he might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 the increase of the fields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    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8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3350"/>
            <a:ext cx="121920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God’s people did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do) 5-6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“they have Corrupted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shāḥat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ruined)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themselves,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spot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mûm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birthmark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not the spot of his children: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a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perverse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ʿiqqēsh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distorted)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crooked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pātal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to twine, twist, torture)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1C332-7BF5-6306-4DA9-B623719F6F53}"/>
              </a:ext>
            </a:extLst>
          </p:cNvPr>
          <p:cNvSpPr txBox="1"/>
          <p:nvPr/>
        </p:nvSpPr>
        <p:spPr>
          <a:xfrm>
            <a:off x="-125845" y="4207832"/>
            <a:ext cx="1201396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ye thus requite the LORD, O foolish people?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not he thy father that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hath bought thee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hath he not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made thee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established thee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-85725"/>
            <a:ext cx="121920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God’s people corrupted themselves.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Who or what was behind this corruption?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answer this question Moses gave them an important History lesson. Dt. 32:7-28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Ancient History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32:7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the days of old, consider the years of many generations: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Modern (recent)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thy father, and he will shew thee; thy elders, and they will tell thee.”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corruption “cycle” is both ancient 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continuous!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God’s people commit spiritual adultery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32:5</a:t>
            </a:r>
          </a:p>
          <a:p>
            <a:pPr lvl="0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Infidelity is a biproduct of Forgetfulness!</a:t>
            </a:r>
          </a:p>
          <a:p>
            <a:pPr marL="742950" indent="-742950" algn="ctr">
              <a:buAutoNum type="arabicParenR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we fail to learn the lessons of History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 10:11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for ensamples”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 will repeat itself!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Cor. 10:12)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7-8 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the days of old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most High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divided to the nations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inheritance, </a:t>
            </a:r>
          </a:p>
          <a:p>
            <a:pPr lvl="0"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separated the sons of Adam.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(This happened at the tower of Babel in Gen. 11)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120073" y="0"/>
            <a:ext cx="121920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“For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LORD'S portion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his people;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Jacob is the lot of his inheritance.”</a:t>
            </a:r>
          </a:p>
          <a:p>
            <a:pPr lvl="0" algn="ctr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Naḥalâ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possession, heritage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If Israel was 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inheritance”, </a:t>
            </a:r>
          </a:p>
          <a:p>
            <a:pPr lvl="0" algn="ctr"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Whose inheritance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(possession, reflection)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were the other nations? </a:t>
            </a:r>
          </a:p>
          <a:p>
            <a:pPr lvl="0"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this, we must go </a:t>
            </a:r>
          </a:p>
          <a:p>
            <a:pPr lvl="0" algn="ctr"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Babylon.  (Gen. 10,11)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85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Babylon</a:t>
            </a:r>
            <a:r>
              <a:rPr kumimoji="0" lang="en-US" sz="4800" b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the first (Gen. 10,11) </a:t>
            </a:r>
          </a:p>
          <a:p>
            <a:pPr algn="ctr"/>
            <a:r>
              <a:rPr kumimoji="0" lang="en-US" sz="4800" b="1" i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will be the last example </a:t>
            </a:r>
            <a:r>
              <a:rPr kumimoji="0" lang="en-US" sz="4800" b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(Rev. 17, 18) </a:t>
            </a:r>
          </a:p>
          <a:p>
            <a:pPr algn="ctr"/>
            <a:r>
              <a:rPr kumimoji="0" lang="en-US" sz="4800" b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 world empire in rebellion against God. </a:t>
            </a:r>
          </a:p>
          <a:p>
            <a:pPr algn="ctr"/>
            <a:endParaRPr kumimoji="0" lang="en-US" sz="4800" b="1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Sunday word: Mother of harlots and abominations - The Standard">
            <a:extLst>
              <a:ext uri="{FF2B5EF4-FFF2-40B4-BE49-F238E27FC236}">
                <a16:creationId xmlns:a16="http://schemas.microsoft.com/office/drawing/2014/main" id="{008459C3-84B7-2B2A-DB14-F1B95828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6" y="2410691"/>
            <a:ext cx="6670964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wer of Babel: AMBIT — CORE CONTENT of the AMBIT manualfrom the Anna ...">
            <a:extLst>
              <a:ext uri="{FF2B5EF4-FFF2-40B4-BE49-F238E27FC236}">
                <a16:creationId xmlns:a16="http://schemas.microsoft.com/office/drawing/2014/main" id="{F649B682-9C77-0E1F-E008-9262AA99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74333"/>
            <a:ext cx="5754073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16D48B-80D4-C9DA-4EEE-5CEC3EFD591B}"/>
              </a:ext>
            </a:extLst>
          </p:cNvPr>
          <p:cNvSpPr txBox="1"/>
          <p:nvPr/>
        </p:nvSpPr>
        <p:spPr>
          <a:xfrm>
            <a:off x="1994872" y="2602630"/>
            <a:ext cx="5754072" cy="3785652"/>
          </a:xfrm>
          <a:prstGeom prst="rect">
            <a:avLst/>
          </a:prstGeom>
          <a:solidFill>
            <a:schemeClr val="bg1">
              <a:alpha val="92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17:5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“Mystery,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babylon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great,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mother of harlots and abominations of the earth.” </a:t>
            </a:r>
          </a:p>
        </p:txBody>
      </p:sp>
    </p:spTree>
    <p:extLst>
      <p:ext uri="{BB962C8B-B14F-4D97-AF65-F5344CB8AC3E}">
        <p14:creationId xmlns:p14="http://schemas.microsoft.com/office/powerpoint/2010/main" val="27447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lideas: ancient places 1">
            <a:extLst>
              <a:ext uri="{FF2B5EF4-FFF2-40B4-BE49-F238E27FC236}">
                <a16:creationId xmlns:a16="http://schemas.microsoft.com/office/drawing/2014/main" id="{A792CA32-4CE9-A114-3497-2821BB49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903"/>
            <a:ext cx="5383850" cy="40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4519B-7CBF-32A1-7464-29490973D554}"/>
              </a:ext>
            </a:extLst>
          </p:cNvPr>
          <p:cNvSpPr txBox="1"/>
          <p:nvPr/>
        </p:nvSpPr>
        <p:spPr>
          <a:xfrm>
            <a:off x="85458" y="0"/>
            <a:ext cx="11955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Back to Ancient Babylon Gen. 10,11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97EDB-6975-B75C-4B76-307542143F04}"/>
              </a:ext>
            </a:extLst>
          </p:cNvPr>
          <p:cNvSpPr txBox="1"/>
          <p:nvPr/>
        </p:nvSpPr>
        <p:spPr>
          <a:xfrm>
            <a:off x="150813" y="830997"/>
            <a:ext cx="1204118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Founded by Nimrod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/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10:8-10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“Cush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(Ham’s son)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begat Nimrod: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(semitic: The Rebel)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 began to be a mighty one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gibbor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tyrant)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earth.)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192B-EDDA-918D-3746-E2A7632266B2}"/>
              </a:ext>
            </a:extLst>
          </p:cNvPr>
          <p:cNvSpPr txBox="1"/>
          <p:nvPr/>
        </p:nvSpPr>
        <p:spPr>
          <a:xfrm>
            <a:off x="5255665" y="2856904"/>
            <a:ext cx="67855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beginning of his kingdom was Babel, and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Erech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Akkad, and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Calneh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in the land of Shinar.”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Sumer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1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24519B-7CBF-32A1-7464-29490973D554}"/>
              </a:ext>
            </a:extLst>
          </p:cNvPr>
          <p:cNvSpPr txBox="1"/>
          <p:nvPr/>
        </p:nvSpPr>
        <p:spPr>
          <a:xfrm>
            <a:off x="85458" y="0"/>
            <a:ext cx="11955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Back to Ancient Babylon Gen. 10,11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97EDB-6975-B75C-4B76-307542143F04}"/>
              </a:ext>
            </a:extLst>
          </p:cNvPr>
          <p:cNvSpPr txBox="1"/>
          <p:nvPr/>
        </p:nvSpPr>
        <p:spPr>
          <a:xfrm>
            <a:off x="85459" y="830997"/>
            <a:ext cx="121065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It was founded/built to defy God.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11:4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us build us a city and a tower,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whose top may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reach unto heaven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make us a name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we be scattered abroad upon … the earth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Replenishing earth was God’s command. Gen. 9:1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God promised not to flood the earth again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(9:11,12)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But they apparently didn’t believe/trust him! 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Josephus: Antiquities of the Jews, Book 1, Ch. 4  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297EDB-6975-B75C-4B76-307542143F04}"/>
              </a:ext>
            </a:extLst>
          </p:cNvPr>
          <p:cNvSpPr txBox="1"/>
          <p:nvPr/>
        </p:nvSpPr>
        <p:spPr>
          <a:xfrm>
            <a:off x="85458" y="0"/>
            <a:ext cx="1210654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Became a center of polytheism, cultic worship.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“gods” (fallen angels) quickly found inroads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into the descendants of Noah. 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9; Lev 18:8; 20:11)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Nimrod and Semiramis claimed to be demigods and created a polytheistic system focused on the stars.  (Hislop) 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3) Eusebius records that Nimrod’s wife Semiramis gives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birth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(after Nimrod’s death)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 son, claiming an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“immaculate conception” by Nimrod as the sun god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a “reincarnation” of Nimrod in this child.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She named this child “Tammuz” and named herself   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“the mother of god and the queen of heaven.”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(Ishtar)</a:t>
            </a:r>
          </a:p>
        </p:txBody>
      </p:sp>
    </p:spTree>
    <p:extLst>
      <p:ext uri="{BB962C8B-B14F-4D97-AF65-F5344CB8AC3E}">
        <p14:creationId xmlns:p14="http://schemas.microsoft.com/office/powerpoint/2010/main" val="24557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297EDB-6975-B75C-4B76-307542143F04}"/>
              </a:ext>
            </a:extLst>
          </p:cNvPr>
          <p:cNvSpPr txBox="1"/>
          <p:nvPr/>
        </p:nvSpPr>
        <p:spPr>
          <a:xfrm>
            <a:off x="42729" y="0"/>
            <a:ext cx="121065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Semiramis was the original goddess of false religion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later known as Ishtar (Babylon),  Asherah (Canaan);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Isis (Egypt); Astarte, Artemis or Diana (Greece/Rome)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Izis horus vs semiramis tammuz | Z CHRYSTUSEM">
            <a:extLst>
              <a:ext uri="{FF2B5EF4-FFF2-40B4-BE49-F238E27FC236}">
                <a16:creationId xmlns:a16="http://schemas.microsoft.com/office/drawing/2014/main" id="{6B23CA8D-E32A-7EF2-E66C-1DC09942F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3" t="12038" r="5264" b="18170"/>
          <a:stretch/>
        </p:blipFill>
        <p:spPr bwMode="auto">
          <a:xfrm>
            <a:off x="-98414" y="1757675"/>
            <a:ext cx="1888435" cy="29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E096D-16CD-8F88-A331-2457220C55B9}"/>
              </a:ext>
            </a:extLst>
          </p:cNvPr>
          <p:cNvSpPr txBox="1"/>
          <p:nvPr/>
        </p:nvSpPr>
        <p:spPr>
          <a:xfrm>
            <a:off x="1059295" y="5186910"/>
            <a:ext cx="10203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Israel worshiped both Tammuz (Ex. 8:17)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and the “queen of heaven”  (Jer. 7:18; 44:17)</a:t>
            </a:r>
            <a:endParaRPr lang="en-US" dirty="0"/>
          </a:p>
        </p:txBody>
      </p:sp>
      <p:pic>
        <p:nvPicPr>
          <p:cNvPr id="8" name="Picture 6" descr="Isis with Horus the Child | The Walters Art Museum">
            <a:extLst>
              <a:ext uri="{FF2B5EF4-FFF2-40B4-BE49-F238E27FC236}">
                <a16:creationId xmlns:a16="http://schemas.microsoft.com/office/drawing/2014/main" id="{1F3725AD-811B-75F8-A6FB-AAC8478A3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6734" r="32438" b="34891"/>
          <a:stretch/>
        </p:blipFill>
        <p:spPr bwMode="auto">
          <a:xfrm>
            <a:off x="4164430" y="1617344"/>
            <a:ext cx="2155061" cy="26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13F38-70BE-9ADA-381C-4C6438381634}"/>
              </a:ext>
            </a:extLst>
          </p:cNvPr>
          <p:cNvSpPr txBox="1"/>
          <p:nvPr/>
        </p:nvSpPr>
        <p:spPr>
          <a:xfrm>
            <a:off x="4322799" y="1597866"/>
            <a:ext cx="1838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Osiris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Isis and Horis</a:t>
            </a:r>
          </a:p>
        </p:txBody>
      </p:sp>
      <p:pic>
        <p:nvPicPr>
          <p:cNvPr id="10" name="Picture 10" descr="DEVAKI - LORD KRISHNA'S MOTHER - Automatic Pooja Bell">
            <a:extLst>
              <a:ext uri="{FF2B5EF4-FFF2-40B4-BE49-F238E27FC236}">
                <a16:creationId xmlns:a16="http://schemas.microsoft.com/office/drawing/2014/main" id="{03A6C338-F82B-FF9B-DE29-7B3B38C4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71" y="1757675"/>
            <a:ext cx="2757621" cy="26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97CA77-C426-A8F9-5AD4-51C59B25D683}"/>
              </a:ext>
            </a:extLst>
          </p:cNvPr>
          <p:cNvSpPr txBox="1"/>
          <p:nvPr/>
        </p:nvSpPr>
        <p:spPr>
          <a:xfrm>
            <a:off x="9458738" y="3429000"/>
            <a:ext cx="297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Krishna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E6B5A-9EB6-0DB6-2DF3-2585AD009F18}"/>
              </a:ext>
            </a:extLst>
          </p:cNvPr>
          <p:cNvSpPr txBox="1"/>
          <p:nvPr/>
        </p:nvSpPr>
        <p:spPr>
          <a:xfrm>
            <a:off x="-174911" y="2228671"/>
            <a:ext cx="230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Semiramis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Tammuz</a:t>
            </a:r>
          </a:p>
        </p:txBody>
      </p:sp>
    </p:spTree>
    <p:extLst>
      <p:ext uri="{BB962C8B-B14F-4D97-AF65-F5344CB8AC3E}">
        <p14:creationId xmlns:p14="http://schemas.microsoft.com/office/powerpoint/2010/main" val="31387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iritual Armor for Spiritual War :. Kenneth Copeland, Devotional, + Pdf">
            <a:extLst>
              <a:ext uri="{FF2B5EF4-FFF2-40B4-BE49-F238E27FC236}">
                <a16:creationId xmlns:a16="http://schemas.microsoft.com/office/drawing/2014/main" id="{62291E58-BD93-7904-8608-E76D1720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91"/>
            <a:ext cx="12192000" cy="69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CBA40-6C1A-8B6D-B303-5E7F1C85EF49}"/>
              </a:ext>
            </a:extLst>
          </p:cNvPr>
          <p:cNvSpPr txBox="1"/>
          <p:nvPr/>
        </p:nvSpPr>
        <p:spPr>
          <a:xfrm>
            <a:off x="0" y="224848"/>
            <a:ext cx="50958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Eph. 6:10 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Georgia" panose="02040502050405020303" pitchFamily="18" charset="0"/>
              </a:rPr>
              <a:t>“Finally brethren, be strong in the Lord and in the power of His might.”</a:t>
            </a:r>
            <a:endParaRPr lang="en-US" sz="4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955F7-2634-93D0-6FF9-4BF70C752E6F}"/>
              </a:ext>
            </a:extLst>
          </p:cNvPr>
          <p:cNvSpPr txBox="1"/>
          <p:nvPr/>
        </p:nvSpPr>
        <p:spPr>
          <a:xfrm>
            <a:off x="6708053" y="2179229"/>
            <a:ext cx="5557838" cy="3170099"/>
          </a:xfrm>
          <a:prstGeom prst="rect">
            <a:avLst/>
          </a:prstGeom>
          <a:solidFill>
            <a:schemeClr val="tx1">
              <a:alpha val="98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 “Put on the whole armor of God,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That ye may be able to stand against the wiles of the devil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12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9CB9A9-A50B-4DA7-3AD8-C040032EA846}"/>
              </a:ext>
            </a:extLst>
          </p:cNvPr>
          <p:cNvSpPr txBox="1"/>
          <p:nvPr/>
        </p:nvSpPr>
        <p:spPr>
          <a:xfrm>
            <a:off x="180761" y="0"/>
            <a:ext cx="121065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At the division at Babylon, the people continued these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cultic practices, carrying these false “gods” with them.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e Footprints of Nimrod in the Ancient World - ppt video online download">
            <a:extLst>
              <a:ext uri="{FF2B5EF4-FFF2-40B4-BE49-F238E27FC236}">
                <a16:creationId xmlns:a16="http://schemas.microsoft.com/office/drawing/2014/main" id="{80E3FA1A-6002-33BF-0D43-4C731B686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7502" r="7186" b="7198"/>
          <a:stretch/>
        </p:blipFill>
        <p:spPr bwMode="auto">
          <a:xfrm>
            <a:off x="840509" y="1302327"/>
            <a:ext cx="1032625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8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8546" y="0"/>
            <a:ext cx="121920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This implies the people/nations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(that rejected God)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became the “inheritance” of the demons who worked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(with and through Nimrod)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oppose God at Babylon.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Notice how God describes the final Empire. </a:t>
            </a:r>
          </a:p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 17:5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“Mystery,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babylon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great, the mother of harlots and abominations of the earth.”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18:2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“Babylon the great is fallen,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is become the habitation of devils,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hold of every foul spirit…” </a:t>
            </a:r>
          </a:p>
          <a:p>
            <a:pPr algn="ctr"/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Israel was seduced by these false gods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commit spiritual adultery.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32:15-17</a:t>
            </a:r>
          </a:p>
          <a:p>
            <a:pPr lvl="1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“But Jeshurun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(Israel)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waxed fat,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kicked:</a:t>
            </a:r>
          </a:p>
          <a:p>
            <a:pPr lvl="1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bāʿat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̣’: despised, rebelled) </a:t>
            </a:r>
          </a:p>
          <a:p>
            <a:pPr lvl="1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he forsook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nāṭash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rejected)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which made him, </a:t>
            </a:r>
          </a:p>
          <a:p>
            <a:pPr lvl="1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lightly esteemed the Rock of his salvation. 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 provoked him to jealousy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strange gods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abominations provoked they him to anger.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sacrificed unto devils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(shed: demons);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gods whom they knew not, …”</a:t>
            </a:r>
          </a:p>
          <a:p>
            <a:pPr lvl="0"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1 Cor 10:11,12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repeatedly warns us that these same “gods” are seeking to seduce us.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2:1-4; 2 Tim. 4:10; 1 Jn 2:15,16; 5:18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adulterers and adulteresses,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ye not that the friendship of the world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enmity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ech’thra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hostility/opposition)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God?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Whosoever therefore will be a friend of the world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enemy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God. “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Echthros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hostile adversary)</a:t>
            </a:r>
          </a:p>
        </p:txBody>
      </p:sp>
    </p:spTree>
    <p:extLst>
      <p:ext uri="{BB962C8B-B14F-4D97-AF65-F5344CB8AC3E}">
        <p14:creationId xmlns:p14="http://schemas.microsoft.com/office/powerpoint/2010/main" val="18922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How does Spiritual Adultery develop?  Dt. 32: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Begins with ingratitude. Vs 15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“waxed fat and kicked”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 We begin to drift from God.  15b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he forsook God which made him”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a) Grow “bitter” at his “rules”.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lightly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esteemed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nābēl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despised)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Rock of his salvation.” 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b) This cultivates the seeds of “infidelity”.  </a:t>
            </a:r>
          </a:p>
          <a:p>
            <a:pPr lvl="0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(Lack of trust and faithfulness) </a:t>
            </a:r>
          </a:p>
        </p:txBody>
      </p:sp>
    </p:spTree>
    <p:extLst>
      <p:ext uri="{BB962C8B-B14F-4D97-AF65-F5344CB8AC3E}">
        <p14:creationId xmlns:p14="http://schemas.microsoft.com/office/powerpoint/2010/main" val="10793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does Spiritual Adultery develop?  Dt. 32: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Begins with ingratitude. Vs 15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 We begin to drift from God.  15b   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We eventually drift toward false gods/idols  v16  </a:t>
            </a:r>
          </a:p>
          <a:p>
            <a:pPr lvl="0"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provoked him to jealousy with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strange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gods,</a:t>
            </a:r>
          </a:p>
          <a:p>
            <a:pPr lvl="0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zûr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turn aside, profane, commit adultery)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with abominations provoked they him to anger.” 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We (and others) pay a horrible price.  Vs 17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sacrificed unto devils, not to God; to gods whom they knew not, to new gods that came newly up”</a:t>
            </a:r>
          </a:p>
        </p:txBody>
      </p:sp>
    </p:spTree>
    <p:extLst>
      <p:ext uri="{BB962C8B-B14F-4D97-AF65-F5344CB8AC3E}">
        <p14:creationId xmlns:p14="http://schemas.microsoft.com/office/powerpoint/2010/main" val="237767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We (and others) pay a horrible price.  Dt 32: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Dt. 8:11,19,20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Beware that thou forget not the LORD thy God, in not keeping his commandments...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thou do at all forget the Lord thy God, and walk after other gods and serve and worship them,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testify against you this day  that ye shall surely perish.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As the nations which the Lord destroyed before you,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shall ye perish;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because ye would not be obedient unto the Lord your God.”</a:t>
            </a:r>
          </a:p>
          <a:p>
            <a:pPr lvl="0" algn="ctr"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 How do we avoid spiritual adultery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James 4:6-8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he giveth more grace.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Wherefore he saith, God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resisteth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proud,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giveth grace unto the humble.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7"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Submit yourselves therefore to God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Resist the devil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he will flee from you.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8"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Draw nigh to God,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will draw nigh to you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Cleanse your hands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ye sinners;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(actions)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purify your hearts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ye double minded.”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(attitudes)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1 Jn 1:5-10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iritual Warfare Conference on Catholic Prophesy | Jesse Romero">
            <a:extLst>
              <a:ext uri="{FF2B5EF4-FFF2-40B4-BE49-F238E27FC236}">
                <a16:creationId xmlns:a16="http://schemas.microsoft.com/office/drawing/2014/main" id="{BB3B0B31-665E-9B77-9811-5DA196C4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8"/>
            <a:ext cx="12206323" cy="68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7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sting Day 9: Spiritual Warfare Prayers for Breakthrough and Divine ...">
            <a:extLst>
              <a:ext uri="{FF2B5EF4-FFF2-40B4-BE49-F238E27FC236}">
                <a16:creationId xmlns:a16="http://schemas.microsoft.com/office/drawing/2014/main" id="{8CBAA447-F799-DE73-EEC5-73874196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12068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94FE4A-579D-464B-0109-F65CBB4D6176}"/>
              </a:ext>
            </a:extLst>
          </p:cNvPr>
          <p:cNvSpPr txBox="1"/>
          <p:nvPr/>
        </p:nvSpPr>
        <p:spPr>
          <a:xfrm>
            <a:off x="-77861" y="0"/>
            <a:ext cx="12090400" cy="3005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“Lest Satan should get an advantage of us: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we are not ignorant of </a:t>
            </a:r>
            <a:r>
              <a:rPr kumimoji="0" lang="en-US" sz="5333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devices</a:t>
            </a:r>
            <a:r>
              <a:rPr kumimoji="0" lang="en-US" sz="5333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Cor 2:11 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No’ēma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mind, thoughts, purposes)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71FF2-FDD6-B873-772F-A24E1ED5457D}"/>
              </a:ext>
            </a:extLst>
          </p:cNvPr>
          <p:cNvSpPr txBox="1"/>
          <p:nvPr/>
        </p:nvSpPr>
        <p:spPr>
          <a:xfrm>
            <a:off x="205099" y="4951132"/>
            <a:ext cx="11807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(and his demons)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trying to infect us with his mind, thoughts, purposes!</a:t>
            </a:r>
          </a:p>
        </p:txBody>
      </p:sp>
    </p:spTree>
    <p:extLst>
      <p:ext uri="{BB962C8B-B14F-4D97-AF65-F5344CB8AC3E}">
        <p14:creationId xmlns:p14="http://schemas.microsoft.com/office/powerpoint/2010/main" val="29158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EF70F8-38BF-8C89-BC3A-37E9361A1BF7}"/>
              </a:ext>
            </a:extLst>
          </p:cNvPr>
          <p:cNvSpPr txBox="1"/>
          <p:nvPr/>
        </p:nvSpPr>
        <p:spPr>
          <a:xfrm>
            <a:off x="0" y="0"/>
            <a:ext cx="12171349" cy="577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Cor 2:11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“Lest Satan should get an advantage of us: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we are not ignorant of </a:t>
            </a:r>
            <a:r>
              <a:rPr kumimoji="0" lang="en-US" sz="5333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devices</a:t>
            </a:r>
            <a:r>
              <a:rPr kumimoji="0" lang="en-US" sz="5333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His Motive: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His Means: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Method:</a:t>
            </a:r>
            <a:endParaRPr lang="en-US" sz="54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1Jn 5:19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whole world lieth in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wickedness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evil, hurtful, infected)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9445A-66EB-1EDD-2471-E6A0676178DA}"/>
              </a:ext>
            </a:extLst>
          </p:cNvPr>
          <p:cNvSpPr txBox="1"/>
          <p:nvPr/>
        </p:nvSpPr>
        <p:spPr>
          <a:xfrm>
            <a:off x="5225753" y="1640633"/>
            <a:ext cx="6315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Pride/Rebellion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(Is. 14:14)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99D9C-86FC-EE20-4BAE-3EBCEC1CC40C}"/>
              </a:ext>
            </a:extLst>
          </p:cNvPr>
          <p:cNvSpPr txBox="1"/>
          <p:nvPr/>
        </p:nvSpPr>
        <p:spPr>
          <a:xfrm>
            <a:off x="4354081" y="2486986"/>
            <a:ext cx="7738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Deception/Temptation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(Ro. 6:16)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817E9-488A-ACA2-8EA6-03139D23B7CE}"/>
              </a:ext>
            </a:extLst>
          </p:cNvPr>
          <p:cNvSpPr txBox="1"/>
          <p:nvPr/>
        </p:nvSpPr>
        <p:spPr>
          <a:xfrm>
            <a:off x="3824242" y="3256427"/>
            <a:ext cx="8951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Infection/corruption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1Jn 2:15,16)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1 Cor 10 uses Israel’s Exodus as the  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foundational example of how God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Satan)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 to try to accomplish their purposes.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10:11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all these things happened unto them for ensamples: and they are written for our admonition...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Wherefore, my dearly beloved, flee from idolatry…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I say, that the things which the Gentiles sacrifice, they sacrifice to devils,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daimon’ion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demons)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not that ye should have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koinonos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 partnership)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devils.”</a:t>
            </a:r>
          </a:p>
        </p:txBody>
      </p:sp>
    </p:spTree>
    <p:extLst>
      <p:ext uri="{BB962C8B-B14F-4D97-AF65-F5344CB8AC3E}">
        <p14:creationId xmlns:p14="http://schemas.microsoft.com/office/powerpoint/2010/main" val="7075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“Fellowship with devils”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corrupts us.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Deut. 32 is Moses’ swan song. </a:t>
            </a:r>
          </a:p>
          <a:p>
            <a:pPr marL="914400" indent="-914400">
              <a:buAutoNum type="arabicPeriod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God is.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3,4</a:t>
            </a:r>
          </a:p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“I will publish the name of the LORD,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ascribe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greatness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unto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our God.”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Stable, powerful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Vs 4  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is the Rock”  </a:t>
            </a:r>
            <a:endParaRPr kumimoji="0" lang="en-US" sz="4400" b="1" i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400" b="1" i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ṣûr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refuge, strength) </a:t>
            </a:r>
          </a:p>
          <a:p>
            <a:pPr lvl="0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18:10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name of the LORD is a strong tower: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righteous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runneth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it, and is safe.”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assing Our Faith - Day 13 - MIKESZONE">
            <a:extLst>
              <a:ext uri="{FF2B5EF4-FFF2-40B4-BE49-F238E27FC236}">
                <a16:creationId xmlns:a16="http://schemas.microsoft.com/office/drawing/2014/main" id="{F8CAE963-1066-37D1-7DCE-6AD0FA3C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88" y="892841"/>
            <a:ext cx="2313062" cy="2681632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DACBE-6DC7-8EB8-1C11-5133BE91C520}"/>
              </a:ext>
            </a:extLst>
          </p:cNvPr>
          <p:cNvSpPr txBox="1"/>
          <p:nvPr/>
        </p:nvSpPr>
        <p:spPr>
          <a:xfrm>
            <a:off x="6389255" y="4704516"/>
            <a:ext cx="6516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 16:18;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Heb 6:19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37595" y="0"/>
            <a:ext cx="121920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God is.  Dt 32: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Perfect</a:t>
            </a:r>
            <a:r>
              <a:rPr lang="en-US" sz="4800" b="1" i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his work is perfect:”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Tamim: without fault, entire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This is how God wants us: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To love.  Dt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6:5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“Love the Lord thy God with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thine heart”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also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22:37)   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To live.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5:48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thou therefore perfect,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even as your Father in heaven is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complete)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assing Our Faith - Day 13 - MIKESZONE">
            <a:extLst>
              <a:ext uri="{FF2B5EF4-FFF2-40B4-BE49-F238E27FC236}">
                <a16:creationId xmlns:a16="http://schemas.microsoft.com/office/drawing/2014/main" id="{F8CAE963-1066-37D1-7DCE-6AD0FA3C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57" y="-65532"/>
            <a:ext cx="2868838" cy="3325967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God is.  Dt 32: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Just: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all his ways are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judgment:</a:t>
            </a:r>
            <a:r>
              <a:rPr kumimoji="0" lang="en-US" sz="5400" b="1" i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Mishpāt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̣’: Justice, right)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God of truth and without iniquity,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ṣaddîq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lawful, clear)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he.”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yāshār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straight, righteous)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cannot always trace God’s hand;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you can always trust His heart!” 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(Job 13:15; 23:10)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assing Our Faith - Day 13 - MIKESZONE">
            <a:extLst>
              <a:ext uri="{FF2B5EF4-FFF2-40B4-BE49-F238E27FC236}">
                <a16:creationId xmlns:a16="http://schemas.microsoft.com/office/drawing/2014/main" id="{F8CAE963-1066-37D1-7DCE-6AD0FA3C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24" y="-76977"/>
            <a:ext cx="2313062" cy="2681632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2152</Words>
  <Application>Microsoft Office PowerPoint</Application>
  <PresentationFormat>Widescreen</PresentationFormat>
  <Paragraphs>200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25</cp:revision>
  <dcterms:created xsi:type="dcterms:W3CDTF">2019-04-28T01:28:08Z</dcterms:created>
  <dcterms:modified xsi:type="dcterms:W3CDTF">2023-08-04T17:49:07Z</dcterms:modified>
</cp:coreProperties>
</file>