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6" r:id="rId7"/>
    <p:sldId id="267" r:id="rId8"/>
    <p:sldId id="265" r:id="rId9"/>
    <p:sldId id="277" r:id="rId10"/>
    <p:sldId id="261" r:id="rId11"/>
    <p:sldId id="268" r:id="rId12"/>
    <p:sldId id="270" r:id="rId13"/>
    <p:sldId id="271" r:id="rId14"/>
    <p:sldId id="269" r:id="rId15"/>
    <p:sldId id="278" r:id="rId16"/>
    <p:sldId id="262" r:id="rId17"/>
    <p:sldId id="273" r:id="rId18"/>
    <p:sldId id="272" r:id="rId19"/>
    <p:sldId id="274" r:id="rId20"/>
    <p:sldId id="275" r:id="rId21"/>
    <p:sldId id="276" r:id="rId22"/>
    <p:sldId id="279" r:id="rId23"/>
    <p:sldId id="264" r:id="rId24"/>
    <p:sldId id="263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94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AFAAF8-E27F-406A-A86C-6BB66345254E}" type="doc">
      <dgm:prSet loTypeId="urn:microsoft.com/office/officeart/2005/8/layout/vList2" loCatId="list" qsTypeId="urn:microsoft.com/office/officeart/2005/8/quickstyle/3d1" qsCatId="3D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42EC86BA-1851-4201-9A65-533877E2B385}">
      <dgm:prSet/>
      <dgm:spPr/>
      <dgm:t>
        <a:bodyPr/>
        <a:lstStyle/>
        <a:p>
          <a:r>
            <a:rPr lang="en-US" dirty="0"/>
            <a:t>Matthew – Jesus as King</a:t>
          </a:r>
        </a:p>
      </dgm:t>
    </dgm:pt>
    <dgm:pt modelId="{39C67518-A712-4B4B-AF45-073D2C12FB23}" type="parTrans" cxnId="{D71B70D1-3C25-44D6-822C-E1320A8B67C4}">
      <dgm:prSet/>
      <dgm:spPr/>
      <dgm:t>
        <a:bodyPr/>
        <a:lstStyle/>
        <a:p>
          <a:endParaRPr lang="en-US"/>
        </a:p>
      </dgm:t>
    </dgm:pt>
    <dgm:pt modelId="{8ADF17F6-4929-4A75-AB69-B9C51C921D94}" type="sibTrans" cxnId="{D71B70D1-3C25-44D6-822C-E1320A8B67C4}">
      <dgm:prSet/>
      <dgm:spPr/>
      <dgm:t>
        <a:bodyPr/>
        <a:lstStyle/>
        <a:p>
          <a:endParaRPr lang="en-US"/>
        </a:p>
      </dgm:t>
    </dgm:pt>
    <dgm:pt modelId="{08296DA0-CD07-468D-BAEF-95FA1A624D69}">
      <dgm:prSet/>
      <dgm:spPr/>
      <dgm:t>
        <a:bodyPr/>
        <a:lstStyle/>
        <a:p>
          <a:r>
            <a:rPr lang="en-US"/>
            <a:t>Mark – Jesus as Servant</a:t>
          </a:r>
        </a:p>
      </dgm:t>
    </dgm:pt>
    <dgm:pt modelId="{17F645C8-3271-45E6-9A08-1074B59EA806}" type="parTrans" cxnId="{67A9DF91-EC35-45E2-8903-F741EC9A9A90}">
      <dgm:prSet/>
      <dgm:spPr/>
      <dgm:t>
        <a:bodyPr/>
        <a:lstStyle/>
        <a:p>
          <a:endParaRPr lang="en-US"/>
        </a:p>
      </dgm:t>
    </dgm:pt>
    <dgm:pt modelId="{97F02FDD-0A33-4A37-85EA-458C53176A54}" type="sibTrans" cxnId="{67A9DF91-EC35-45E2-8903-F741EC9A9A90}">
      <dgm:prSet/>
      <dgm:spPr/>
      <dgm:t>
        <a:bodyPr/>
        <a:lstStyle/>
        <a:p>
          <a:endParaRPr lang="en-US"/>
        </a:p>
      </dgm:t>
    </dgm:pt>
    <dgm:pt modelId="{4AC47AA6-A84C-4ECB-A36E-5F55CFBCBDBD}">
      <dgm:prSet/>
      <dgm:spPr/>
      <dgm:t>
        <a:bodyPr/>
        <a:lstStyle/>
        <a:p>
          <a:r>
            <a:rPr lang="en-US" dirty="0"/>
            <a:t>Luke – Jesus as Man</a:t>
          </a:r>
        </a:p>
      </dgm:t>
    </dgm:pt>
    <dgm:pt modelId="{E7ABA942-F18D-4EBA-A0FC-3C5C17145550}" type="parTrans" cxnId="{AC7CF6A7-A416-44A6-90BA-2FA2917BA79A}">
      <dgm:prSet/>
      <dgm:spPr/>
      <dgm:t>
        <a:bodyPr/>
        <a:lstStyle/>
        <a:p>
          <a:endParaRPr lang="en-US"/>
        </a:p>
      </dgm:t>
    </dgm:pt>
    <dgm:pt modelId="{3BB8BD72-98E5-41CA-A1A3-DF3C157FCDAC}" type="sibTrans" cxnId="{AC7CF6A7-A416-44A6-90BA-2FA2917BA79A}">
      <dgm:prSet/>
      <dgm:spPr/>
      <dgm:t>
        <a:bodyPr/>
        <a:lstStyle/>
        <a:p>
          <a:endParaRPr lang="en-US"/>
        </a:p>
      </dgm:t>
    </dgm:pt>
    <dgm:pt modelId="{5B40F637-6D37-4C97-B757-CECD5FD5C785}">
      <dgm:prSet/>
      <dgm:spPr/>
      <dgm:t>
        <a:bodyPr/>
        <a:lstStyle/>
        <a:p>
          <a:r>
            <a:rPr lang="en-US" dirty="0"/>
            <a:t>John – </a:t>
          </a:r>
          <a:r>
            <a:rPr lang="en-US" dirty="0">
              <a:solidFill>
                <a:srgbClr val="FFFF00"/>
              </a:solidFill>
            </a:rPr>
            <a:t>Jesus as God</a:t>
          </a:r>
        </a:p>
      </dgm:t>
    </dgm:pt>
    <dgm:pt modelId="{2FA50D5F-C1BA-4D25-B239-80CCC19C9772}" type="parTrans" cxnId="{D274C24B-B8E9-4C32-A3A3-B749ACA640C3}">
      <dgm:prSet/>
      <dgm:spPr/>
      <dgm:t>
        <a:bodyPr/>
        <a:lstStyle/>
        <a:p>
          <a:endParaRPr lang="en-US"/>
        </a:p>
      </dgm:t>
    </dgm:pt>
    <dgm:pt modelId="{24DD28A6-B63B-4BDC-A9C9-F36AA2CCBD82}" type="sibTrans" cxnId="{D274C24B-B8E9-4C32-A3A3-B749ACA640C3}">
      <dgm:prSet/>
      <dgm:spPr/>
      <dgm:t>
        <a:bodyPr/>
        <a:lstStyle/>
        <a:p>
          <a:endParaRPr lang="en-US"/>
        </a:p>
      </dgm:t>
    </dgm:pt>
    <dgm:pt modelId="{83CC62CB-1F73-498F-8668-5A1910085CD0}" type="pres">
      <dgm:prSet presAssocID="{74AFAAF8-E27F-406A-A86C-6BB66345254E}" presName="linear" presStyleCnt="0">
        <dgm:presLayoutVars>
          <dgm:animLvl val="lvl"/>
          <dgm:resizeHandles val="exact"/>
        </dgm:presLayoutVars>
      </dgm:prSet>
      <dgm:spPr/>
    </dgm:pt>
    <dgm:pt modelId="{6FB79B32-641A-4436-932A-B367ECE9BC46}" type="pres">
      <dgm:prSet presAssocID="{42EC86BA-1851-4201-9A65-533877E2B38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24315FF-ABA4-4176-A03F-0361D72BCDC0}" type="pres">
      <dgm:prSet presAssocID="{8ADF17F6-4929-4A75-AB69-B9C51C921D94}" presName="spacer" presStyleCnt="0"/>
      <dgm:spPr/>
    </dgm:pt>
    <dgm:pt modelId="{7DA8935E-D9AB-4A67-AF2E-B309C04AACAB}" type="pres">
      <dgm:prSet presAssocID="{08296DA0-CD07-468D-BAEF-95FA1A624D6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9503340-3D05-46C2-8762-86E670E36487}" type="pres">
      <dgm:prSet presAssocID="{97F02FDD-0A33-4A37-85EA-458C53176A54}" presName="spacer" presStyleCnt="0"/>
      <dgm:spPr/>
    </dgm:pt>
    <dgm:pt modelId="{0C47824F-3EBF-457C-8346-7FBFA3FE7D8D}" type="pres">
      <dgm:prSet presAssocID="{4AC47AA6-A84C-4ECB-A36E-5F55CFBCBDB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8F44078-B693-441A-899F-211657905186}" type="pres">
      <dgm:prSet presAssocID="{3BB8BD72-98E5-41CA-A1A3-DF3C157FCDAC}" presName="spacer" presStyleCnt="0"/>
      <dgm:spPr/>
    </dgm:pt>
    <dgm:pt modelId="{7381CF1D-C999-4054-AB3D-DC10DE124212}" type="pres">
      <dgm:prSet presAssocID="{5B40F637-6D37-4C97-B757-CECD5FD5C78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79CA239-0CEE-44DF-B752-7B3A14A2014B}" type="presOf" srcId="{42EC86BA-1851-4201-9A65-533877E2B385}" destId="{6FB79B32-641A-4436-932A-B367ECE9BC46}" srcOrd="0" destOrd="0" presId="urn:microsoft.com/office/officeart/2005/8/layout/vList2"/>
    <dgm:cxn modelId="{D274C24B-B8E9-4C32-A3A3-B749ACA640C3}" srcId="{74AFAAF8-E27F-406A-A86C-6BB66345254E}" destId="{5B40F637-6D37-4C97-B757-CECD5FD5C785}" srcOrd="3" destOrd="0" parTransId="{2FA50D5F-C1BA-4D25-B239-80CCC19C9772}" sibTransId="{24DD28A6-B63B-4BDC-A9C9-F36AA2CCBD82}"/>
    <dgm:cxn modelId="{7010B27E-E3FA-406B-A091-93F7EFAA7541}" type="presOf" srcId="{74AFAAF8-E27F-406A-A86C-6BB66345254E}" destId="{83CC62CB-1F73-498F-8668-5A1910085CD0}" srcOrd="0" destOrd="0" presId="urn:microsoft.com/office/officeart/2005/8/layout/vList2"/>
    <dgm:cxn modelId="{8C064E90-4CD2-4EBB-9969-B09702B7BAF7}" type="presOf" srcId="{08296DA0-CD07-468D-BAEF-95FA1A624D69}" destId="{7DA8935E-D9AB-4A67-AF2E-B309C04AACAB}" srcOrd="0" destOrd="0" presId="urn:microsoft.com/office/officeart/2005/8/layout/vList2"/>
    <dgm:cxn modelId="{67A9DF91-EC35-45E2-8903-F741EC9A9A90}" srcId="{74AFAAF8-E27F-406A-A86C-6BB66345254E}" destId="{08296DA0-CD07-468D-BAEF-95FA1A624D69}" srcOrd="1" destOrd="0" parTransId="{17F645C8-3271-45E6-9A08-1074B59EA806}" sibTransId="{97F02FDD-0A33-4A37-85EA-458C53176A54}"/>
    <dgm:cxn modelId="{16582C95-6345-482C-A3B9-18B11785B18B}" type="presOf" srcId="{4AC47AA6-A84C-4ECB-A36E-5F55CFBCBDBD}" destId="{0C47824F-3EBF-457C-8346-7FBFA3FE7D8D}" srcOrd="0" destOrd="0" presId="urn:microsoft.com/office/officeart/2005/8/layout/vList2"/>
    <dgm:cxn modelId="{AC7CF6A7-A416-44A6-90BA-2FA2917BA79A}" srcId="{74AFAAF8-E27F-406A-A86C-6BB66345254E}" destId="{4AC47AA6-A84C-4ECB-A36E-5F55CFBCBDBD}" srcOrd="2" destOrd="0" parTransId="{E7ABA942-F18D-4EBA-A0FC-3C5C17145550}" sibTransId="{3BB8BD72-98E5-41CA-A1A3-DF3C157FCDAC}"/>
    <dgm:cxn modelId="{AA0653A8-0259-405B-B692-E512C723E798}" type="presOf" srcId="{5B40F637-6D37-4C97-B757-CECD5FD5C785}" destId="{7381CF1D-C999-4054-AB3D-DC10DE124212}" srcOrd="0" destOrd="0" presId="urn:microsoft.com/office/officeart/2005/8/layout/vList2"/>
    <dgm:cxn modelId="{D71B70D1-3C25-44D6-822C-E1320A8B67C4}" srcId="{74AFAAF8-E27F-406A-A86C-6BB66345254E}" destId="{42EC86BA-1851-4201-9A65-533877E2B385}" srcOrd="0" destOrd="0" parTransId="{39C67518-A712-4B4B-AF45-073D2C12FB23}" sibTransId="{8ADF17F6-4929-4A75-AB69-B9C51C921D94}"/>
    <dgm:cxn modelId="{898ABB22-378E-4BEB-BD01-3A46C88C87EC}" type="presParOf" srcId="{83CC62CB-1F73-498F-8668-5A1910085CD0}" destId="{6FB79B32-641A-4436-932A-B367ECE9BC46}" srcOrd="0" destOrd="0" presId="urn:microsoft.com/office/officeart/2005/8/layout/vList2"/>
    <dgm:cxn modelId="{BA76B32D-57F3-43CB-951D-9352E0067F84}" type="presParOf" srcId="{83CC62CB-1F73-498F-8668-5A1910085CD0}" destId="{724315FF-ABA4-4176-A03F-0361D72BCDC0}" srcOrd="1" destOrd="0" presId="urn:microsoft.com/office/officeart/2005/8/layout/vList2"/>
    <dgm:cxn modelId="{872EEC16-EAC7-4B6B-BB11-F3A0C635AF58}" type="presParOf" srcId="{83CC62CB-1F73-498F-8668-5A1910085CD0}" destId="{7DA8935E-D9AB-4A67-AF2E-B309C04AACAB}" srcOrd="2" destOrd="0" presId="urn:microsoft.com/office/officeart/2005/8/layout/vList2"/>
    <dgm:cxn modelId="{03283CEC-06D0-4A7A-A41E-D82C38B2CB5F}" type="presParOf" srcId="{83CC62CB-1F73-498F-8668-5A1910085CD0}" destId="{09503340-3D05-46C2-8762-86E670E36487}" srcOrd="3" destOrd="0" presId="urn:microsoft.com/office/officeart/2005/8/layout/vList2"/>
    <dgm:cxn modelId="{06C0CB60-5327-4C8D-B368-3468D6609A92}" type="presParOf" srcId="{83CC62CB-1F73-498F-8668-5A1910085CD0}" destId="{0C47824F-3EBF-457C-8346-7FBFA3FE7D8D}" srcOrd="4" destOrd="0" presId="urn:microsoft.com/office/officeart/2005/8/layout/vList2"/>
    <dgm:cxn modelId="{4E6460F5-4359-4214-84D1-6B08D1627299}" type="presParOf" srcId="{83CC62CB-1F73-498F-8668-5A1910085CD0}" destId="{98F44078-B693-441A-899F-211657905186}" srcOrd="5" destOrd="0" presId="urn:microsoft.com/office/officeart/2005/8/layout/vList2"/>
    <dgm:cxn modelId="{BF80B6D4-2338-4001-A564-7C780011E2B2}" type="presParOf" srcId="{83CC62CB-1F73-498F-8668-5A1910085CD0}" destId="{7381CF1D-C999-4054-AB3D-DC10DE12421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1BAAF1-5B0D-4226-B153-E041A5B55D6A}" type="doc">
      <dgm:prSet loTypeId="urn:microsoft.com/office/officeart/2005/8/layout/vList2" loCatId="list" qsTypeId="urn:microsoft.com/office/officeart/2005/8/quickstyle/3d1" qsCatId="3D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DD32D6EA-6FF1-40B8-9DC5-CC138A3F5FC7}">
      <dgm:prSet/>
      <dgm:spPr/>
      <dgm:t>
        <a:bodyPr/>
        <a:lstStyle/>
        <a:p>
          <a:r>
            <a:rPr lang="en-US"/>
            <a:t>Anyone can know that Jesus is God</a:t>
          </a:r>
        </a:p>
      </dgm:t>
    </dgm:pt>
    <dgm:pt modelId="{620477E9-3BA1-4F2F-AD86-E1BC6359F702}" type="parTrans" cxnId="{571D557C-B4BF-49DD-9B6D-3B3B9ADF8E29}">
      <dgm:prSet/>
      <dgm:spPr/>
      <dgm:t>
        <a:bodyPr/>
        <a:lstStyle/>
        <a:p>
          <a:endParaRPr lang="en-US"/>
        </a:p>
      </dgm:t>
    </dgm:pt>
    <dgm:pt modelId="{BB1068DF-342A-4B2F-9C6F-D7910F02D56A}" type="sibTrans" cxnId="{571D557C-B4BF-49DD-9B6D-3B3B9ADF8E29}">
      <dgm:prSet/>
      <dgm:spPr/>
      <dgm:t>
        <a:bodyPr/>
        <a:lstStyle/>
        <a:p>
          <a:endParaRPr lang="en-US"/>
        </a:p>
      </dgm:t>
    </dgm:pt>
    <dgm:pt modelId="{B4EE41F8-1FC5-44F2-8285-DE7B97D5255C}">
      <dgm:prSet/>
      <dgm:spPr/>
      <dgm:t>
        <a:bodyPr/>
        <a:lstStyle/>
        <a:p>
          <a:r>
            <a:rPr lang="en-US"/>
            <a:t>By understanding these three things </a:t>
          </a:r>
        </a:p>
      </dgm:t>
    </dgm:pt>
    <dgm:pt modelId="{23BA90D4-1202-4414-A602-5871D0A03F3E}" type="parTrans" cxnId="{F8D13BAF-929F-4646-A1BF-813081107224}">
      <dgm:prSet/>
      <dgm:spPr/>
      <dgm:t>
        <a:bodyPr/>
        <a:lstStyle/>
        <a:p>
          <a:endParaRPr lang="en-US"/>
        </a:p>
      </dgm:t>
    </dgm:pt>
    <dgm:pt modelId="{464535AF-88DA-4932-B8BA-B0AC812C480A}" type="sibTrans" cxnId="{F8D13BAF-929F-4646-A1BF-813081107224}">
      <dgm:prSet/>
      <dgm:spPr/>
      <dgm:t>
        <a:bodyPr/>
        <a:lstStyle/>
        <a:p>
          <a:endParaRPr lang="en-US"/>
        </a:p>
      </dgm:t>
    </dgm:pt>
    <dgm:pt modelId="{175E5BFE-DF7F-4F0C-AED2-4E65F62993D9}" type="pres">
      <dgm:prSet presAssocID="{FF1BAAF1-5B0D-4226-B153-E041A5B55D6A}" presName="linear" presStyleCnt="0">
        <dgm:presLayoutVars>
          <dgm:animLvl val="lvl"/>
          <dgm:resizeHandles val="exact"/>
        </dgm:presLayoutVars>
      </dgm:prSet>
      <dgm:spPr/>
    </dgm:pt>
    <dgm:pt modelId="{9682D67F-A9CC-41DB-9518-92E1828D3CED}" type="pres">
      <dgm:prSet presAssocID="{DD32D6EA-6FF1-40B8-9DC5-CC138A3F5FC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706DB40-AE61-4E5B-B2E1-8DA0CA82F379}" type="pres">
      <dgm:prSet presAssocID="{BB1068DF-342A-4B2F-9C6F-D7910F02D56A}" presName="spacer" presStyleCnt="0"/>
      <dgm:spPr/>
    </dgm:pt>
    <dgm:pt modelId="{9A3EAD56-B02A-4B43-96E9-DEA4ADC6BD39}" type="pres">
      <dgm:prSet presAssocID="{B4EE41F8-1FC5-44F2-8285-DE7B97D5255C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1ACE74B-78A7-4884-BE52-5E3AC40D88DB}" type="presOf" srcId="{DD32D6EA-6FF1-40B8-9DC5-CC138A3F5FC7}" destId="{9682D67F-A9CC-41DB-9518-92E1828D3CED}" srcOrd="0" destOrd="0" presId="urn:microsoft.com/office/officeart/2005/8/layout/vList2"/>
    <dgm:cxn modelId="{571D557C-B4BF-49DD-9B6D-3B3B9ADF8E29}" srcId="{FF1BAAF1-5B0D-4226-B153-E041A5B55D6A}" destId="{DD32D6EA-6FF1-40B8-9DC5-CC138A3F5FC7}" srcOrd="0" destOrd="0" parTransId="{620477E9-3BA1-4F2F-AD86-E1BC6359F702}" sibTransId="{BB1068DF-342A-4B2F-9C6F-D7910F02D56A}"/>
    <dgm:cxn modelId="{AC52BF84-A09B-4D08-9F1F-9E620CD50810}" type="presOf" srcId="{B4EE41F8-1FC5-44F2-8285-DE7B97D5255C}" destId="{9A3EAD56-B02A-4B43-96E9-DEA4ADC6BD39}" srcOrd="0" destOrd="0" presId="urn:microsoft.com/office/officeart/2005/8/layout/vList2"/>
    <dgm:cxn modelId="{F8D13BAF-929F-4646-A1BF-813081107224}" srcId="{FF1BAAF1-5B0D-4226-B153-E041A5B55D6A}" destId="{B4EE41F8-1FC5-44F2-8285-DE7B97D5255C}" srcOrd="1" destOrd="0" parTransId="{23BA90D4-1202-4414-A602-5871D0A03F3E}" sibTransId="{464535AF-88DA-4932-B8BA-B0AC812C480A}"/>
    <dgm:cxn modelId="{5F2210E3-1C2B-41F6-BF5A-CBE4A5DCF6E0}" type="presOf" srcId="{FF1BAAF1-5B0D-4226-B153-E041A5B55D6A}" destId="{175E5BFE-DF7F-4F0C-AED2-4E65F62993D9}" srcOrd="0" destOrd="0" presId="urn:microsoft.com/office/officeart/2005/8/layout/vList2"/>
    <dgm:cxn modelId="{4F938744-CF80-4029-9ED5-1CAA265C6914}" type="presParOf" srcId="{175E5BFE-DF7F-4F0C-AED2-4E65F62993D9}" destId="{9682D67F-A9CC-41DB-9518-92E1828D3CED}" srcOrd="0" destOrd="0" presId="urn:microsoft.com/office/officeart/2005/8/layout/vList2"/>
    <dgm:cxn modelId="{B1722E5C-3B74-4FB5-8FA1-5121F6F155A9}" type="presParOf" srcId="{175E5BFE-DF7F-4F0C-AED2-4E65F62993D9}" destId="{F706DB40-AE61-4E5B-B2E1-8DA0CA82F379}" srcOrd="1" destOrd="0" presId="urn:microsoft.com/office/officeart/2005/8/layout/vList2"/>
    <dgm:cxn modelId="{022FB69C-EB75-4BBA-A6EA-1C17C403A833}" type="presParOf" srcId="{175E5BFE-DF7F-4F0C-AED2-4E65F62993D9}" destId="{9A3EAD56-B02A-4B43-96E9-DEA4ADC6BD3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151A11-EAB6-4C63-8448-0552824D31CB}" type="doc">
      <dgm:prSet loTypeId="urn:microsoft.com/office/officeart/2005/8/layout/vList2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C5B69B8-24CE-4E28-8AD4-CFBCC3475BF1}">
      <dgm:prSet/>
      <dgm:spPr/>
      <dgm:t>
        <a:bodyPr/>
        <a:lstStyle/>
        <a:p>
          <a:r>
            <a:rPr lang="en-US" dirty="0"/>
            <a:t>His Claims</a:t>
          </a:r>
        </a:p>
      </dgm:t>
    </dgm:pt>
    <dgm:pt modelId="{C5D59B0E-9812-495B-B2FF-92CAA96C732A}" type="parTrans" cxnId="{0A14AE87-C0BC-46D8-AAF1-1606E0A92225}">
      <dgm:prSet/>
      <dgm:spPr/>
      <dgm:t>
        <a:bodyPr/>
        <a:lstStyle/>
        <a:p>
          <a:endParaRPr lang="en-US"/>
        </a:p>
      </dgm:t>
    </dgm:pt>
    <dgm:pt modelId="{60BD3EAF-19FC-4954-87A6-23E61F054230}" type="sibTrans" cxnId="{0A14AE87-C0BC-46D8-AAF1-1606E0A92225}">
      <dgm:prSet/>
      <dgm:spPr/>
      <dgm:t>
        <a:bodyPr/>
        <a:lstStyle/>
        <a:p>
          <a:endParaRPr lang="en-US"/>
        </a:p>
      </dgm:t>
    </dgm:pt>
    <dgm:pt modelId="{1C7D249D-8EAA-46C7-8E32-93A45276EE56}">
      <dgm:prSet/>
      <dgm:spPr/>
      <dgm:t>
        <a:bodyPr/>
        <a:lstStyle/>
        <a:p>
          <a:r>
            <a:rPr lang="en-US" dirty="0"/>
            <a:t>His Witnesses</a:t>
          </a:r>
        </a:p>
      </dgm:t>
    </dgm:pt>
    <dgm:pt modelId="{1989F82A-CD95-4774-B926-C433B5B3333A}" type="parTrans" cxnId="{BBAF3423-4D81-4C11-973B-DBA5AA348946}">
      <dgm:prSet/>
      <dgm:spPr/>
      <dgm:t>
        <a:bodyPr/>
        <a:lstStyle/>
        <a:p>
          <a:endParaRPr lang="en-US"/>
        </a:p>
      </dgm:t>
    </dgm:pt>
    <dgm:pt modelId="{4E80F423-A384-49AE-985D-935C6B597789}" type="sibTrans" cxnId="{BBAF3423-4D81-4C11-973B-DBA5AA348946}">
      <dgm:prSet/>
      <dgm:spPr/>
      <dgm:t>
        <a:bodyPr/>
        <a:lstStyle/>
        <a:p>
          <a:endParaRPr lang="en-US"/>
        </a:p>
      </dgm:t>
    </dgm:pt>
    <dgm:pt modelId="{2ECE9FFA-134A-43F0-8729-35FF23876873}">
      <dgm:prSet/>
      <dgm:spPr/>
      <dgm:t>
        <a:bodyPr/>
        <a:lstStyle/>
        <a:p>
          <a:r>
            <a:rPr lang="en-US" dirty="0"/>
            <a:t>His Power</a:t>
          </a:r>
        </a:p>
      </dgm:t>
    </dgm:pt>
    <dgm:pt modelId="{B37E5A57-F58F-47A1-B4CC-2F69088E9AD5}" type="parTrans" cxnId="{A4780FBD-B07A-4B25-9FD5-C35D4E48CEFD}">
      <dgm:prSet/>
      <dgm:spPr/>
      <dgm:t>
        <a:bodyPr/>
        <a:lstStyle/>
        <a:p>
          <a:endParaRPr lang="en-US"/>
        </a:p>
      </dgm:t>
    </dgm:pt>
    <dgm:pt modelId="{F9857F7E-936E-4C0B-A129-5FBCB01356B9}" type="sibTrans" cxnId="{A4780FBD-B07A-4B25-9FD5-C35D4E48CEFD}">
      <dgm:prSet/>
      <dgm:spPr/>
      <dgm:t>
        <a:bodyPr/>
        <a:lstStyle/>
        <a:p>
          <a:endParaRPr lang="en-US"/>
        </a:p>
      </dgm:t>
    </dgm:pt>
    <dgm:pt modelId="{1A42573D-A583-441B-9C4F-C3F3267E3B4A}" type="pres">
      <dgm:prSet presAssocID="{86151A11-EAB6-4C63-8448-0552824D31CB}" presName="linear" presStyleCnt="0">
        <dgm:presLayoutVars>
          <dgm:animLvl val="lvl"/>
          <dgm:resizeHandles val="exact"/>
        </dgm:presLayoutVars>
      </dgm:prSet>
      <dgm:spPr/>
    </dgm:pt>
    <dgm:pt modelId="{BD53F46B-ECD0-4CD4-BEE8-B1E8295C3D08}" type="pres">
      <dgm:prSet presAssocID="{1C5B69B8-24CE-4E28-8AD4-CFBCC3475BF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40ACC27-1EB6-473A-AA67-4B5C79442FAB}" type="pres">
      <dgm:prSet presAssocID="{60BD3EAF-19FC-4954-87A6-23E61F054230}" presName="spacer" presStyleCnt="0"/>
      <dgm:spPr/>
    </dgm:pt>
    <dgm:pt modelId="{C86160BC-1CE5-4EC2-8067-AB10E611AB4A}" type="pres">
      <dgm:prSet presAssocID="{1C7D249D-8EAA-46C7-8E32-93A45276EE5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B3B332D-1FE3-4BC2-80DA-6078C15FFA9A}" type="pres">
      <dgm:prSet presAssocID="{4E80F423-A384-49AE-985D-935C6B597789}" presName="spacer" presStyleCnt="0"/>
      <dgm:spPr/>
    </dgm:pt>
    <dgm:pt modelId="{9243D712-8305-4AC1-AA23-A6B902EA7D6D}" type="pres">
      <dgm:prSet presAssocID="{2ECE9FFA-134A-43F0-8729-35FF2387687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BAF3423-4D81-4C11-973B-DBA5AA348946}" srcId="{86151A11-EAB6-4C63-8448-0552824D31CB}" destId="{1C7D249D-8EAA-46C7-8E32-93A45276EE56}" srcOrd="1" destOrd="0" parTransId="{1989F82A-CD95-4774-B926-C433B5B3333A}" sibTransId="{4E80F423-A384-49AE-985D-935C6B597789}"/>
    <dgm:cxn modelId="{10420825-A33A-4C89-BEAB-D4FA9C2252A4}" type="presOf" srcId="{2ECE9FFA-134A-43F0-8729-35FF23876873}" destId="{9243D712-8305-4AC1-AA23-A6B902EA7D6D}" srcOrd="0" destOrd="0" presId="urn:microsoft.com/office/officeart/2005/8/layout/vList2"/>
    <dgm:cxn modelId="{0A14AE87-C0BC-46D8-AAF1-1606E0A92225}" srcId="{86151A11-EAB6-4C63-8448-0552824D31CB}" destId="{1C5B69B8-24CE-4E28-8AD4-CFBCC3475BF1}" srcOrd="0" destOrd="0" parTransId="{C5D59B0E-9812-495B-B2FF-92CAA96C732A}" sibTransId="{60BD3EAF-19FC-4954-87A6-23E61F054230}"/>
    <dgm:cxn modelId="{1BBDD593-1835-4118-B7D0-AC5CEFD4EA70}" type="presOf" srcId="{1C5B69B8-24CE-4E28-8AD4-CFBCC3475BF1}" destId="{BD53F46B-ECD0-4CD4-BEE8-B1E8295C3D08}" srcOrd="0" destOrd="0" presId="urn:microsoft.com/office/officeart/2005/8/layout/vList2"/>
    <dgm:cxn modelId="{E60C67A5-A70F-442F-83E4-BE1591DB6DCC}" type="presOf" srcId="{1C7D249D-8EAA-46C7-8E32-93A45276EE56}" destId="{C86160BC-1CE5-4EC2-8067-AB10E611AB4A}" srcOrd="0" destOrd="0" presId="urn:microsoft.com/office/officeart/2005/8/layout/vList2"/>
    <dgm:cxn modelId="{A4780FBD-B07A-4B25-9FD5-C35D4E48CEFD}" srcId="{86151A11-EAB6-4C63-8448-0552824D31CB}" destId="{2ECE9FFA-134A-43F0-8729-35FF23876873}" srcOrd="2" destOrd="0" parTransId="{B37E5A57-F58F-47A1-B4CC-2F69088E9AD5}" sibTransId="{F9857F7E-936E-4C0B-A129-5FBCB01356B9}"/>
    <dgm:cxn modelId="{156B9AC0-311D-4677-A6FB-6693D8D175EC}" type="presOf" srcId="{86151A11-EAB6-4C63-8448-0552824D31CB}" destId="{1A42573D-A583-441B-9C4F-C3F3267E3B4A}" srcOrd="0" destOrd="0" presId="urn:microsoft.com/office/officeart/2005/8/layout/vList2"/>
    <dgm:cxn modelId="{3EC7172B-2D15-45E7-92EE-7C72F7E7FEC0}" type="presParOf" srcId="{1A42573D-A583-441B-9C4F-C3F3267E3B4A}" destId="{BD53F46B-ECD0-4CD4-BEE8-B1E8295C3D08}" srcOrd="0" destOrd="0" presId="urn:microsoft.com/office/officeart/2005/8/layout/vList2"/>
    <dgm:cxn modelId="{EBD58823-FAC8-47B4-832E-EC53190C063E}" type="presParOf" srcId="{1A42573D-A583-441B-9C4F-C3F3267E3B4A}" destId="{D40ACC27-1EB6-473A-AA67-4B5C79442FAB}" srcOrd="1" destOrd="0" presId="urn:microsoft.com/office/officeart/2005/8/layout/vList2"/>
    <dgm:cxn modelId="{BFC8C8DF-F6AE-45C6-80AC-F1DE603D2A63}" type="presParOf" srcId="{1A42573D-A583-441B-9C4F-C3F3267E3B4A}" destId="{C86160BC-1CE5-4EC2-8067-AB10E611AB4A}" srcOrd="2" destOrd="0" presId="urn:microsoft.com/office/officeart/2005/8/layout/vList2"/>
    <dgm:cxn modelId="{3B1E5756-8B59-4177-91C8-BCE5119EA4E8}" type="presParOf" srcId="{1A42573D-A583-441B-9C4F-C3F3267E3B4A}" destId="{8B3B332D-1FE3-4BC2-80DA-6078C15FFA9A}" srcOrd="3" destOrd="0" presId="urn:microsoft.com/office/officeart/2005/8/layout/vList2"/>
    <dgm:cxn modelId="{DD0075AD-548D-4683-B073-D710B2C48140}" type="presParOf" srcId="{1A42573D-A583-441B-9C4F-C3F3267E3B4A}" destId="{9243D712-8305-4AC1-AA23-A6B902EA7D6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EAC6DA-8C2F-4CED-AEE0-4EA45A456397}" type="doc">
      <dgm:prSet loTypeId="urn:microsoft.com/office/officeart/2005/8/layout/list1" loCatId="list" qsTypeId="urn:microsoft.com/office/officeart/2005/8/quickstyle/3d2" qsCatId="3D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BF30BFC8-A06A-4AFF-BA28-1FBF0D42449C}">
      <dgm:prSet/>
      <dgm:spPr/>
      <dgm:t>
        <a:bodyPr/>
        <a:lstStyle/>
        <a:p>
          <a:r>
            <a:rPr lang="en-US"/>
            <a:t>Anyone can know that Jesus is God</a:t>
          </a:r>
        </a:p>
      </dgm:t>
    </dgm:pt>
    <dgm:pt modelId="{B5B6FDDB-93A1-4F0D-85D1-DD983F0B3BF1}" type="parTrans" cxnId="{2BF1A8CD-F611-4675-B142-1206EDEB5311}">
      <dgm:prSet/>
      <dgm:spPr/>
      <dgm:t>
        <a:bodyPr/>
        <a:lstStyle/>
        <a:p>
          <a:endParaRPr lang="en-US"/>
        </a:p>
      </dgm:t>
    </dgm:pt>
    <dgm:pt modelId="{1E0F54BD-5AE3-4F5C-9464-C7B8CFF4B6AF}" type="sibTrans" cxnId="{2BF1A8CD-F611-4675-B142-1206EDEB5311}">
      <dgm:prSet/>
      <dgm:spPr/>
      <dgm:t>
        <a:bodyPr/>
        <a:lstStyle/>
        <a:p>
          <a:endParaRPr lang="en-US"/>
        </a:p>
      </dgm:t>
    </dgm:pt>
    <dgm:pt modelId="{DC4521B6-064A-4363-BD69-6A8C0E61C803}">
      <dgm:prSet/>
      <dgm:spPr/>
      <dgm:t>
        <a:bodyPr/>
        <a:lstStyle/>
        <a:p>
          <a:r>
            <a:rPr lang="en-US"/>
            <a:t>By understanding:</a:t>
          </a:r>
        </a:p>
      </dgm:t>
    </dgm:pt>
    <dgm:pt modelId="{564CB3E8-2516-4B33-B0C1-82258C19158D}" type="parTrans" cxnId="{5A3E60B2-2072-484E-8108-D2BC7AD4614F}">
      <dgm:prSet/>
      <dgm:spPr/>
      <dgm:t>
        <a:bodyPr/>
        <a:lstStyle/>
        <a:p>
          <a:endParaRPr lang="en-US"/>
        </a:p>
      </dgm:t>
    </dgm:pt>
    <dgm:pt modelId="{91E91C8B-D297-45E2-A216-29D2B6052B31}" type="sibTrans" cxnId="{5A3E60B2-2072-484E-8108-D2BC7AD4614F}">
      <dgm:prSet/>
      <dgm:spPr/>
      <dgm:t>
        <a:bodyPr/>
        <a:lstStyle/>
        <a:p>
          <a:endParaRPr lang="en-US"/>
        </a:p>
      </dgm:t>
    </dgm:pt>
    <dgm:pt modelId="{4B763E60-4960-46BC-B233-D6B8503E6879}">
      <dgm:prSet/>
      <dgm:spPr/>
      <dgm:t>
        <a:bodyPr/>
        <a:lstStyle/>
        <a:p>
          <a:r>
            <a:rPr lang="en-US"/>
            <a:t>What Jesus claimed about Himself</a:t>
          </a:r>
        </a:p>
      </dgm:t>
    </dgm:pt>
    <dgm:pt modelId="{9C2BD109-8CA1-417F-8B6C-A38F1FDA37EA}" type="parTrans" cxnId="{55BFF22F-B669-4302-A66C-D7FE617C0480}">
      <dgm:prSet/>
      <dgm:spPr/>
      <dgm:t>
        <a:bodyPr/>
        <a:lstStyle/>
        <a:p>
          <a:endParaRPr lang="en-US"/>
        </a:p>
      </dgm:t>
    </dgm:pt>
    <dgm:pt modelId="{42649D35-5EA5-4590-A2B4-C3ACC7B0D22B}" type="sibTrans" cxnId="{55BFF22F-B669-4302-A66C-D7FE617C0480}">
      <dgm:prSet/>
      <dgm:spPr/>
      <dgm:t>
        <a:bodyPr/>
        <a:lstStyle/>
        <a:p>
          <a:endParaRPr lang="en-US"/>
        </a:p>
      </dgm:t>
    </dgm:pt>
    <dgm:pt modelId="{21CD2B6F-E3C8-4298-9E05-772AAAC69312}">
      <dgm:prSet/>
      <dgm:spPr/>
      <dgm:t>
        <a:bodyPr/>
        <a:lstStyle/>
        <a:p>
          <a:r>
            <a:rPr lang="en-US"/>
            <a:t>What others testified about Him </a:t>
          </a:r>
        </a:p>
      </dgm:t>
    </dgm:pt>
    <dgm:pt modelId="{6DD8A5CB-1EAE-4ED5-8A57-1778C5F43DA5}" type="parTrans" cxnId="{970CC558-01F3-43E9-B367-91571897D97A}">
      <dgm:prSet/>
      <dgm:spPr/>
      <dgm:t>
        <a:bodyPr/>
        <a:lstStyle/>
        <a:p>
          <a:endParaRPr lang="en-US"/>
        </a:p>
      </dgm:t>
    </dgm:pt>
    <dgm:pt modelId="{C0D4241F-B722-4579-9065-6BAE63084C7D}" type="sibTrans" cxnId="{970CC558-01F3-43E9-B367-91571897D97A}">
      <dgm:prSet/>
      <dgm:spPr/>
      <dgm:t>
        <a:bodyPr/>
        <a:lstStyle/>
        <a:p>
          <a:endParaRPr lang="en-US"/>
        </a:p>
      </dgm:t>
    </dgm:pt>
    <dgm:pt modelId="{FE840CBF-9971-4024-8060-763BBC98C6EF}">
      <dgm:prSet/>
      <dgm:spPr/>
      <dgm:t>
        <a:bodyPr/>
        <a:lstStyle/>
        <a:p>
          <a:r>
            <a:rPr lang="en-US"/>
            <a:t>What Jesus did to show His power</a:t>
          </a:r>
        </a:p>
      </dgm:t>
    </dgm:pt>
    <dgm:pt modelId="{02CFEA32-AA08-4329-8C77-7749901BD2DA}" type="parTrans" cxnId="{072DCCB1-0A04-4C17-81FC-94CCEAF89329}">
      <dgm:prSet/>
      <dgm:spPr/>
      <dgm:t>
        <a:bodyPr/>
        <a:lstStyle/>
        <a:p>
          <a:endParaRPr lang="en-US"/>
        </a:p>
      </dgm:t>
    </dgm:pt>
    <dgm:pt modelId="{8A289CBC-C892-4FD8-95A4-7F3D084F3FFC}" type="sibTrans" cxnId="{072DCCB1-0A04-4C17-81FC-94CCEAF89329}">
      <dgm:prSet/>
      <dgm:spPr/>
      <dgm:t>
        <a:bodyPr/>
        <a:lstStyle/>
        <a:p>
          <a:endParaRPr lang="en-US"/>
        </a:p>
      </dgm:t>
    </dgm:pt>
    <dgm:pt modelId="{FA7ADF17-E976-4BD1-961B-8E0DB96C7896}" type="pres">
      <dgm:prSet presAssocID="{07EAC6DA-8C2F-4CED-AEE0-4EA45A456397}" presName="linear" presStyleCnt="0">
        <dgm:presLayoutVars>
          <dgm:dir/>
          <dgm:animLvl val="lvl"/>
          <dgm:resizeHandles val="exact"/>
        </dgm:presLayoutVars>
      </dgm:prSet>
      <dgm:spPr/>
    </dgm:pt>
    <dgm:pt modelId="{D225C009-B382-4F52-BFFF-24D200BE7984}" type="pres">
      <dgm:prSet presAssocID="{BF30BFC8-A06A-4AFF-BA28-1FBF0D42449C}" presName="parentLin" presStyleCnt="0"/>
      <dgm:spPr/>
    </dgm:pt>
    <dgm:pt modelId="{65694D87-95B7-4F1A-A0BD-0D6A8E63664B}" type="pres">
      <dgm:prSet presAssocID="{BF30BFC8-A06A-4AFF-BA28-1FBF0D42449C}" presName="parentLeftMargin" presStyleLbl="node1" presStyleIdx="0" presStyleCnt="2"/>
      <dgm:spPr/>
    </dgm:pt>
    <dgm:pt modelId="{BF5AD5F7-69AA-405A-95B8-511291217825}" type="pres">
      <dgm:prSet presAssocID="{BF30BFC8-A06A-4AFF-BA28-1FBF0D42449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399AE58-89F6-471B-85EF-E667BAB2D72D}" type="pres">
      <dgm:prSet presAssocID="{BF30BFC8-A06A-4AFF-BA28-1FBF0D42449C}" presName="negativeSpace" presStyleCnt="0"/>
      <dgm:spPr/>
    </dgm:pt>
    <dgm:pt modelId="{C3F77ED4-AC13-4760-BD99-12155450983C}" type="pres">
      <dgm:prSet presAssocID="{BF30BFC8-A06A-4AFF-BA28-1FBF0D42449C}" presName="childText" presStyleLbl="conFgAcc1" presStyleIdx="0" presStyleCnt="2">
        <dgm:presLayoutVars>
          <dgm:bulletEnabled val="1"/>
        </dgm:presLayoutVars>
      </dgm:prSet>
      <dgm:spPr/>
    </dgm:pt>
    <dgm:pt modelId="{247B575D-AD40-4C40-9734-B58ADC94100D}" type="pres">
      <dgm:prSet presAssocID="{1E0F54BD-5AE3-4F5C-9464-C7B8CFF4B6AF}" presName="spaceBetweenRectangles" presStyleCnt="0"/>
      <dgm:spPr/>
    </dgm:pt>
    <dgm:pt modelId="{814C2E66-A4D9-4270-8820-2069052F58AC}" type="pres">
      <dgm:prSet presAssocID="{DC4521B6-064A-4363-BD69-6A8C0E61C803}" presName="parentLin" presStyleCnt="0"/>
      <dgm:spPr/>
    </dgm:pt>
    <dgm:pt modelId="{2AE33AE7-BAF3-449D-AEF5-D1C461133BE6}" type="pres">
      <dgm:prSet presAssocID="{DC4521B6-064A-4363-BD69-6A8C0E61C803}" presName="parentLeftMargin" presStyleLbl="node1" presStyleIdx="0" presStyleCnt="2"/>
      <dgm:spPr/>
    </dgm:pt>
    <dgm:pt modelId="{82550940-EA15-4659-A17D-377D49C7EEB7}" type="pres">
      <dgm:prSet presAssocID="{DC4521B6-064A-4363-BD69-6A8C0E61C80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E61F3EF4-071C-4C1D-AAFC-A5450E4D3ED1}" type="pres">
      <dgm:prSet presAssocID="{DC4521B6-064A-4363-BD69-6A8C0E61C803}" presName="negativeSpace" presStyleCnt="0"/>
      <dgm:spPr/>
    </dgm:pt>
    <dgm:pt modelId="{F3DC9DE5-906C-478E-9DB3-E165AC59BAC2}" type="pres">
      <dgm:prSet presAssocID="{DC4521B6-064A-4363-BD69-6A8C0E61C80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0AEF891B-D7B1-4E37-BC8F-824872CB2735}" type="presOf" srcId="{FE840CBF-9971-4024-8060-763BBC98C6EF}" destId="{F3DC9DE5-906C-478E-9DB3-E165AC59BAC2}" srcOrd="0" destOrd="2" presId="urn:microsoft.com/office/officeart/2005/8/layout/list1"/>
    <dgm:cxn modelId="{55BFF22F-B669-4302-A66C-D7FE617C0480}" srcId="{DC4521B6-064A-4363-BD69-6A8C0E61C803}" destId="{4B763E60-4960-46BC-B233-D6B8503E6879}" srcOrd="0" destOrd="0" parTransId="{9C2BD109-8CA1-417F-8B6C-A38F1FDA37EA}" sibTransId="{42649D35-5EA5-4590-A2B4-C3ACC7B0D22B}"/>
    <dgm:cxn modelId="{6002E55C-F185-4A92-B2DE-44DE8C976D86}" type="presOf" srcId="{DC4521B6-064A-4363-BD69-6A8C0E61C803}" destId="{2AE33AE7-BAF3-449D-AEF5-D1C461133BE6}" srcOrd="0" destOrd="0" presId="urn:microsoft.com/office/officeart/2005/8/layout/list1"/>
    <dgm:cxn modelId="{970CC558-01F3-43E9-B367-91571897D97A}" srcId="{DC4521B6-064A-4363-BD69-6A8C0E61C803}" destId="{21CD2B6F-E3C8-4298-9E05-772AAAC69312}" srcOrd="1" destOrd="0" parTransId="{6DD8A5CB-1EAE-4ED5-8A57-1778C5F43DA5}" sibTransId="{C0D4241F-B722-4579-9065-6BAE63084C7D}"/>
    <dgm:cxn modelId="{B4B3DEB0-2C17-4325-9107-0BCBB9329B19}" type="presOf" srcId="{4B763E60-4960-46BC-B233-D6B8503E6879}" destId="{F3DC9DE5-906C-478E-9DB3-E165AC59BAC2}" srcOrd="0" destOrd="0" presId="urn:microsoft.com/office/officeart/2005/8/layout/list1"/>
    <dgm:cxn modelId="{072DCCB1-0A04-4C17-81FC-94CCEAF89329}" srcId="{DC4521B6-064A-4363-BD69-6A8C0E61C803}" destId="{FE840CBF-9971-4024-8060-763BBC98C6EF}" srcOrd="2" destOrd="0" parTransId="{02CFEA32-AA08-4329-8C77-7749901BD2DA}" sibTransId="{8A289CBC-C892-4FD8-95A4-7F3D084F3FFC}"/>
    <dgm:cxn modelId="{5A3E60B2-2072-484E-8108-D2BC7AD4614F}" srcId="{07EAC6DA-8C2F-4CED-AEE0-4EA45A456397}" destId="{DC4521B6-064A-4363-BD69-6A8C0E61C803}" srcOrd="1" destOrd="0" parTransId="{564CB3E8-2516-4B33-B0C1-82258C19158D}" sibTransId="{91E91C8B-D297-45E2-A216-29D2B6052B31}"/>
    <dgm:cxn modelId="{5418D1C5-DECE-475F-8062-2BDDF7125B56}" type="presOf" srcId="{DC4521B6-064A-4363-BD69-6A8C0E61C803}" destId="{82550940-EA15-4659-A17D-377D49C7EEB7}" srcOrd="1" destOrd="0" presId="urn:microsoft.com/office/officeart/2005/8/layout/list1"/>
    <dgm:cxn modelId="{2BF1A8CD-F611-4675-B142-1206EDEB5311}" srcId="{07EAC6DA-8C2F-4CED-AEE0-4EA45A456397}" destId="{BF30BFC8-A06A-4AFF-BA28-1FBF0D42449C}" srcOrd="0" destOrd="0" parTransId="{B5B6FDDB-93A1-4F0D-85D1-DD983F0B3BF1}" sibTransId="{1E0F54BD-5AE3-4F5C-9464-C7B8CFF4B6AF}"/>
    <dgm:cxn modelId="{0B2F95D0-1930-4137-9E5C-298CF72706EC}" type="presOf" srcId="{BF30BFC8-A06A-4AFF-BA28-1FBF0D42449C}" destId="{BF5AD5F7-69AA-405A-95B8-511291217825}" srcOrd="1" destOrd="0" presId="urn:microsoft.com/office/officeart/2005/8/layout/list1"/>
    <dgm:cxn modelId="{4E7255D1-485A-41FE-8D36-727ED9082086}" type="presOf" srcId="{07EAC6DA-8C2F-4CED-AEE0-4EA45A456397}" destId="{FA7ADF17-E976-4BD1-961B-8E0DB96C7896}" srcOrd="0" destOrd="0" presId="urn:microsoft.com/office/officeart/2005/8/layout/list1"/>
    <dgm:cxn modelId="{64F9A6D9-1EC9-4093-9C4A-8E02EFB3C1C4}" type="presOf" srcId="{BF30BFC8-A06A-4AFF-BA28-1FBF0D42449C}" destId="{65694D87-95B7-4F1A-A0BD-0D6A8E63664B}" srcOrd="0" destOrd="0" presId="urn:microsoft.com/office/officeart/2005/8/layout/list1"/>
    <dgm:cxn modelId="{7A7213E9-987A-4C64-AF01-C98A421F1A0F}" type="presOf" srcId="{21CD2B6F-E3C8-4298-9E05-772AAAC69312}" destId="{F3DC9DE5-906C-478E-9DB3-E165AC59BAC2}" srcOrd="0" destOrd="1" presId="urn:microsoft.com/office/officeart/2005/8/layout/list1"/>
    <dgm:cxn modelId="{02CF95C2-0B73-4586-AEC9-3CAB97951C17}" type="presParOf" srcId="{FA7ADF17-E976-4BD1-961B-8E0DB96C7896}" destId="{D225C009-B382-4F52-BFFF-24D200BE7984}" srcOrd="0" destOrd="0" presId="urn:microsoft.com/office/officeart/2005/8/layout/list1"/>
    <dgm:cxn modelId="{5ABF6D11-229C-4AA8-AD39-E94018017AC9}" type="presParOf" srcId="{D225C009-B382-4F52-BFFF-24D200BE7984}" destId="{65694D87-95B7-4F1A-A0BD-0D6A8E63664B}" srcOrd="0" destOrd="0" presId="urn:microsoft.com/office/officeart/2005/8/layout/list1"/>
    <dgm:cxn modelId="{697EC6A7-4EC7-4D14-B39E-86D9A257122F}" type="presParOf" srcId="{D225C009-B382-4F52-BFFF-24D200BE7984}" destId="{BF5AD5F7-69AA-405A-95B8-511291217825}" srcOrd="1" destOrd="0" presId="urn:microsoft.com/office/officeart/2005/8/layout/list1"/>
    <dgm:cxn modelId="{3CFE873A-0A01-4479-9882-E060561A5EE2}" type="presParOf" srcId="{FA7ADF17-E976-4BD1-961B-8E0DB96C7896}" destId="{2399AE58-89F6-471B-85EF-E667BAB2D72D}" srcOrd="1" destOrd="0" presId="urn:microsoft.com/office/officeart/2005/8/layout/list1"/>
    <dgm:cxn modelId="{9450356C-EF1C-4FB9-8ADD-0C0C86940F0E}" type="presParOf" srcId="{FA7ADF17-E976-4BD1-961B-8E0DB96C7896}" destId="{C3F77ED4-AC13-4760-BD99-12155450983C}" srcOrd="2" destOrd="0" presId="urn:microsoft.com/office/officeart/2005/8/layout/list1"/>
    <dgm:cxn modelId="{8CF5FA2B-7E7A-4B73-94BA-272AFB1F5BF7}" type="presParOf" srcId="{FA7ADF17-E976-4BD1-961B-8E0DB96C7896}" destId="{247B575D-AD40-4C40-9734-B58ADC94100D}" srcOrd="3" destOrd="0" presId="urn:microsoft.com/office/officeart/2005/8/layout/list1"/>
    <dgm:cxn modelId="{B9A8CCE3-0A79-47A9-81E5-D5D8669EC124}" type="presParOf" srcId="{FA7ADF17-E976-4BD1-961B-8E0DB96C7896}" destId="{814C2E66-A4D9-4270-8820-2069052F58AC}" srcOrd="4" destOrd="0" presId="urn:microsoft.com/office/officeart/2005/8/layout/list1"/>
    <dgm:cxn modelId="{480DF169-9FBA-45DA-9B88-3442B9A91B9C}" type="presParOf" srcId="{814C2E66-A4D9-4270-8820-2069052F58AC}" destId="{2AE33AE7-BAF3-449D-AEF5-D1C461133BE6}" srcOrd="0" destOrd="0" presId="urn:microsoft.com/office/officeart/2005/8/layout/list1"/>
    <dgm:cxn modelId="{9B15D2A1-115E-4A72-BE5B-2E9F5272FBDE}" type="presParOf" srcId="{814C2E66-A4D9-4270-8820-2069052F58AC}" destId="{82550940-EA15-4659-A17D-377D49C7EEB7}" srcOrd="1" destOrd="0" presId="urn:microsoft.com/office/officeart/2005/8/layout/list1"/>
    <dgm:cxn modelId="{5C08A3A8-1784-4761-998D-9A5818532FF9}" type="presParOf" srcId="{FA7ADF17-E976-4BD1-961B-8E0DB96C7896}" destId="{E61F3EF4-071C-4C1D-AAFC-A5450E4D3ED1}" srcOrd="5" destOrd="0" presId="urn:microsoft.com/office/officeart/2005/8/layout/list1"/>
    <dgm:cxn modelId="{89A28EC8-366A-4354-84D3-B0F2247C1425}" type="presParOf" srcId="{FA7ADF17-E976-4BD1-961B-8E0DB96C7896}" destId="{F3DC9DE5-906C-478E-9DB3-E165AC59BAC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B79B32-641A-4436-932A-B367ECE9BC46}">
      <dsp:nvSpPr>
        <dsp:cNvPr id="0" name=""/>
        <dsp:cNvSpPr/>
      </dsp:nvSpPr>
      <dsp:spPr>
        <a:xfrm>
          <a:off x="0" y="647876"/>
          <a:ext cx="5955658" cy="9360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Matthew – Jesus as King</a:t>
          </a:r>
        </a:p>
      </dsp:txBody>
      <dsp:txXfrm>
        <a:off x="45692" y="693568"/>
        <a:ext cx="5864274" cy="844616"/>
      </dsp:txXfrm>
    </dsp:sp>
    <dsp:sp modelId="{7DA8935E-D9AB-4A67-AF2E-B309C04AACAB}">
      <dsp:nvSpPr>
        <dsp:cNvPr id="0" name=""/>
        <dsp:cNvSpPr/>
      </dsp:nvSpPr>
      <dsp:spPr>
        <a:xfrm>
          <a:off x="0" y="1699077"/>
          <a:ext cx="5955658" cy="9360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Mark – Jesus as Servant</a:t>
          </a:r>
        </a:p>
      </dsp:txBody>
      <dsp:txXfrm>
        <a:off x="45692" y="1744769"/>
        <a:ext cx="5864274" cy="844616"/>
      </dsp:txXfrm>
    </dsp:sp>
    <dsp:sp modelId="{0C47824F-3EBF-457C-8346-7FBFA3FE7D8D}">
      <dsp:nvSpPr>
        <dsp:cNvPr id="0" name=""/>
        <dsp:cNvSpPr/>
      </dsp:nvSpPr>
      <dsp:spPr>
        <a:xfrm>
          <a:off x="0" y="2750276"/>
          <a:ext cx="5955658" cy="9360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Luke – Jesus as Man</a:t>
          </a:r>
        </a:p>
      </dsp:txBody>
      <dsp:txXfrm>
        <a:off x="45692" y="2795968"/>
        <a:ext cx="5864274" cy="844616"/>
      </dsp:txXfrm>
    </dsp:sp>
    <dsp:sp modelId="{7381CF1D-C999-4054-AB3D-DC10DE124212}">
      <dsp:nvSpPr>
        <dsp:cNvPr id="0" name=""/>
        <dsp:cNvSpPr/>
      </dsp:nvSpPr>
      <dsp:spPr>
        <a:xfrm>
          <a:off x="0" y="3801477"/>
          <a:ext cx="5955658" cy="9360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John – </a:t>
          </a:r>
          <a:r>
            <a:rPr lang="en-US" sz="4000" kern="1200" dirty="0">
              <a:solidFill>
                <a:srgbClr val="FFFF00"/>
              </a:solidFill>
            </a:rPr>
            <a:t>Jesus as God</a:t>
          </a:r>
        </a:p>
      </dsp:txBody>
      <dsp:txXfrm>
        <a:off x="45692" y="3847169"/>
        <a:ext cx="5864274" cy="8446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82D67F-A9CC-41DB-9518-92E1828D3CED}">
      <dsp:nvSpPr>
        <dsp:cNvPr id="0" name=""/>
        <dsp:cNvSpPr/>
      </dsp:nvSpPr>
      <dsp:spPr>
        <a:xfrm>
          <a:off x="0" y="650127"/>
          <a:ext cx="5955658" cy="196911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/>
            <a:t>Anyone can know that Jesus is God</a:t>
          </a:r>
        </a:p>
      </dsp:txBody>
      <dsp:txXfrm>
        <a:off x="96124" y="746251"/>
        <a:ext cx="5763410" cy="1776862"/>
      </dsp:txXfrm>
    </dsp:sp>
    <dsp:sp modelId="{9A3EAD56-B02A-4B43-96E9-DEA4ADC6BD39}">
      <dsp:nvSpPr>
        <dsp:cNvPr id="0" name=""/>
        <dsp:cNvSpPr/>
      </dsp:nvSpPr>
      <dsp:spPr>
        <a:xfrm>
          <a:off x="0" y="2766116"/>
          <a:ext cx="5955658" cy="196911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/>
            <a:t>By understanding these three things </a:t>
          </a:r>
        </a:p>
      </dsp:txBody>
      <dsp:txXfrm>
        <a:off x="96124" y="2862240"/>
        <a:ext cx="5763410" cy="17768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53F46B-ECD0-4CD4-BEE8-B1E8295C3D08}">
      <dsp:nvSpPr>
        <dsp:cNvPr id="0" name=""/>
        <dsp:cNvSpPr/>
      </dsp:nvSpPr>
      <dsp:spPr>
        <a:xfrm>
          <a:off x="0" y="223976"/>
          <a:ext cx="5955658" cy="15210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His Claims</a:t>
          </a:r>
        </a:p>
      </dsp:txBody>
      <dsp:txXfrm>
        <a:off x="74249" y="298225"/>
        <a:ext cx="5807160" cy="1372502"/>
      </dsp:txXfrm>
    </dsp:sp>
    <dsp:sp modelId="{C86160BC-1CE5-4EC2-8067-AB10E611AB4A}">
      <dsp:nvSpPr>
        <dsp:cNvPr id="0" name=""/>
        <dsp:cNvSpPr/>
      </dsp:nvSpPr>
      <dsp:spPr>
        <a:xfrm>
          <a:off x="0" y="1932177"/>
          <a:ext cx="5955658" cy="15210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His Witnesses</a:t>
          </a:r>
        </a:p>
      </dsp:txBody>
      <dsp:txXfrm>
        <a:off x="74249" y="2006426"/>
        <a:ext cx="5807160" cy="1372502"/>
      </dsp:txXfrm>
    </dsp:sp>
    <dsp:sp modelId="{9243D712-8305-4AC1-AA23-A6B902EA7D6D}">
      <dsp:nvSpPr>
        <dsp:cNvPr id="0" name=""/>
        <dsp:cNvSpPr/>
      </dsp:nvSpPr>
      <dsp:spPr>
        <a:xfrm>
          <a:off x="0" y="3640377"/>
          <a:ext cx="5955658" cy="15210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His Power</a:t>
          </a:r>
        </a:p>
      </dsp:txBody>
      <dsp:txXfrm>
        <a:off x="74249" y="3714626"/>
        <a:ext cx="5807160" cy="13725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F77ED4-AC13-4760-BD99-12155450983C}">
      <dsp:nvSpPr>
        <dsp:cNvPr id="0" name=""/>
        <dsp:cNvSpPr/>
      </dsp:nvSpPr>
      <dsp:spPr>
        <a:xfrm>
          <a:off x="0" y="485237"/>
          <a:ext cx="6261100" cy="806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F5AD5F7-69AA-405A-95B8-511291217825}">
      <dsp:nvSpPr>
        <dsp:cNvPr id="0" name=""/>
        <dsp:cNvSpPr/>
      </dsp:nvSpPr>
      <dsp:spPr>
        <a:xfrm>
          <a:off x="313055" y="12917"/>
          <a:ext cx="4382770" cy="94464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658" tIns="0" rIns="165658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Anyone can know that Jesus is God</a:t>
          </a:r>
        </a:p>
      </dsp:txBody>
      <dsp:txXfrm>
        <a:off x="359169" y="59031"/>
        <a:ext cx="4290542" cy="852412"/>
      </dsp:txXfrm>
    </dsp:sp>
    <dsp:sp modelId="{F3DC9DE5-906C-478E-9DB3-E165AC59BAC2}">
      <dsp:nvSpPr>
        <dsp:cNvPr id="0" name=""/>
        <dsp:cNvSpPr/>
      </dsp:nvSpPr>
      <dsp:spPr>
        <a:xfrm>
          <a:off x="0" y="1936757"/>
          <a:ext cx="6261100" cy="36288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85931" tIns="666496" rIns="485931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/>
            <a:t>What Jesus claimed about Himself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/>
            <a:t>What others testified about Him 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/>
            <a:t>What Jesus did to show His power</a:t>
          </a:r>
        </a:p>
      </dsp:txBody>
      <dsp:txXfrm>
        <a:off x="0" y="1936757"/>
        <a:ext cx="6261100" cy="3628800"/>
      </dsp:txXfrm>
    </dsp:sp>
    <dsp:sp modelId="{82550940-EA15-4659-A17D-377D49C7EEB7}">
      <dsp:nvSpPr>
        <dsp:cNvPr id="0" name=""/>
        <dsp:cNvSpPr/>
      </dsp:nvSpPr>
      <dsp:spPr>
        <a:xfrm>
          <a:off x="313055" y="1464437"/>
          <a:ext cx="4382770" cy="94464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658" tIns="0" rIns="165658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By understanding:</a:t>
          </a:r>
        </a:p>
      </dsp:txBody>
      <dsp:txXfrm>
        <a:off x="359169" y="1510551"/>
        <a:ext cx="4290542" cy="852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5D61-9365-4483-9BF4-12E3CD1E8CC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70C1FD5C-C7B3-4089-96E6-C1C027995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166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5D61-9365-4483-9BF4-12E3CD1E8CC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70C1FD5C-C7B3-4089-96E6-C1C027995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5D61-9365-4483-9BF4-12E3CD1E8CC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70C1FD5C-C7B3-4089-96E6-C1C027995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62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5D61-9365-4483-9BF4-12E3CD1E8CC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0C1FD5C-C7B3-4089-96E6-C1C02799585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1569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5D61-9365-4483-9BF4-12E3CD1E8CC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0C1FD5C-C7B3-4089-96E6-C1C027995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72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5D61-9365-4483-9BF4-12E3CD1E8CC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FD5C-C7B3-4089-96E6-C1C027995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89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5D61-9365-4483-9BF4-12E3CD1E8CC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FD5C-C7B3-4089-96E6-C1C027995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69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5D61-9365-4483-9BF4-12E3CD1E8CC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FD5C-C7B3-4089-96E6-C1C027995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199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AE5D61-9365-4483-9BF4-12E3CD1E8CC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70C1FD5C-C7B3-4089-96E6-C1C027995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5D61-9365-4483-9BF4-12E3CD1E8CC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FD5C-C7B3-4089-96E6-C1C027995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98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5D61-9365-4483-9BF4-12E3CD1E8CC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70C1FD5C-C7B3-4089-96E6-C1C027995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96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5D61-9365-4483-9BF4-12E3CD1E8CC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FD5C-C7B3-4089-96E6-C1C027995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2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5D61-9365-4483-9BF4-12E3CD1E8CC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FD5C-C7B3-4089-96E6-C1C027995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04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5D61-9365-4483-9BF4-12E3CD1E8CC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FD5C-C7B3-4089-96E6-C1C027995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88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5D61-9365-4483-9BF4-12E3CD1E8CC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FD5C-C7B3-4089-96E6-C1C027995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37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5D61-9365-4483-9BF4-12E3CD1E8CC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FD5C-C7B3-4089-96E6-C1C027995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752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5D61-9365-4483-9BF4-12E3CD1E8CC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FD5C-C7B3-4089-96E6-C1C027995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157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E5D61-9365-4483-9BF4-12E3CD1E8CC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1FD5C-C7B3-4089-96E6-C1C027995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017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731DB-6FB4-4983-9D04-9E9FEFB204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115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σημεῖον</a:t>
            </a:r>
            <a:endParaRPr lang="en-US" sz="115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77C9FD-109B-40A2-99EC-7F982B37B2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Joseph Peters</a:t>
            </a:r>
          </a:p>
        </p:txBody>
      </p:sp>
    </p:spTree>
    <p:extLst>
      <p:ext uri="{BB962C8B-B14F-4D97-AF65-F5344CB8AC3E}">
        <p14:creationId xmlns:p14="http://schemas.microsoft.com/office/powerpoint/2010/main" val="415325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77C50-B9EB-4F46-AECE-AB047E2F9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0" dirty="0">
                <a:solidFill>
                  <a:srgbClr val="FFFFFF"/>
                </a:solidFill>
                <a:effectLst/>
                <a:latin typeface="Segoe UI Historic" panose="020B0502040204020203" pitchFamily="34" charset="0"/>
              </a:rPr>
              <a:t>"I Am" Sayings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9BAEC-C8E4-4E0A-9AC1-F340050C5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70404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b="0" i="0" dirty="0">
                <a:solidFill>
                  <a:srgbClr val="FFFFFF"/>
                </a:solidFill>
                <a:effectLst/>
                <a:latin typeface="Segoe UI Historic" panose="020B0502040204020203" pitchFamily="34" charset="0"/>
              </a:rPr>
              <a:t> I am the bread of life (6:35)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0" i="0" dirty="0">
                <a:solidFill>
                  <a:srgbClr val="FFFFFF"/>
                </a:solidFill>
                <a:effectLst/>
                <a:latin typeface="Segoe UI Historic" panose="020B0502040204020203" pitchFamily="34" charset="0"/>
              </a:rPr>
              <a:t> I am the light of the world (8:12; 9:5)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0" i="0" dirty="0">
                <a:solidFill>
                  <a:srgbClr val="FFFFFF"/>
                </a:solidFill>
                <a:effectLst/>
                <a:latin typeface="Segoe UI Historic" panose="020B0502040204020203" pitchFamily="34" charset="0"/>
              </a:rPr>
              <a:t> I am the door (10:9)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0" i="0" dirty="0">
                <a:solidFill>
                  <a:srgbClr val="FFFFFF"/>
                </a:solidFill>
                <a:effectLst/>
                <a:latin typeface="Segoe UI Historic" panose="020B0502040204020203" pitchFamily="34" charset="0"/>
              </a:rPr>
              <a:t> I am the good shepherd (10:11)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0" i="0" dirty="0">
                <a:solidFill>
                  <a:srgbClr val="FFFFFF"/>
                </a:solidFill>
                <a:effectLst/>
                <a:latin typeface="Segoe UI Historic" panose="020B0502040204020203" pitchFamily="34" charset="0"/>
              </a:rPr>
              <a:t> I am the resurrection and the life (11:25)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0" i="0" dirty="0">
                <a:solidFill>
                  <a:srgbClr val="FFFFFF"/>
                </a:solidFill>
                <a:effectLst/>
                <a:latin typeface="Segoe UI Historic" panose="020B0502040204020203" pitchFamily="34" charset="0"/>
              </a:rPr>
              <a:t> I am the way, and the truth, and the life (14:6)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0" i="0" dirty="0">
                <a:solidFill>
                  <a:srgbClr val="FFFFFF"/>
                </a:solidFill>
                <a:effectLst/>
                <a:latin typeface="Segoe UI Historic" panose="020B0502040204020203" pitchFamily="34" charset="0"/>
              </a:rPr>
              <a:t> I am the vine (15:5) </a:t>
            </a:r>
          </a:p>
          <a:p>
            <a:pPr marL="0" indent="0">
              <a:buNone/>
            </a:pPr>
            <a:r>
              <a:rPr lang="en-US" sz="3200" b="1" i="0" dirty="0">
                <a:solidFill>
                  <a:srgbClr val="FFFFFF"/>
                </a:solidFill>
                <a:effectLst/>
                <a:latin typeface="Segoe UI Historic" panose="020B0502040204020203" pitchFamily="34" charset="0"/>
              </a:rPr>
              <a:t>I am... I am (4:26, 8:24, 28, 58; 13:13, 19; 3:14; 18:5-6,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95032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E0A2E-72E0-47C2-AE8F-22D0E24B2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Skeptics Claims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F0293-6B72-4064-91F9-9C3481283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420298" cy="3599316"/>
          </a:xfrm>
        </p:spPr>
        <p:txBody>
          <a:bodyPr>
            <a:normAutofit/>
          </a:bodyPr>
          <a:lstStyle/>
          <a:p>
            <a:r>
              <a:rPr lang="en-US" sz="3200" b="1" dirty="0"/>
              <a:t>Some skeptics will argue that Jesus did not clearly tell people that He was God but, rather, the apostles, such as Paul, were the ones who made such claims. 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601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E0A2E-72E0-47C2-AE8F-22D0E24B2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Skeptics Evidence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F0293-6B72-4064-91F9-9C3481283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1010234" cy="42802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Mark 1:44a (KJV) </a:t>
            </a:r>
            <a:br>
              <a:rPr lang="en-US" sz="3200" dirty="0"/>
            </a:br>
            <a:r>
              <a:rPr lang="en-US" sz="3200" baseline="30000" dirty="0"/>
              <a:t>44 </a:t>
            </a:r>
            <a:r>
              <a:rPr lang="en-US" sz="3200" dirty="0"/>
              <a:t> And saith unto him, </a:t>
            </a:r>
            <a:r>
              <a:rPr lang="en-US" sz="3200" dirty="0">
                <a:solidFill>
                  <a:srgbClr val="FFFF00"/>
                </a:solidFill>
              </a:rPr>
              <a:t>See thou say nothing to any man:</a:t>
            </a:r>
          </a:p>
          <a:p>
            <a:pPr marL="0" indent="0">
              <a:buNone/>
            </a:pPr>
            <a:r>
              <a:rPr lang="en-US" sz="3200" b="1" dirty="0"/>
              <a:t>Luke 4:34-35 (KJV) </a:t>
            </a:r>
            <a:br>
              <a:rPr lang="en-US" sz="3200" dirty="0"/>
            </a:br>
            <a:r>
              <a:rPr lang="en-US" sz="3200" baseline="30000" dirty="0"/>
              <a:t>34 </a:t>
            </a:r>
            <a:r>
              <a:rPr lang="en-US" sz="3200" dirty="0"/>
              <a:t> Saying, Let </a:t>
            </a:r>
            <a:r>
              <a:rPr lang="en-US" sz="3200" i="1" dirty="0"/>
              <a:t>us</a:t>
            </a:r>
            <a:r>
              <a:rPr lang="en-US" sz="3200" dirty="0"/>
              <a:t> alone; what have we to do with thee, </a:t>
            </a:r>
            <a:r>
              <a:rPr lang="en-US" sz="3200" i="1" dirty="0"/>
              <a:t>thou</a:t>
            </a:r>
            <a:r>
              <a:rPr lang="en-US" sz="3200" dirty="0"/>
              <a:t> Jesus of Nazareth? art thou come to destroy us? </a:t>
            </a:r>
            <a:r>
              <a:rPr lang="en-US" sz="3200" dirty="0">
                <a:solidFill>
                  <a:srgbClr val="FFFF00"/>
                </a:solidFill>
              </a:rPr>
              <a:t>I know thee who thou art; the Holy One of God. </a:t>
            </a:r>
            <a:br>
              <a:rPr lang="en-US" sz="3200" dirty="0">
                <a:solidFill>
                  <a:srgbClr val="FFFF00"/>
                </a:solidFill>
              </a:rPr>
            </a:br>
            <a:r>
              <a:rPr lang="en-US" sz="3200" baseline="30000" dirty="0">
                <a:solidFill>
                  <a:srgbClr val="FFFF00"/>
                </a:solidFill>
              </a:rPr>
              <a:t>35 </a:t>
            </a:r>
            <a:r>
              <a:rPr lang="en-US" sz="3200" dirty="0">
                <a:solidFill>
                  <a:srgbClr val="FFFF00"/>
                </a:solidFill>
              </a:rPr>
              <a:t> And Jesus rebuked him, saying, Hold thy peace</a:t>
            </a:r>
            <a:r>
              <a:rPr lang="en-US" sz="3200" dirty="0"/>
              <a:t>, and come out of him. And when the devil had thrown him in the midst, he came out of him, and hurt him not. </a:t>
            </a:r>
          </a:p>
        </p:txBody>
      </p:sp>
    </p:spTree>
    <p:extLst>
      <p:ext uri="{BB962C8B-B14F-4D97-AF65-F5344CB8AC3E}">
        <p14:creationId xmlns:p14="http://schemas.microsoft.com/office/powerpoint/2010/main" val="559228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E0A2E-72E0-47C2-AE8F-22D0E24B2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evidence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F0293-6B72-4064-91F9-9C3481283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3768"/>
            <a:ext cx="11010234" cy="47342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/>
              <a:t>Mark 1:45 (KJV) </a:t>
            </a:r>
            <a:br>
              <a:rPr lang="en-US" sz="3200" dirty="0"/>
            </a:br>
            <a:r>
              <a:rPr lang="en-US" sz="3200" baseline="30000" dirty="0"/>
              <a:t>45 </a:t>
            </a:r>
            <a:r>
              <a:rPr lang="en-US" sz="3200" dirty="0"/>
              <a:t> But he went out,</a:t>
            </a:r>
            <a:r>
              <a:rPr lang="en-US" sz="3200" dirty="0">
                <a:solidFill>
                  <a:srgbClr val="FFFF00"/>
                </a:solidFill>
              </a:rPr>
              <a:t> and began to publish </a:t>
            </a:r>
            <a:r>
              <a:rPr lang="en-US" sz="3200" i="1" dirty="0">
                <a:solidFill>
                  <a:srgbClr val="FFFF00"/>
                </a:solidFill>
              </a:rPr>
              <a:t>it</a:t>
            </a:r>
            <a:r>
              <a:rPr lang="en-US" sz="3200" dirty="0">
                <a:solidFill>
                  <a:srgbClr val="FFFF00"/>
                </a:solidFill>
              </a:rPr>
              <a:t> much, </a:t>
            </a:r>
            <a:r>
              <a:rPr lang="en-US" sz="3200" dirty="0"/>
              <a:t>and to blaze abroad the matter, </a:t>
            </a:r>
            <a:r>
              <a:rPr lang="en-US" sz="3200" dirty="0">
                <a:solidFill>
                  <a:srgbClr val="FFFF00"/>
                </a:solidFill>
              </a:rPr>
              <a:t>insomuch that Jesus could no more openly enter into the city, </a:t>
            </a:r>
            <a:r>
              <a:rPr lang="en-US" sz="3200" dirty="0"/>
              <a:t>but was without in desert places: and they came to him from every quarter. </a:t>
            </a:r>
          </a:p>
          <a:p>
            <a:pPr marL="0" indent="0">
              <a:buNone/>
            </a:pPr>
            <a:r>
              <a:rPr lang="en-US" sz="3200" b="1" dirty="0"/>
              <a:t>John 6:14-15 (KJV) </a:t>
            </a:r>
            <a:br>
              <a:rPr lang="en-US" sz="3200" dirty="0"/>
            </a:br>
            <a:r>
              <a:rPr lang="en-US" sz="3200" baseline="30000" dirty="0"/>
              <a:t>14 </a:t>
            </a:r>
            <a:r>
              <a:rPr lang="en-US" sz="3200" dirty="0"/>
              <a:t> Then those men, when they had seen the miracle that Jesus did, said, This is of a truth that prophet that should come into the world. </a:t>
            </a:r>
            <a:br>
              <a:rPr lang="en-US" sz="3200" dirty="0"/>
            </a:br>
            <a:r>
              <a:rPr lang="en-US" sz="3200" baseline="30000" dirty="0"/>
              <a:t>15 </a:t>
            </a:r>
            <a:r>
              <a:rPr lang="en-US" sz="3200" dirty="0"/>
              <a:t> </a:t>
            </a:r>
            <a:r>
              <a:rPr lang="en-US" sz="3200" dirty="0">
                <a:solidFill>
                  <a:srgbClr val="FFFF00"/>
                </a:solidFill>
              </a:rPr>
              <a:t>When Jesus therefore perceived that they would come and take him by force, to make him a king, he departed again into a mountain himself alone. 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28408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E0A2E-72E0-47C2-AE8F-22D0E24B2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Jesus’ Claims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F0293-6B72-4064-91F9-9C3481283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420298" cy="3599316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John 4:25-26 (KJV) </a:t>
            </a:r>
            <a:br>
              <a:rPr lang="en-US" sz="3200" dirty="0"/>
            </a:br>
            <a:r>
              <a:rPr lang="en-US" sz="3200" baseline="30000" dirty="0"/>
              <a:t>25 </a:t>
            </a:r>
            <a:r>
              <a:rPr lang="en-US" sz="3200" dirty="0"/>
              <a:t> The woman saith unto him, </a:t>
            </a:r>
            <a:r>
              <a:rPr lang="en-US" sz="3200" dirty="0">
                <a:solidFill>
                  <a:srgbClr val="FFFF00"/>
                </a:solidFill>
              </a:rPr>
              <a:t>I know that </a:t>
            </a:r>
            <a:r>
              <a:rPr lang="en-US" sz="3200" dirty="0" err="1">
                <a:solidFill>
                  <a:srgbClr val="FFFF00"/>
                </a:solidFill>
              </a:rPr>
              <a:t>Messias</a:t>
            </a:r>
            <a:r>
              <a:rPr lang="en-US" sz="3200" dirty="0">
                <a:solidFill>
                  <a:srgbClr val="FFFF00"/>
                </a:solidFill>
              </a:rPr>
              <a:t> cometh, which is called Christ: when he is come, he will tell us all things. </a:t>
            </a:r>
            <a:br>
              <a:rPr lang="en-US" sz="3200" dirty="0"/>
            </a:br>
            <a:r>
              <a:rPr lang="en-US" sz="3200" baseline="30000" dirty="0"/>
              <a:t>26 </a:t>
            </a:r>
            <a:r>
              <a:rPr lang="en-US" sz="3200" dirty="0"/>
              <a:t> Jesus saith unto her, </a:t>
            </a:r>
            <a:r>
              <a:rPr lang="en-US" sz="3200" dirty="0">
                <a:solidFill>
                  <a:srgbClr val="FFFF00"/>
                </a:solidFill>
              </a:rPr>
              <a:t>I that speak unto thee am </a:t>
            </a:r>
            <a:r>
              <a:rPr lang="en-US" sz="3200" i="1" dirty="0">
                <a:solidFill>
                  <a:srgbClr val="FFFF00"/>
                </a:solidFill>
              </a:rPr>
              <a:t>he</a:t>
            </a:r>
            <a:r>
              <a:rPr lang="en-US" sz="3200" dirty="0">
                <a:solidFill>
                  <a:srgbClr val="FFFF00"/>
                </a:solidFill>
              </a:rPr>
              <a:t>. </a:t>
            </a:r>
          </a:p>
          <a:p>
            <a:r>
              <a:rPr lang="en-US" sz="3200" b="1" dirty="0"/>
              <a:t>John 10:30 (KJV) </a:t>
            </a:r>
            <a:br>
              <a:rPr lang="en-US" sz="3200" dirty="0"/>
            </a:br>
            <a:r>
              <a:rPr lang="en-US" sz="3200" baseline="30000" dirty="0"/>
              <a:t>30 </a:t>
            </a:r>
            <a:r>
              <a:rPr lang="en-US" sz="3200" dirty="0"/>
              <a:t> </a:t>
            </a:r>
            <a:r>
              <a:rPr lang="en-US" sz="3200" dirty="0">
                <a:solidFill>
                  <a:srgbClr val="FFFF00"/>
                </a:solidFill>
              </a:rPr>
              <a:t>I and </a:t>
            </a:r>
            <a:r>
              <a:rPr lang="en-US" sz="3200" i="1" dirty="0">
                <a:solidFill>
                  <a:srgbClr val="FFFF00"/>
                </a:solidFill>
              </a:rPr>
              <a:t>my</a:t>
            </a:r>
            <a:r>
              <a:rPr lang="en-US" sz="3200" dirty="0">
                <a:solidFill>
                  <a:srgbClr val="FFFF00"/>
                </a:solidFill>
              </a:rPr>
              <a:t> Father are one.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938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C3E6C53-102E-4ACA-BCBB-3CC973B9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7B2B42C-0777-4D6E-9432-535281803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FEAAB60-93E2-4DC6-99AC-939637BCE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EF5ECB8-D49C-48FB-A93E-88EB2FFDF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11B77A2-BD5C-432D-B52E-C12612C74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2E911EF-80F5-4781-A4DF-44EFAF242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0A2A734-17E4-44D5-9630-D54D6AF74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FFB5C33-24B2-4764-BDBD-4C10A21DB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88808" y="0"/>
            <a:ext cx="340319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FEB601E2-EFED-4313-BEE4-9E27B94FC6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2852"/>
            <a:ext cx="9110541" cy="246557"/>
          </a:xfrm>
          <a:prstGeom prst="rect">
            <a:avLst/>
          </a:prstGeom>
        </p:spPr>
      </p:pic>
      <p:sp>
        <p:nvSpPr>
          <p:cNvPr id="37" name="Rectangle 24">
            <a:extLst>
              <a:ext uri="{FF2B5EF4-FFF2-40B4-BE49-F238E27FC236}">
                <a16:creationId xmlns:a16="http://schemas.microsoft.com/office/drawing/2014/main" id="{1425DB5A-CEE1-4EE1-8C4A-689E49D354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590078"/>
            <a:ext cx="9110542" cy="1660332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BEA60B-DBD2-4FD7-AC41-AE2F70DBE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510" y="2733709"/>
            <a:ext cx="7657792" cy="137307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 dirty="0">
                <a:solidFill>
                  <a:srgbClr val="FFFFFF"/>
                </a:solidFill>
              </a:rPr>
              <a:t>Witnesses of Jesus</a:t>
            </a:r>
          </a:p>
        </p:txBody>
      </p:sp>
    </p:spTree>
    <p:extLst>
      <p:ext uri="{BB962C8B-B14F-4D97-AF65-F5344CB8AC3E}">
        <p14:creationId xmlns:p14="http://schemas.microsoft.com/office/powerpoint/2010/main" val="365323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77C50-B9EB-4F46-AECE-AB047E2F9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i="0" dirty="0">
                <a:solidFill>
                  <a:srgbClr val="FFFFFF"/>
                </a:solidFill>
                <a:effectLst/>
                <a:latin typeface="Segoe UI Historic" panose="020B0502040204020203" pitchFamily="34" charset="0"/>
              </a:rPr>
              <a:t>Witnesses of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9BAEC-C8E4-4E0A-9AC1-F340050C5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7040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0" i="0" dirty="0">
                <a:solidFill>
                  <a:srgbClr val="FFFFFF"/>
                </a:solidFill>
                <a:effectLst/>
                <a:latin typeface="Segoe UI Historic" panose="020B0502040204020203" pitchFamily="34" charset="0"/>
              </a:rPr>
              <a:t> The Father (5:32, 34, 37; 8:18)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i="0" dirty="0">
                <a:solidFill>
                  <a:srgbClr val="FFFFFF"/>
                </a:solidFill>
                <a:effectLst/>
                <a:latin typeface="Segoe UI Historic" panose="020B0502040204020203" pitchFamily="34" charset="0"/>
              </a:rPr>
              <a:t> The Son (3:11; 8:14, 18; 18:37)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i="0" dirty="0">
                <a:solidFill>
                  <a:srgbClr val="FFFFFF"/>
                </a:solidFill>
                <a:effectLst/>
                <a:latin typeface="Segoe UI Historic" panose="020B0502040204020203" pitchFamily="34" charset="0"/>
              </a:rPr>
              <a:t> The Holy Spirit (15:26; 16:13-14)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i="0" dirty="0">
                <a:solidFill>
                  <a:srgbClr val="FFFFFF"/>
                </a:solidFill>
                <a:effectLst/>
                <a:latin typeface="Segoe UI Historic" panose="020B0502040204020203" pitchFamily="34" charset="0"/>
              </a:rPr>
              <a:t> Scriptures (1:45; 5:39, 40, 46)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i="0" dirty="0">
                <a:solidFill>
                  <a:srgbClr val="FFFFFF"/>
                </a:solidFill>
                <a:effectLst/>
                <a:latin typeface="Segoe UI Historic" panose="020B0502040204020203" pitchFamily="34" charset="0"/>
              </a:rPr>
              <a:t> The works of Jesus (5:17, 36; 10:25; 14:11; 15:24)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i="0" dirty="0">
                <a:solidFill>
                  <a:srgbClr val="FFFFFF"/>
                </a:solidFill>
                <a:effectLst/>
                <a:latin typeface="Segoe UI Historic" panose="020B0502040204020203" pitchFamily="34" charset="0"/>
              </a:rPr>
              <a:t> John the Baptist (1:7-8; 5:33-35)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i="0" dirty="0">
                <a:solidFill>
                  <a:srgbClr val="FFFFFF"/>
                </a:solidFill>
                <a:effectLst/>
                <a:latin typeface="Segoe UI Historic" panose="020B0502040204020203" pitchFamily="34" charset="0"/>
              </a:rPr>
              <a:t> The disciples (15:27; 19:35; 21:24)</a:t>
            </a:r>
          </a:p>
          <a:p>
            <a:pPr marL="0" indent="0">
              <a:buNone/>
            </a:pPr>
            <a:r>
              <a:rPr lang="en-US" sz="2400" b="1" i="0" dirty="0">
                <a:solidFill>
                  <a:srgbClr val="FFFFFF"/>
                </a:solidFill>
                <a:effectLst/>
                <a:latin typeface="Segoe UI Historic" panose="020B0502040204020203" pitchFamily="34" charset="0"/>
              </a:rPr>
              <a:t>Witness of changed lives (4:39; 9:25, 38; 12:17)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01106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4B168-2C2C-4363-9163-88DBE9E0D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Claims that God is His Witness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DA961-F10D-47CE-9BA3-7CA07CB5C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John 5:37 (KJV) </a:t>
            </a:r>
            <a:br>
              <a:rPr lang="en-US" sz="3200" dirty="0"/>
            </a:br>
            <a:r>
              <a:rPr lang="en-US" sz="3200" baseline="30000" dirty="0"/>
              <a:t>37 </a:t>
            </a:r>
            <a:r>
              <a:rPr lang="en-US" sz="3200" dirty="0"/>
              <a:t> </a:t>
            </a:r>
            <a:r>
              <a:rPr lang="en-US" sz="3200" dirty="0">
                <a:solidFill>
                  <a:srgbClr val="FFFF00"/>
                </a:solidFill>
              </a:rPr>
              <a:t>And the Father himself, which hath sent me, hath borne witness of me. </a:t>
            </a:r>
            <a:r>
              <a:rPr lang="en-US" sz="3200" dirty="0"/>
              <a:t>Ye have neither heard his voice at any time, nor seen his shape. </a:t>
            </a:r>
            <a:br>
              <a:rPr lang="en-US" sz="3200" dirty="0"/>
            </a:br>
            <a:br>
              <a:rPr lang="en-US" sz="3200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775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98F8F-D896-406A-AA77-9B0DA259D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Publicly Testified of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BC7B5-AF34-46C6-A03B-D5485ECDE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71401"/>
            <a:ext cx="9613861" cy="44277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At His Baptism</a:t>
            </a:r>
          </a:p>
          <a:p>
            <a:r>
              <a:rPr lang="en-US" b="1" dirty="0"/>
              <a:t>Matthew 3:17 (KJV) </a:t>
            </a:r>
            <a:br>
              <a:rPr lang="en-US" dirty="0"/>
            </a:br>
            <a:r>
              <a:rPr lang="en-US" baseline="30000" dirty="0"/>
              <a:t>17 </a:t>
            </a:r>
            <a:r>
              <a:rPr lang="en-US" dirty="0"/>
              <a:t> </a:t>
            </a:r>
            <a:r>
              <a:rPr lang="en-US" dirty="0">
                <a:solidFill>
                  <a:srgbClr val="FFFF00"/>
                </a:solidFill>
              </a:rPr>
              <a:t>And lo a voice from heaven, saying, This is my beloved Son, in whom I am well pleased. </a:t>
            </a:r>
          </a:p>
          <a:p>
            <a:pPr marL="0" indent="0">
              <a:buNone/>
            </a:pPr>
            <a:r>
              <a:rPr lang="en-US" b="1" u="sng" dirty="0"/>
              <a:t>At the Mount of Transfiguration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b="1" dirty="0"/>
              <a:t>Matthew 17:5 (KJV) </a:t>
            </a:r>
            <a:br>
              <a:rPr lang="en-US" dirty="0"/>
            </a:br>
            <a:r>
              <a:rPr lang="en-US" baseline="30000" dirty="0"/>
              <a:t>5 </a:t>
            </a:r>
            <a:r>
              <a:rPr lang="en-US" dirty="0"/>
              <a:t> While he yet </a:t>
            </a:r>
            <a:r>
              <a:rPr lang="en-US" dirty="0" err="1"/>
              <a:t>spake</a:t>
            </a:r>
            <a:r>
              <a:rPr lang="en-US" dirty="0"/>
              <a:t>, behold, a bright cloud overshadowed them: and behold </a:t>
            </a:r>
            <a:r>
              <a:rPr lang="en-US" dirty="0">
                <a:solidFill>
                  <a:srgbClr val="FFFF00"/>
                </a:solidFill>
              </a:rPr>
              <a:t>a voice out of the cloud, which said, This is my beloved Son, in whom I am well pleased; hear ye him. 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609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C0D33-1CAD-4C3B-ACB3-BCA08E5A5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Scripture Testifies of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AB96B-9909-441F-A35A-37362BAE5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980737" cy="4378559"/>
          </a:xfrm>
        </p:spPr>
        <p:txBody>
          <a:bodyPr>
            <a:normAutofit/>
          </a:bodyPr>
          <a:lstStyle/>
          <a:p>
            <a:r>
              <a:rPr lang="en-US" sz="3200" b="1" dirty="0"/>
              <a:t>John 5:39 (KJV) </a:t>
            </a:r>
            <a:br>
              <a:rPr lang="en-US" sz="3200" dirty="0"/>
            </a:br>
            <a:r>
              <a:rPr lang="en-US" sz="3200" baseline="30000" dirty="0"/>
              <a:t>39 </a:t>
            </a:r>
            <a:r>
              <a:rPr lang="en-US" sz="3200" dirty="0"/>
              <a:t> </a:t>
            </a:r>
            <a:r>
              <a:rPr lang="en-US" sz="3200" dirty="0">
                <a:solidFill>
                  <a:srgbClr val="FFFF00"/>
                </a:solidFill>
              </a:rPr>
              <a:t>Search the scriptures</a:t>
            </a:r>
            <a:r>
              <a:rPr lang="en-US" sz="3200" dirty="0"/>
              <a:t>; for in them ye think ye have eternal life: and they are they </a:t>
            </a:r>
            <a:r>
              <a:rPr lang="en-US" sz="3200" dirty="0">
                <a:solidFill>
                  <a:srgbClr val="FFFF00"/>
                </a:solidFill>
              </a:rPr>
              <a:t>which testify of me</a:t>
            </a:r>
            <a:r>
              <a:rPr lang="en-US" sz="3200" dirty="0"/>
              <a:t>. </a:t>
            </a:r>
          </a:p>
          <a:p>
            <a:r>
              <a:rPr lang="en-US" sz="3200" b="1" dirty="0"/>
              <a:t>John 1:45 (KJV) </a:t>
            </a:r>
            <a:br>
              <a:rPr lang="en-US" sz="3200" dirty="0"/>
            </a:br>
            <a:r>
              <a:rPr lang="en-US" sz="3200" baseline="30000" dirty="0"/>
              <a:t>45 </a:t>
            </a:r>
            <a:r>
              <a:rPr lang="en-US" sz="3200" dirty="0"/>
              <a:t> Philip </a:t>
            </a:r>
            <a:r>
              <a:rPr lang="en-US" sz="3200" dirty="0" err="1"/>
              <a:t>findeth</a:t>
            </a:r>
            <a:r>
              <a:rPr lang="en-US" sz="3200" dirty="0"/>
              <a:t> Nathanael, and saith unto him, </a:t>
            </a:r>
            <a:r>
              <a:rPr lang="en-US" sz="3200" dirty="0">
                <a:solidFill>
                  <a:srgbClr val="FFFF00"/>
                </a:solidFill>
              </a:rPr>
              <a:t>We have found him, of whom Moses in the law, and the prophets, did write, Jesus of Nazareth,</a:t>
            </a:r>
            <a:r>
              <a:rPr lang="en-US" sz="3200" dirty="0"/>
              <a:t> the son of Joseph.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66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DBCB3D0-62EC-4D8A-A9E7-991AF662D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2C758D7-9BCC-44AD-98FB-A68CA5267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890917F-0A64-4C0A-91F8-E4F6BE6A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38C8E05-3629-4B19-A965-0C926F9DE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9044F20B-3F79-4BBD-A9B8-33672B6A4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7C68CA-0E6B-4486-A73C-B6ED0FEE7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/>
              <a:t>The Four Gospels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1E544DD-CCF3-4DCB-AA93-CED9923B25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5074277"/>
              </p:ext>
            </p:extLst>
          </p:nvPr>
        </p:nvGraphicFramePr>
        <p:xfrm>
          <a:off x="5437509" y="777860"/>
          <a:ext cx="5955658" cy="5385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955274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C0D33-1CAD-4C3B-ACB3-BCA08E5A5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Holy Spirit Testifies of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AB96B-9909-441F-A35A-37362BAE5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980737" cy="4378559"/>
          </a:xfrm>
        </p:spPr>
        <p:txBody>
          <a:bodyPr>
            <a:normAutofit/>
          </a:bodyPr>
          <a:lstStyle/>
          <a:p>
            <a:r>
              <a:rPr lang="en-US" sz="3600" b="1" dirty="0"/>
              <a:t>John 15:26 (KJV) </a:t>
            </a:r>
            <a:br>
              <a:rPr lang="en-US" sz="3600" dirty="0"/>
            </a:br>
            <a:r>
              <a:rPr lang="en-US" sz="3600" baseline="30000" dirty="0"/>
              <a:t>26 </a:t>
            </a:r>
            <a:r>
              <a:rPr lang="en-US" sz="3600" dirty="0"/>
              <a:t> But when the Comforter is come, whom I will send unto you from the Father, </a:t>
            </a:r>
            <a:r>
              <a:rPr lang="en-US" sz="3600" i="1" dirty="0"/>
              <a:t>even</a:t>
            </a:r>
            <a:r>
              <a:rPr lang="en-US" sz="3600" dirty="0"/>
              <a:t> the Spirit of truth, which </a:t>
            </a:r>
            <a:r>
              <a:rPr lang="en-US" sz="3600" dirty="0" err="1"/>
              <a:t>proceedeth</a:t>
            </a:r>
            <a:r>
              <a:rPr lang="en-US" sz="3600" dirty="0"/>
              <a:t> from the Father, </a:t>
            </a:r>
            <a:r>
              <a:rPr lang="en-US" sz="3600" dirty="0">
                <a:solidFill>
                  <a:srgbClr val="FFFF00"/>
                </a:solidFill>
              </a:rPr>
              <a:t>he shall testify of me: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654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C0D33-1CAD-4C3B-ACB3-BCA08E5A5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Disciples Testify of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AB96B-9909-441F-A35A-37362BAE5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65" y="2336872"/>
            <a:ext cx="11562735" cy="4521128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/>
              <a:t>John 15:27 (KJV) </a:t>
            </a:r>
            <a:br>
              <a:rPr lang="en-US" sz="3200" dirty="0"/>
            </a:br>
            <a:r>
              <a:rPr lang="en-US" sz="3200" baseline="30000" dirty="0"/>
              <a:t>27 </a:t>
            </a:r>
            <a:r>
              <a:rPr lang="en-US" sz="3200" dirty="0"/>
              <a:t> And </a:t>
            </a:r>
            <a:r>
              <a:rPr lang="en-US" sz="3200" dirty="0">
                <a:solidFill>
                  <a:srgbClr val="FFFF00"/>
                </a:solidFill>
              </a:rPr>
              <a:t>ye also shall bear witness</a:t>
            </a:r>
            <a:r>
              <a:rPr lang="en-US" sz="3200" dirty="0"/>
              <a:t>, because ye have been with me from the beginning. </a:t>
            </a:r>
          </a:p>
          <a:p>
            <a:endParaRPr lang="en-US" sz="3200" b="1" dirty="0"/>
          </a:p>
          <a:p>
            <a:r>
              <a:rPr lang="en-US" sz="3200" b="1" dirty="0"/>
              <a:t>Matthew 16:15-17 (KJV) </a:t>
            </a:r>
            <a:br>
              <a:rPr lang="en-US" sz="3200" dirty="0"/>
            </a:br>
            <a:r>
              <a:rPr lang="en-US" sz="3200" baseline="30000" dirty="0"/>
              <a:t>15 </a:t>
            </a:r>
            <a:r>
              <a:rPr lang="en-US" sz="3200" dirty="0"/>
              <a:t> He saith unto them, But whom say ye that I am? </a:t>
            </a:r>
            <a:br>
              <a:rPr lang="en-US" sz="3200" dirty="0"/>
            </a:br>
            <a:r>
              <a:rPr lang="en-US" sz="3200" baseline="30000" dirty="0"/>
              <a:t>16 </a:t>
            </a:r>
            <a:r>
              <a:rPr lang="en-US" sz="3200" dirty="0"/>
              <a:t> And Simon Peter answered and said, </a:t>
            </a:r>
            <a:r>
              <a:rPr lang="en-US" sz="3200" dirty="0">
                <a:solidFill>
                  <a:srgbClr val="FFFF00"/>
                </a:solidFill>
              </a:rPr>
              <a:t>Thou art the Christ, the Son of the living God</a:t>
            </a:r>
            <a:r>
              <a:rPr lang="en-US" sz="3200" dirty="0"/>
              <a:t>. </a:t>
            </a:r>
            <a:br>
              <a:rPr lang="en-US" sz="3200" dirty="0"/>
            </a:br>
            <a:r>
              <a:rPr lang="en-US" sz="3200" baseline="30000" dirty="0"/>
              <a:t>17 </a:t>
            </a:r>
            <a:r>
              <a:rPr lang="en-US" sz="3200" dirty="0"/>
              <a:t> And Jesus answered and said unto him, Blessed art thou, Simon </a:t>
            </a:r>
            <a:r>
              <a:rPr lang="en-US" sz="3200" dirty="0" err="1"/>
              <a:t>Barjona</a:t>
            </a:r>
            <a:r>
              <a:rPr lang="en-US" sz="3200" dirty="0"/>
              <a:t>: for flesh and blood hath not revealed </a:t>
            </a:r>
            <a:r>
              <a:rPr lang="en-US" sz="3200" i="1" dirty="0"/>
              <a:t>it</a:t>
            </a:r>
            <a:r>
              <a:rPr lang="en-US" sz="3200" dirty="0"/>
              <a:t> unto thee, but my Father which is in heaven.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1774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C3E6C53-102E-4ACA-BCBB-3CC973B9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7B2B42C-0777-4D6E-9432-535281803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FEAAB60-93E2-4DC6-99AC-939637BCE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EF5ECB8-D49C-48FB-A93E-88EB2FFDF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11B77A2-BD5C-432D-B52E-C12612C74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2E911EF-80F5-4781-A4DF-44EFAF242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0A2A734-17E4-44D5-9630-D54D6AF74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FFB5C33-24B2-4764-BDBD-4C10A21DB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88808" y="0"/>
            <a:ext cx="340319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FEB601E2-EFED-4313-BEE4-9E27B94FC6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2852"/>
            <a:ext cx="9110541" cy="246557"/>
          </a:xfrm>
          <a:prstGeom prst="rect">
            <a:avLst/>
          </a:prstGeom>
        </p:spPr>
      </p:pic>
      <p:sp>
        <p:nvSpPr>
          <p:cNvPr id="37" name="Rectangle 24">
            <a:extLst>
              <a:ext uri="{FF2B5EF4-FFF2-40B4-BE49-F238E27FC236}">
                <a16:creationId xmlns:a16="http://schemas.microsoft.com/office/drawing/2014/main" id="{1425DB5A-CEE1-4EE1-8C4A-689E49D354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590078"/>
            <a:ext cx="9110542" cy="1660332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BEA60B-DBD2-4FD7-AC41-AE2F70DBE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510" y="2733709"/>
            <a:ext cx="7657792" cy="137307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 dirty="0">
                <a:solidFill>
                  <a:srgbClr val="FFFFFF"/>
                </a:solidFill>
              </a:rPr>
              <a:t>Signs of Jesus’ Power</a:t>
            </a:r>
          </a:p>
        </p:txBody>
      </p:sp>
    </p:spTree>
    <p:extLst>
      <p:ext uri="{BB962C8B-B14F-4D97-AF65-F5344CB8AC3E}">
        <p14:creationId xmlns:p14="http://schemas.microsoft.com/office/powerpoint/2010/main" val="20827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77C50-B9EB-4F46-AECE-AB047E2F9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i="0" dirty="0">
                <a:solidFill>
                  <a:srgbClr val="FFFFFF"/>
                </a:solidFill>
                <a:effectLst/>
                <a:latin typeface="Segoe UI Historic" panose="020B0502040204020203" pitchFamily="34" charset="0"/>
              </a:rPr>
              <a:t>Signs of Jesus'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9BAEC-C8E4-4E0A-9AC1-F340050C5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1433021" cy="427040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0" i="0" dirty="0">
                <a:solidFill>
                  <a:srgbClr val="FFFFFF"/>
                </a:solidFill>
                <a:effectLst/>
                <a:latin typeface="Segoe UI Historic" panose="020B0502040204020203" pitchFamily="34" charset="0"/>
              </a:rPr>
              <a:t> Changing water into wine (2:1-11)       Not </a:t>
            </a:r>
            <a:r>
              <a:rPr lang="en-US" sz="2800" dirty="0">
                <a:solidFill>
                  <a:srgbClr val="FFFFFF"/>
                </a:solidFill>
                <a:latin typeface="Segoe UI Historic" panose="020B0502040204020203" pitchFamily="34" charset="0"/>
              </a:rPr>
              <a:t>limited by </a:t>
            </a:r>
            <a:r>
              <a:rPr lang="en-US" sz="2800" b="1" i="0" dirty="0">
                <a:solidFill>
                  <a:srgbClr val="FFFFFF"/>
                </a:solidFill>
                <a:effectLst/>
                <a:latin typeface="Segoe UI Historic" panose="020B0502040204020203" pitchFamily="34" charset="0"/>
              </a:rPr>
              <a:t>Creation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0" i="0" dirty="0">
                <a:solidFill>
                  <a:srgbClr val="FFFFFF"/>
                </a:solidFill>
                <a:effectLst/>
                <a:latin typeface="Segoe UI Historic" panose="020B0502040204020203" pitchFamily="34" charset="0"/>
              </a:rPr>
              <a:t> Healing the nobleman's son (4:46-54)  Not </a:t>
            </a:r>
            <a:r>
              <a:rPr lang="en-US" sz="2800" dirty="0">
                <a:solidFill>
                  <a:srgbClr val="FFFFFF"/>
                </a:solidFill>
                <a:latin typeface="Segoe UI Historic" panose="020B0502040204020203" pitchFamily="34" charset="0"/>
              </a:rPr>
              <a:t>limited by </a:t>
            </a:r>
            <a:r>
              <a:rPr lang="en-US" sz="2800" b="1" i="0" dirty="0">
                <a:solidFill>
                  <a:srgbClr val="FFFFFF"/>
                </a:solidFill>
                <a:effectLst/>
                <a:latin typeface="Segoe UI Historic" panose="020B0502040204020203" pitchFamily="34" charset="0"/>
              </a:rPr>
              <a:t>Distance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0" i="0" dirty="0">
                <a:solidFill>
                  <a:srgbClr val="FFFFFF"/>
                </a:solidFill>
                <a:effectLst/>
                <a:latin typeface="Segoe UI Historic" panose="020B0502040204020203" pitchFamily="34" charset="0"/>
              </a:rPr>
              <a:t> Healing the lame man (5:1-9)               Not </a:t>
            </a:r>
            <a:r>
              <a:rPr lang="en-US" sz="2800" dirty="0">
                <a:solidFill>
                  <a:srgbClr val="FFFFFF"/>
                </a:solidFill>
                <a:latin typeface="Segoe UI Historic" panose="020B0502040204020203" pitchFamily="34" charset="0"/>
              </a:rPr>
              <a:t>limited by </a:t>
            </a:r>
            <a:r>
              <a:rPr lang="en-US" sz="2800" b="1" dirty="0">
                <a:solidFill>
                  <a:srgbClr val="FFFFFF"/>
                </a:solidFill>
                <a:latin typeface="Segoe UI Historic" panose="020B0502040204020203" pitchFamily="34" charset="0"/>
              </a:rPr>
              <a:t>T</a:t>
            </a:r>
            <a:r>
              <a:rPr lang="en-US" sz="2800" b="1" i="0" dirty="0">
                <a:solidFill>
                  <a:srgbClr val="FFFFFF"/>
                </a:solidFill>
                <a:effectLst/>
                <a:latin typeface="Segoe UI Historic" panose="020B0502040204020203" pitchFamily="34" charset="0"/>
              </a:rPr>
              <a:t>ime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0" i="0" dirty="0">
                <a:solidFill>
                  <a:srgbClr val="FFFFFF"/>
                </a:solidFill>
                <a:effectLst/>
                <a:latin typeface="Segoe UI Historic" panose="020B0502040204020203" pitchFamily="34" charset="0"/>
              </a:rPr>
              <a:t> Providing food for the 5,000 (6:1–14)   Not </a:t>
            </a:r>
            <a:r>
              <a:rPr lang="en-US" sz="2800" dirty="0">
                <a:solidFill>
                  <a:srgbClr val="FFFFFF"/>
                </a:solidFill>
                <a:latin typeface="Segoe UI Historic" panose="020B0502040204020203" pitchFamily="34" charset="0"/>
              </a:rPr>
              <a:t>limited by </a:t>
            </a:r>
            <a:r>
              <a:rPr lang="en-US" sz="2800" b="1" dirty="0">
                <a:solidFill>
                  <a:srgbClr val="FFFFFF"/>
                </a:solidFill>
                <a:latin typeface="Segoe UI Historic" panose="020B0502040204020203" pitchFamily="34" charset="0"/>
              </a:rPr>
              <a:t>R</a:t>
            </a:r>
            <a:r>
              <a:rPr lang="en-US" sz="2800" b="1" i="0" dirty="0">
                <a:solidFill>
                  <a:srgbClr val="FFFFFF"/>
                </a:solidFill>
                <a:effectLst/>
                <a:latin typeface="Segoe UI Historic" panose="020B0502040204020203" pitchFamily="34" charset="0"/>
              </a:rPr>
              <a:t>esources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0" i="0" dirty="0">
                <a:solidFill>
                  <a:srgbClr val="FFFFFF"/>
                </a:solidFill>
                <a:effectLst/>
                <a:latin typeface="Segoe UI Historic" panose="020B0502040204020203" pitchFamily="34" charset="0"/>
              </a:rPr>
              <a:t> Walking on water (6:15-21)                   Not limited by </a:t>
            </a:r>
            <a:r>
              <a:rPr lang="en-US" sz="2800" b="1" i="0" dirty="0">
                <a:solidFill>
                  <a:srgbClr val="FFFFFF"/>
                </a:solidFill>
                <a:effectLst/>
                <a:latin typeface="Segoe UI Historic" panose="020B0502040204020203" pitchFamily="34" charset="0"/>
              </a:rPr>
              <a:t>Natural </a:t>
            </a:r>
            <a:r>
              <a:rPr lang="en-US" sz="2800" b="1" dirty="0">
                <a:solidFill>
                  <a:srgbClr val="FFFFFF"/>
                </a:solidFill>
                <a:latin typeface="Segoe UI Historic" panose="020B0502040204020203" pitchFamily="34" charset="0"/>
              </a:rPr>
              <a:t>L</a:t>
            </a:r>
            <a:r>
              <a:rPr lang="en-US" sz="2800" b="1" i="0" dirty="0">
                <a:solidFill>
                  <a:srgbClr val="FFFFFF"/>
                </a:solidFill>
                <a:effectLst/>
                <a:latin typeface="Segoe UI Historic" panose="020B0502040204020203" pitchFamily="34" charset="0"/>
              </a:rPr>
              <a:t>aws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0" i="0" dirty="0">
                <a:solidFill>
                  <a:srgbClr val="FFFFFF"/>
                </a:solidFill>
                <a:effectLst/>
                <a:latin typeface="Segoe UI Historic" panose="020B0502040204020203" pitchFamily="34" charset="0"/>
              </a:rPr>
              <a:t> Healing the blind man (9:1-12)             Not </a:t>
            </a:r>
            <a:r>
              <a:rPr lang="en-US" sz="2800" dirty="0">
                <a:solidFill>
                  <a:srgbClr val="FFFFFF"/>
                </a:solidFill>
                <a:latin typeface="Segoe UI Historic" panose="020B0502040204020203" pitchFamily="34" charset="0"/>
              </a:rPr>
              <a:t>limited by </a:t>
            </a:r>
            <a:r>
              <a:rPr lang="en-US" sz="2800" b="1" dirty="0">
                <a:solidFill>
                  <a:srgbClr val="FFFFFF"/>
                </a:solidFill>
                <a:latin typeface="Segoe UI Historic" panose="020B0502040204020203" pitchFamily="34" charset="0"/>
              </a:rPr>
              <a:t>P</a:t>
            </a:r>
            <a:r>
              <a:rPr lang="en-US" sz="2800" b="1" i="0" dirty="0">
                <a:solidFill>
                  <a:srgbClr val="FFFFFF"/>
                </a:solidFill>
                <a:effectLst/>
                <a:latin typeface="Segoe UI Historic" panose="020B0502040204020203" pitchFamily="34" charset="0"/>
              </a:rPr>
              <a:t>hysical </a:t>
            </a:r>
            <a:r>
              <a:rPr lang="en-US" sz="2800" b="1" dirty="0">
                <a:solidFill>
                  <a:srgbClr val="FFFFFF"/>
                </a:solidFill>
                <a:latin typeface="Segoe UI Historic" panose="020B0502040204020203" pitchFamily="34" charset="0"/>
              </a:rPr>
              <a:t>L</a:t>
            </a:r>
            <a:r>
              <a:rPr lang="en-US" sz="2800" b="1" i="0" dirty="0">
                <a:solidFill>
                  <a:srgbClr val="FFFFFF"/>
                </a:solidFill>
                <a:effectLst/>
                <a:latin typeface="Segoe UI Historic" panose="020B0502040204020203" pitchFamily="34" charset="0"/>
              </a:rPr>
              <a:t>aws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0" i="0" dirty="0">
                <a:solidFill>
                  <a:srgbClr val="FFFFFF"/>
                </a:solidFill>
                <a:effectLst/>
                <a:latin typeface="Segoe UI Historic" panose="020B0502040204020203" pitchFamily="34" charset="0"/>
              </a:rPr>
              <a:t> Resurrecting Lazarus (11:1-44)              Not </a:t>
            </a:r>
            <a:r>
              <a:rPr lang="en-US" sz="2800" dirty="0">
                <a:solidFill>
                  <a:srgbClr val="FFFFFF"/>
                </a:solidFill>
                <a:latin typeface="Segoe UI Historic" panose="020B0502040204020203" pitchFamily="34" charset="0"/>
              </a:rPr>
              <a:t>limited by </a:t>
            </a:r>
            <a:r>
              <a:rPr lang="en-US" sz="2800" b="1" dirty="0">
                <a:solidFill>
                  <a:srgbClr val="FFFFFF"/>
                </a:solidFill>
                <a:latin typeface="Segoe UI Historic" panose="020B0502040204020203" pitchFamily="34" charset="0"/>
              </a:rPr>
              <a:t>D</a:t>
            </a:r>
            <a:r>
              <a:rPr lang="en-US" sz="2800" b="1" i="0" dirty="0">
                <a:solidFill>
                  <a:srgbClr val="FFFFFF"/>
                </a:solidFill>
                <a:effectLst/>
                <a:latin typeface="Segoe UI Historic" panose="020B0502040204020203" pitchFamily="34" charset="0"/>
              </a:rPr>
              <a:t>eath</a:t>
            </a:r>
          </a:p>
          <a:p>
            <a:pPr marL="0" indent="0">
              <a:buNone/>
            </a:pPr>
            <a:r>
              <a:rPr lang="en-US" sz="2800" b="1" i="0" dirty="0">
                <a:solidFill>
                  <a:srgbClr val="FFFFFF"/>
                </a:solidFill>
                <a:effectLst/>
                <a:latin typeface="Segoe UI Historic" panose="020B0502040204020203" pitchFamily="34" charset="0"/>
              </a:rPr>
              <a:t>Miraculous catch of fish (21:1-11)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430098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5A2A0-0A59-411B-A2FE-9ADAA68EB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over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ADD4E-AB2B-48E1-8270-7FACD58F4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1324866" cy="4398224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/>
              <a:t>John 1:3 (KJV) </a:t>
            </a:r>
            <a:br>
              <a:rPr lang="en-US" sz="3200" dirty="0"/>
            </a:br>
            <a:r>
              <a:rPr lang="en-US" sz="3200" baseline="30000" dirty="0"/>
              <a:t>3 </a:t>
            </a:r>
            <a:r>
              <a:rPr lang="en-US" sz="3200" dirty="0"/>
              <a:t> </a:t>
            </a:r>
            <a:r>
              <a:rPr lang="en-US" sz="3200" dirty="0">
                <a:solidFill>
                  <a:srgbClr val="FFFF00"/>
                </a:solidFill>
              </a:rPr>
              <a:t>All things were made by him</a:t>
            </a:r>
            <a:r>
              <a:rPr lang="en-US" sz="3200" dirty="0"/>
              <a:t>; and without him was not any thing made that was made. </a:t>
            </a:r>
            <a:br>
              <a:rPr lang="en-US" sz="3200" dirty="0"/>
            </a:br>
            <a:r>
              <a:rPr lang="en-US" sz="3200" b="1" dirty="0"/>
              <a:t>John 2:9 (KJV) </a:t>
            </a:r>
            <a:br>
              <a:rPr lang="en-US" sz="3200" dirty="0"/>
            </a:br>
            <a:r>
              <a:rPr lang="en-US" sz="3200" baseline="30000" dirty="0"/>
              <a:t>9 </a:t>
            </a:r>
            <a:r>
              <a:rPr lang="en-US" sz="3200" dirty="0"/>
              <a:t>  When the ruler of the feast had tasted </a:t>
            </a:r>
            <a:r>
              <a:rPr lang="en-US" sz="3200" dirty="0">
                <a:solidFill>
                  <a:srgbClr val="FFFF00"/>
                </a:solidFill>
              </a:rPr>
              <a:t>the water that was made wine,</a:t>
            </a:r>
            <a:r>
              <a:rPr lang="en-US" sz="3200" dirty="0"/>
              <a:t> and knew not whence it was: (but the servants which drew the water knew;) the governor of the feast called the bridegroom, </a:t>
            </a:r>
          </a:p>
          <a:p>
            <a:r>
              <a:rPr lang="en-US" sz="3200" b="1" dirty="0"/>
              <a:t>Matthew 4:3 (KJV) </a:t>
            </a:r>
            <a:br>
              <a:rPr lang="en-US" sz="3200" dirty="0"/>
            </a:br>
            <a:r>
              <a:rPr lang="en-US" sz="3200" baseline="30000" dirty="0"/>
              <a:t>3 </a:t>
            </a:r>
            <a:r>
              <a:rPr lang="en-US" sz="3200" dirty="0"/>
              <a:t> And when the tempter came to him, he said, </a:t>
            </a:r>
            <a:r>
              <a:rPr lang="en-US" sz="3200" dirty="0">
                <a:solidFill>
                  <a:srgbClr val="FFFF00"/>
                </a:solidFill>
              </a:rPr>
              <a:t>If thou be the Son of God, command that these stones be made bread.</a:t>
            </a:r>
            <a:r>
              <a:rPr lang="en-US" sz="32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5866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2A773CA-28F4-49C2-BFA3-49A5867C7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D7C72BA-4476-4E4B-BC37-9A75FD0C5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009A16D-868B-4145-BBC6-555098537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992EB33-38E1-4175-8EE2-9BB8CC159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DCAE5CF-5D29-4779-83E1-BDB64E4F3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B11152-5D10-4A5D-967D-6E1DD5E22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/>
              <a:t>Conclusion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906783E-6D71-4475-8312-B4D3CC4CAD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1770349"/>
              </p:ext>
            </p:extLst>
          </p:nvPr>
        </p:nvGraphicFramePr>
        <p:xfrm>
          <a:off x="5284788" y="639763"/>
          <a:ext cx="62611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71277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67503-B9A9-49D0-A697-56F9FAACA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The Book of John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2F77B-4FDF-47EF-9FBD-DBA8D7338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390802" cy="4142585"/>
          </a:xfrm>
        </p:spPr>
        <p:txBody>
          <a:bodyPr>
            <a:normAutofit lnSpcReduction="10000"/>
          </a:bodyPr>
          <a:lstStyle/>
          <a:p>
            <a:r>
              <a:rPr lang="en-US" sz="4000" b="1" dirty="0"/>
              <a:t>John 20:30-31 (KJV) </a:t>
            </a:r>
            <a:br>
              <a:rPr lang="en-US" sz="4000" dirty="0"/>
            </a:br>
            <a:r>
              <a:rPr lang="en-US" sz="4000" baseline="30000" dirty="0"/>
              <a:t>30 </a:t>
            </a:r>
            <a:r>
              <a:rPr lang="en-US" sz="4000" dirty="0"/>
              <a:t> And </a:t>
            </a:r>
            <a:r>
              <a:rPr lang="en-US" sz="4000" dirty="0">
                <a:solidFill>
                  <a:srgbClr val="FFFF00"/>
                </a:solidFill>
              </a:rPr>
              <a:t>many other signs truly did Jesus </a:t>
            </a:r>
            <a:r>
              <a:rPr lang="en-US" sz="4000" dirty="0"/>
              <a:t>in the presence of his disciples, which are not written in this book: </a:t>
            </a:r>
            <a:br>
              <a:rPr lang="en-US" sz="4000" dirty="0"/>
            </a:br>
            <a:r>
              <a:rPr lang="en-US" sz="4000" baseline="30000" dirty="0"/>
              <a:t>31 </a:t>
            </a:r>
            <a:r>
              <a:rPr lang="en-US" sz="4000" dirty="0"/>
              <a:t> </a:t>
            </a:r>
            <a:r>
              <a:rPr lang="en-US" sz="4000" dirty="0">
                <a:solidFill>
                  <a:srgbClr val="FFFF00"/>
                </a:solidFill>
              </a:rPr>
              <a:t>But these are written, that ye might believe that Jesus is the Christ, the Son of God; and that believing ye might have life through his name</a:t>
            </a:r>
            <a:r>
              <a:rPr lang="en-US" sz="4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44024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88F8C-A545-4DCB-9B22-FA1C33EF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732040" cy="124272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Who was the Book’s Intended Audience?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12C1B-C7C6-4C0C-947A-59F5A3037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1138053" cy="4521127"/>
          </a:xfrm>
        </p:spPr>
        <p:txBody>
          <a:bodyPr>
            <a:normAutofit fontScale="85000" lnSpcReduction="10000"/>
          </a:bodyPr>
          <a:lstStyle/>
          <a:p>
            <a:r>
              <a:rPr lang="en-US" sz="3600" b="1" dirty="0"/>
              <a:t>John 2:18 (KJV) </a:t>
            </a:r>
            <a:br>
              <a:rPr lang="en-US" sz="3600" dirty="0"/>
            </a:br>
            <a:r>
              <a:rPr lang="en-US" sz="3600" baseline="30000" dirty="0"/>
              <a:t>18 </a:t>
            </a:r>
            <a:r>
              <a:rPr lang="en-US" sz="3600" dirty="0"/>
              <a:t> Then answered the Jews and said unto him, </a:t>
            </a:r>
            <a:r>
              <a:rPr lang="en-US" sz="3600" dirty="0">
                <a:solidFill>
                  <a:srgbClr val="FFFF00"/>
                </a:solidFill>
              </a:rPr>
              <a:t>What sign </a:t>
            </a:r>
            <a:r>
              <a:rPr lang="en-US" sz="3600" dirty="0" err="1">
                <a:solidFill>
                  <a:srgbClr val="FFFF00"/>
                </a:solidFill>
              </a:rPr>
              <a:t>shewest</a:t>
            </a:r>
            <a:r>
              <a:rPr lang="en-US" sz="3600" dirty="0">
                <a:solidFill>
                  <a:srgbClr val="FFFF00"/>
                </a:solidFill>
              </a:rPr>
              <a:t> thou unto us</a:t>
            </a:r>
            <a:r>
              <a:rPr lang="en-US" sz="3600" dirty="0"/>
              <a:t>, seeing that thou </a:t>
            </a:r>
            <a:r>
              <a:rPr lang="en-US" sz="3600" dirty="0" err="1"/>
              <a:t>doest</a:t>
            </a:r>
            <a:r>
              <a:rPr lang="en-US" sz="3600" dirty="0"/>
              <a:t> these things? </a:t>
            </a:r>
            <a:br>
              <a:rPr lang="en-US" sz="3600" dirty="0"/>
            </a:br>
            <a:r>
              <a:rPr lang="en-US" sz="3600" b="1" dirty="0"/>
              <a:t>John 6:30 (KJV) </a:t>
            </a:r>
            <a:br>
              <a:rPr lang="en-US" sz="3600" dirty="0"/>
            </a:br>
            <a:r>
              <a:rPr lang="en-US" sz="3600" baseline="30000" dirty="0"/>
              <a:t>30 </a:t>
            </a:r>
            <a:r>
              <a:rPr lang="en-US" sz="3600" dirty="0"/>
              <a:t> They said therefore unto him, </a:t>
            </a:r>
            <a:r>
              <a:rPr lang="en-US" sz="3600" dirty="0">
                <a:solidFill>
                  <a:srgbClr val="FFFF00"/>
                </a:solidFill>
              </a:rPr>
              <a:t>What sign </a:t>
            </a:r>
            <a:r>
              <a:rPr lang="en-US" sz="3600" dirty="0" err="1">
                <a:solidFill>
                  <a:srgbClr val="FFFF00"/>
                </a:solidFill>
              </a:rPr>
              <a:t>shewest</a:t>
            </a:r>
            <a:r>
              <a:rPr lang="en-US" sz="3600" dirty="0">
                <a:solidFill>
                  <a:srgbClr val="FFFF00"/>
                </a:solidFill>
              </a:rPr>
              <a:t> thou </a:t>
            </a:r>
            <a:r>
              <a:rPr lang="en-US" sz="3600" dirty="0"/>
              <a:t>then, that we may see, and believe thee? what dost thou work? </a:t>
            </a:r>
            <a:br>
              <a:rPr lang="en-US" sz="3600" dirty="0"/>
            </a:br>
            <a:r>
              <a:rPr lang="en-US" sz="3600" b="1" dirty="0"/>
              <a:t>Matthew 12:38 (KJV) </a:t>
            </a:r>
            <a:br>
              <a:rPr lang="en-US" sz="3600" dirty="0"/>
            </a:br>
            <a:r>
              <a:rPr lang="en-US" sz="3600" baseline="30000" dirty="0"/>
              <a:t>38 </a:t>
            </a:r>
            <a:r>
              <a:rPr lang="en-US" sz="3600" dirty="0"/>
              <a:t> Then certain of the scribes and of the Pharisees answered, saying, Master, </a:t>
            </a:r>
            <a:r>
              <a:rPr lang="en-US" sz="3600" dirty="0">
                <a:solidFill>
                  <a:srgbClr val="FFFF00"/>
                </a:solidFill>
              </a:rPr>
              <a:t>we would see a sign from thee</a:t>
            </a:r>
            <a:r>
              <a:rPr lang="en-US" sz="3600" dirty="0"/>
              <a:t>. 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259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2EA9E-313E-4522-B98A-1E3E24F9C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819" y="753228"/>
            <a:ext cx="10166363" cy="1080938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The Gentiles were Not Looking for a 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0ACCF-1D1F-4446-A778-D8A04DDF0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94272"/>
            <a:ext cx="10430131" cy="4680154"/>
          </a:xfrm>
        </p:spPr>
        <p:txBody>
          <a:bodyPr>
            <a:normAutofit fontScale="85000" lnSpcReduction="10000"/>
          </a:bodyPr>
          <a:lstStyle/>
          <a:p>
            <a:r>
              <a:rPr lang="en-US" sz="3200" b="1" dirty="0"/>
              <a:t>Samaritans: </a:t>
            </a:r>
          </a:p>
          <a:p>
            <a:pPr marL="0" indent="0">
              <a:buNone/>
            </a:pPr>
            <a:r>
              <a:rPr lang="en-US" sz="3200" dirty="0"/>
              <a:t>They believed Jesus based on His words</a:t>
            </a:r>
          </a:p>
          <a:p>
            <a:r>
              <a:rPr lang="en-US" sz="3200" b="1" dirty="0"/>
              <a:t>Ethiopian Eunuch:</a:t>
            </a:r>
          </a:p>
          <a:p>
            <a:pPr marL="0" indent="0">
              <a:buNone/>
            </a:pPr>
            <a:r>
              <a:rPr lang="en-US" sz="3200" dirty="0"/>
              <a:t>Believed based on understanding Scripture</a:t>
            </a:r>
          </a:p>
          <a:p>
            <a:r>
              <a:rPr lang="en-US" sz="3200" b="1" dirty="0"/>
              <a:t>Cornelius:</a:t>
            </a:r>
          </a:p>
          <a:p>
            <a:pPr marL="0" indent="0">
              <a:buNone/>
            </a:pPr>
            <a:r>
              <a:rPr lang="en-US" sz="3200" dirty="0"/>
              <a:t>Believed after hearing Peter</a:t>
            </a:r>
          </a:p>
          <a:p>
            <a:r>
              <a:rPr lang="en-US" sz="3200" b="1" dirty="0"/>
              <a:t>Athenians:</a:t>
            </a:r>
          </a:p>
          <a:p>
            <a:pPr marL="0" indent="0">
              <a:buNone/>
            </a:pPr>
            <a:r>
              <a:rPr lang="en-US" sz="3200" dirty="0"/>
              <a:t>Some were persuaded by Paul’s logic</a:t>
            </a:r>
          </a:p>
          <a:p>
            <a:r>
              <a:rPr lang="en-US" sz="3200" b="1" dirty="0"/>
              <a:t>Berean Greeks</a:t>
            </a:r>
          </a:p>
          <a:p>
            <a:pPr marL="0" indent="0">
              <a:buNone/>
            </a:pPr>
            <a:r>
              <a:rPr lang="en-US" sz="3200" dirty="0"/>
              <a:t>Many of the Greeks believed after finding Scriptural evidence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112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DBCB3D0-62EC-4D8A-A9E7-991AF662D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2C758D7-9BCC-44AD-98FB-A68CA5267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890917F-0A64-4C0A-91F8-E4F6BE6A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38C8E05-3629-4B19-A965-0C926F9DE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9044F20B-3F79-4BBD-A9B8-33672B6A4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812005-07F9-4B3C-ADCF-D74A84813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6000" dirty="0"/>
              <a:t>Objective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290DEB1-DF3E-475D-B284-E9682AEE35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4409661"/>
              </p:ext>
            </p:extLst>
          </p:nvPr>
        </p:nvGraphicFramePr>
        <p:xfrm>
          <a:off x="5437509" y="777860"/>
          <a:ext cx="5955658" cy="5385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921711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DBCB3D0-62EC-4D8A-A9E7-991AF662D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2C758D7-9BCC-44AD-98FB-A68CA5267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890917F-0A64-4C0A-91F8-E4F6BE6A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38C8E05-3629-4B19-A965-0C926F9DE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9044F20B-3F79-4BBD-A9B8-33672B6A4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363A8B-5E0F-4AF6-92AC-EA646A7F5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6600" dirty="0"/>
              <a:t>Evidence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F3E9BE2-3ED0-4540-8AB4-F82A7E13AA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185423"/>
              </p:ext>
            </p:extLst>
          </p:nvPr>
        </p:nvGraphicFramePr>
        <p:xfrm>
          <a:off x="5437509" y="777860"/>
          <a:ext cx="5955658" cy="5385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79194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77C50-B9EB-4F46-AECE-AB047E2F9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The Sevens in the Book of John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6A5B48F-2531-42C8-B8B0-BAB6D056B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Towns, Elmer. </a:t>
            </a:r>
            <a:r>
              <a:rPr lang="en-US" sz="3200" i="1" dirty="0"/>
              <a:t>The Gospel of John: Believe and Live, (</a:t>
            </a:r>
            <a:r>
              <a:rPr lang="en-US" sz="3200" dirty="0"/>
              <a:t>Chattanooga: Scofield Ministries, 2002). xiii-xvi</a:t>
            </a:r>
          </a:p>
        </p:txBody>
      </p:sp>
    </p:spTree>
    <p:extLst>
      <p:ext uri="{BB962C8B-B14F-4D97-AF65-F5344CB8AC3E}">
        <p14:creationId xmlns:p14="http://schemas.microsoft.com/office/powerpoint/2010/main" val="3436862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C3E6C53-102E-4ACA-BCBB-3CC973B9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7B2B42C-0777-4D6E-9432-535281803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FEAAB60-93E2-4DC6-99AC-939637BCE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EF5ECB8-D49C-48FB-A93E-88EB2FFDF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11B77A2-BD5C-432D-B52E-C12612C74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2E911EF-80F5-4781-A4DF-44EFAF242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0A2A734-17E4-44D5-9630-D54D6AF74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FFB5C33-24B2-4764-BDBD-4C10A21DB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88808" y="0"/>
            <a:ext cx="340319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FEB601E2-EFED-4313-BEE4-9E27B94FC6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2852"/>
            <a:ext cx="9110541" cy="246557"/>
          </a:xfrm>
          <a:prstGeom prst="rect">
            <a:avLst/>
          </a:prstGeom>
        </p:spPr>
      </p:pic>
      <p:sp>
        <p:nvSpPr>
          <p:cNvPr id="37" name="Rectangle 24">
            <a:extLst>
              <a:ext uri="{FF2B5EF4-FFF2-40B4-BE49-F238E27FC236}">
                <a16:creationId xmlns:a16="http://schemas.microsoft.com/office/drawing/2014/main" id="{1425DB5A-CEE1-4EE1-8C4A-689E49D354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590078"/>
            <a:ext cx="9110542" cy="1660332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BEA60B-DBD2-4FD7-AC41-AE2F70DBE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510" y="2733709"/>
            <a:ext cx="7657792" cy="137307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 dirty="0">
                <a:solidFill>
                  <a:srgbClr val="FFFFFF"/>
                </a:solidFill>
              </a:rPr>
              <a:t>I Am Sayings</a:t>
            </a:r>
          </a:p>
        </p:txBody>
      </p:sp>
    </p:spTree>
    <p:extLst>
      <p:ext uri="{BB962C8B-B14F-4D97-AF65-F5344CB8AC3E}">
        <p14:creationId xmlns:p14="http://schemas.microsoft.com/office/powerpoint/2010/main" val="12838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erl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6767</TotalTime>
  <Words>1457</Words>
  <Application>Microsoft Office PowerPoint</Application>
  <PresentationFormat>Widescreen</PresentationFormat>
  <Paragraphs>99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Segoe UI Historic</vt:lpstr>
      <vt:lpstr>Times New Roman</vt:lpstr>
      <vt:lpstr>Trebuchet MS</vt:lpstr>
      <vt:lpstr>Berlin</vt:lpstr>
      <vt:lpstr>σημεῖον</vt:lpstr>
      <vt:lpstr>The Four Gospels</vt:lpstr>
      <vt:lpstr>The Book of John</vt:lpstr>
      <vt:lpstr>Who was the Book’s Intended Audience?</vt:lpstr>
      <vt:lpstr>The Gentiles were Not Looking for a Sign</vt:lpstr>
      <vt:lpstr>Objective</vt:lpstr>
      <vt:lpstr>Evidence</vt:lpstr>
      <vt:lpstr>The Sevens in the Book of John</vt:lpstr>
      <vt:lpstr>I Am Sayings</vt:lpstr>
      <vt:lpstr>"I Am" Sayings</vt:lpstr>
      <vt:lpstr>The Skeptics Claims</vt:lpstr>
      <vt:lpstr>The Skeptics Evidence</vt:lpstr>
      <vt:lpstr>Alternative evidence</vt:lpstr>
      <vt:lpstr>Jesus’ Claims</vt:lpstr>
      <vt:lpstr>Witnesses of Jesus</vt:lpstr>
      <vt:lpstr>Witnesses of Jesus</vt:lpstr>
      <vt:lpstr>Jesus Claims that God is His Witness</vt:lpstr>
      <vt:lpstr>God Publicly Testified of Jesus</vt:lpstr>
      <vt:lpstr>Scripture Testifies of Jesus</vt:lpstr>
      <vt:lpstr>The Holy Spirit Testifies of Jesus</vt:lpstr>
      <vt:lpstr>The Disciples Testify of Jesus</vt:lpstr>
      <vt:lpstr>Signs of Jesus’ Power</vt:lpstr>
      <vt:lpstr>Signs of Jesus' Power</vt:lpstr>
      <vt:lpstr>Power over Creation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σημεῖον</dc:title>
  <dc:creator>Daniel Peters</dc:creator>
  <cp:lastModifiedBy>Daniel Peters</cp:lastModifiedBy>
  <cp:revision>4</cp:revision>
  <dcterms:created xsi:type="dcterms:W3CDTF">2021-10-19T19:22:55Z</dcterms:created>
  <dcterms:modified xsi:type="dcterms:W3CDTF">2021-10-24T14:08:05Z</dcterms:modified>
</cp:coreProperties>
</file>