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57"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p:scale>
          <a:sx n="78" d="100"/>
          <a:sy n="78" d="100"/>
        </p:scale>
        <p:origin x="86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s>
</file>

<file path=ppt/diagrams/_rels/data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s>
</file>

<file path=ppt/diagrams/_rels/drawing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C43961-D250-4D13-86E4-AA65F2690313}" type="doc">
      <dgm:prSet loTypeId="urn:microsoft.com/office/officeart/2005/8/layout/vProcess5" loCatId="process" qsTypeId="urn:microsoft.com/office/officeart/2005/8/quickstyle/3d1" qsCatId="3D" csTypeId="urn:microsoft.com/office/officeart/2005/8/colors/accent1_2" csCatId="accent1" phldr="1"/>
      <dgm:spPr/>
      <dgm:t>
        <a:bodyPr/>
        <a:lstStyle/>
        <a:p>
          <a:endParaRPr lang="en-US"/>
        </a:p>
      </dgm:t>
    </dgm:pt>
    <dgm:pt modelId="{3A08136C-3D69-4671-BF51-3F70FF868260}">
      <dgm:prSet custT="1"/>
      <dgm:spPr>
        <a:solidFill>
          <a:schemeClr val="bg1">
            <a:lumMod val="75000"/>
            <a:lumOff val="25000"/>
          </a:schemeClr>
        </a:solidFill>
      </dgm:spPr>
      <dgm:t>
        <a:bodyPr/>
        <a:lstStyle/>
        <a:p>
          <a:r>
            <a:rPr lang="en-US" sz="3600" b="1" dirty="0"/>
            <a:t>Every Christian should acknowledge God’s sovereignty over their plans</a:t>
          </a:r>
        </a:p>
      </dgm:t>
    </dgm:pt>
    <dgm:pt modelId="{394F8C44-BE3D-4E69-B0E0-747620797D49}" type="parTrans" cxnId="{DE501A47-59DF-4C38-ABCA-1C492B032F42}">
      <dgm:prSet/>
      <dgm:spPr/>
      <dgm:t>
        <a:bodyPr/>
        <a:lstStyle/>
        <a:p>
          <a:endParaRPr lang="en-US"/>
        </a:p>
      </dgm:t>
    </dgm:pt>
    <dgm:pt modelId="{337D7D25-F641-429D-92DC-93DA16A6F7C2}" type="sibTrans" cxnId="{DE501A47-59DF-4C38-ABCA-1C492B032F42}">
      <dgm:prSet/>
      <dgm:spPr/>
      <dgm:t>
        <a:bodyPr/>
        <a:lstStyle/>
        <a:p>
          <a:endParaRPr lang="en-US"/>
        </a:p>
      </dgm:t>
    </dgm:pt>
    <dgm:pt modelId="{DC491A46-59D0-4E1F-95D1-62C59FF5EF1D}">
      <dgm:prSet/>
      <dgm:spPr>
        <a:solidFill>
          <a:schemeClr val="bg1">
            <a:lumMod val="75000"/>
            <a:lumOff val="25000"/>
          </a:schemeClr>
        </a:solidFill>
      </dgm:spPr>
      <dgm:t>
        <a:bodyPr/>
        <a:lstStyle/>
        <a:p>
          <a:r>
            <a:rPr lang="en-US" b="1" dirty="0">
              <a:effectLst>
                <a:outerShdw blurRad="38100" dist="38100" dir="2700000" algn="tl">
                  <a:srgbClr val="000000">
                    <a:alpha val="43137"/>
                  </a:srgbClr>
                </a:outerShdw>
              </a:effectLst>
            </a:rPr>
            <a:t>For these three reasons</a:t>
          </a:r>
        </a:p>
      </dgm:t>
    </dgm:pt>
    <dgm:pt modelId="{E3167BD8-500F-4661-BE31-A04B913B4AA8}" type="parTrans" cxnId="{6C25A1A6-68AF-4F4B-8E0A-9F58336762FE}">
      <dgm:prSet/>
      <dgm:spPr/>
      <dgm:t>
        <a:bodyPr/>
        <a:lstStyle/>
        <a:p>
          <a:endParaRPr lang="en-US"/>
        </a:p>
      </dgm:t>
    </dgm:pt>
    <dgm:pt modelId="{3486B00D-05CE-4F2E-A166-113ED13B10A1}" type="sibTrans" cxnId="{6C25A1A6-68AF-4F4B-8E0A-9F58336762FE}">
      <dgm:prSet/>
      <dgm:spPr/>
      <dgm:t>
        <a:bodyPr/>
        <a:lstStyle/>
        <a:p>
          <a:endParaRPr lang="en-US"/>
        </a:p>
      </dgm:t>
    </dgm:pt>
    <dgm:pt modelId="{4003A2E1-1009-4238-8A7E-6C2EDE30E587}" type="pres">
      <dgm:prSet presAssocID="{03C43961-D250-4D13-86E4-AA65F2690313}" presName="outerComposite" presStyleCnt="0">
        <dgm:presLayoutVars>
          <dgm:chMax val="5"/>
          <dgm:dir/>
          <dgm:resizeHandles val="exact"/>
        </dgm:presLayoutVars>
      </dgm:prSet>
      <dgm:spPr/>
    </dgm:pt>
    <dgm:pt modelId="{F3BEA7C9-D602-4B46-9C87-FC37EC3C55C7}" type="pres">
      <dgm:prSet presAssocID="{03C43961-D250-4D13-86E4-AA65F2690313}" presName="dummyMaxCanvas" presStyleCnt="0">
        <dgm:presLayoutVars/>
      </dgm:prSet>
      <dgm:spPr/>
    </dgm:pt>
    <dgm:pt modelId="{67DA53FF-2291-4E54-97F9-0B5CEF1955DE}" type="pres">
      <dgm:prSet presAssocID="{03C43961-D250-4D13-86E4-AA65F2690313}" presName="TwoNodes_1" presStyleLbl="node1" presStyleIdx="0" presStyleCnt="2">
        <dgm:presLayoutVars>
          <dgm:bulletEnabled val="1"/>
        </dgm:presLayoutVars>
      </dgm:prSet>
      <dgm:spPr/>
    </dgm:pt>
    <dgm:pt modelId="{626BE6FF-E3CA-4454-9814-DCF715EC4A2D}" type="pres">
      <dgm:prSet presAssocID="{03C43961-D250-4D13-86E4-AA65F2690313}" presName="TwoNodes_2" presStyleLbl="node1" presStyleIdx="1" presStyleCnt="2">
        <dgm:presLayoutVars>
          <dgm:bulletEnabled val="1"/>
        </dgm:presLayoutVars>
      </dgm:prSet>
      <dgm:spPr/>
    </dgm:pt>
    <dgm:pt modelId="{9571D2D5-48A8-4B19-B0E3-93461975C151}" type="pres">
      <dgm:prSet presAssocID="{03C43961-D250-4D13-86E4-AA65F2690313}" presName="TwoConn_1-2" presStyleLbl="fgAccFollowNode1" presStyleIdx="0" presStyleCnt="1">
        <dgm:presLayoutVars>
          <dgm:bulletEnabled val="1"/>
        </dgm:presLayoutVars>
      </dgm:prSet>
      <dgm:spPr/>
    </dgm:pt>
    <dgm:pt modelId="{C71B2913-D26C-453C-8819-C520735B12C2}" type="pres">
      <dgm:prSet presAssocID="{03C43961-D250-4D13-86E4-AA65F2690313}" presName="TwoNodes_1_text" presStyleLbl="node1" presStyleIdx="1" presStyleCnt="2">
        <dgm:presLayoutVars>
          <dgm:bulletEnabled val="1"/>
        </dgm:presLayoutVars>
      </dgm:prSet>
      <dgm:spPr/>
    </dgm:pt>
    <dgm:pt modelId="{7EDAB96A-6347-46D1-8B9F-E4733F040DF8}" type="pres">
      <dgm:prSet presAssocID="{03C43961-D250-4D13-86E4-AA65F2690313}" presName="TwoNodes_2_text" presStyleLbl="node1" presStyleIdx="1" presStyleCnt="2">
        <dgm:presLayoutVars>
          <dgm:bulletEnabled val="1"/>
        </dgm:presLayoutVars>
      </dgm:prSet>
      <dgm:spPr/>
    </dgm:pt>
  </dgm:ptLst>
  <dgm:cxnLst>
    <dgm:cxn modelId="{BF43900C-1A66-4D5E-9DA1-07A53BBB06F8}" type="presOf" srcId="{337D7D25-F641-429D-92DC-93DA16A6F7C2}" destId="{9571D2D5-48A8-4B19-B0E3-93461975C151}" srcOrd="0" destOrd="0" presId="urn:microsoft.com/office/officeart/2005/8/layout/vProcess5"/>
    <dgm:cxn modelId="{DE501A47-59DF-4C38-ABCA-1C492B032F42}" srcId="{03C43961-D250-4D13-86E4-AA65F2690313}" destId="{3A08136C-3D69-4671-BF51-3F70FF868260}" srcOrd="0" destOrd="0" parTransId="{394F8C44-BE3D-4E69-B0E0-747620797D49}" sibTransId="{337D7D25-F641-429D-92DC-93DA16A6F7C2}"/>
    <dgm:cxn modelId="{71583269-BECA-434C-8208-6A48F1784FC1}" type="presOf" srcId="{03C43961-D250-4D13-86E4-AA65F2690313}" destId="{4003A2E1-1009-4238-8A7E-6C2EDE30E587}" srcOrd="0" destOrd="0" presId="urn:microsoft.com/office/officeart/2005/8/layout/vProcess5"/>
    <dgm:cxn modelId="{99DF264F-971C-4BB3-BBC8-89917FFE2B2D}" type="presOf" srcId="{DC491A46-59D0-4E1F-95D1-62C59FF5EF1D}" destId="{7EDAB96A-6347-46D1-8B9F-E4733F040DF8}" srcOrd="1" destOrd="0" presId="urn:microsoft.com/office/officeart/2005/8/layout/vProcess5"/>
    <dgm:cxn modelId="{6185D396-70A0-4182-A24B-4E077514959F}" type="presOf" srcId="{3A08136C-3D69-4671-BF51-3F70FF868260}" destId="{67DA53FF-2291-4E54-97F9-0B5CEF1955DE}" srcOrd="0" destOrd="0" presId="urn:microsoft.com/office/officeart/2005/8/layout/vProcess5"/>
    <dgm:cxn modelId="{6C25A1A6-68AF-4F4B-8E0A-9F58336762FE}" srcId="{03C43961-D250-4D13-86E4-AA65F2690313}" destId="{DC491A46-59D0-4E1F-95D1-62C59FF5EF1D}" srcOrd="1" destOrd="0" parTransId="{E3167BD8-500F-4661-BE31-A04B913B4AA8}" sibTransId="{3486B00D-05CE-4F2E-A166-113ED13B10A1}"/>
    <dgm:cxn modelId="{53DE40AE-9C51-48F4-863A-399238881E28}" type="presOf" srcId="{DC491A46-59D0-4E1F-95D1-62C59FF5EF1D}" destId="{626BE6FF-E3CA-4454-9814-DCF715EC4A2D}" srcOrd="0" destOrd="0" presId="urn:microsoft.com/office/officeart/2005/8/layout/vProcess5"/>
    <dgm:cxn modelId="{072977C9-8C7E-4F63-8615-BDED9988AD5F}" type="presOf" srcId="{3A08136C-3D69-4671-BF51-3F70FF868260}" destId="{C71B2913-D26C-453C-8819-C520735B12C2}" srcOrd="1" destOrd="0" presId="urn:microsoft.com/office/officeart/2005/8/layout/vProcess5"/>
    <dgm:cxn modelId="{1D13A8C4-A6A0-47FA-988E-815EE9BE327D}" type="presParOf" srcId="{4003A2E1-1009-4238-8A7E-6C2EDE30E587}" destId="{F3BEA7C9-D602-4B46-9C87-FC37EC3C55C7}" srcOrd="0" destOrd="0" presId="urn:microsoft.com/office/officeart/2005/8/layout/vProcess5"/>
    <dgm:cxn modelId="{EDB6EB73-36E4-4947-A48D-BEC2E9A6678A}" type="presParOf" srcId="{4003A2E1-1009-4238-8A7E-6C2EDE30E587}" destId="{67DA53FF-2291-4E54-97F9-0B5CEF1955DE}" srcOrd="1" destOrd="0" presId="urn:microsoft.com/office/officeart/2005/8/layout/vProcess5"/>
    <dgm:cxn modelId="{D3A232B8-77B7-4038-9006-B05FBB62F615}" type="presParOf" srcId="{4003A2E1-1009-4238-8A7E-6C2EDE30E587}" destId="{626BE6FF-E3CA-4454-9814-DCF715EC4A2D}" srcOrd="2" destOrd="0" presId="urn:microsoft.com/office/officeart/2005/8/layout/vProcess5"/>
    <dgm:cxn modelId="{01C6B3DF-233A-4E30-85CD-A7FDC627831B}" type="presParOf" srcId="{4003A2E1-1009-4238-8A7E-6C2EDE30E587}" destId="{9571D2D5-48A8-4B19-B0E3-93461975C151}" srcOrd="3" destOrd="0" presId="urn:microsoft.com/office/officeart/2005/8/layout/vProcess5"/>
    <dgm:cxn modelId="{14080139-FD69-40C2-B923-A7D3BF3057F8}" type="presParOf" srcId="{4003A2E1-1009-4238-8A7E-6C2EDE30E587}" destId="{C71B2913-D26C-453C-8819-C520735B12C2}" srcOrd="4" destOrd="0" presId="urn:microsoft.com/office/officeart/2005/8/layout/vProcess5"/>
    <dgm:cxn modelId="{D5AD097E-869F-4BBF-B377-2BD73C2C7AA2}" type="presParOf" srcId="{4003A2E1-1009-4238-8A7E-6C2EDE30E587}" destId="{7EDAB96A-6347-46D1-8B9F-E4733F040DF8}"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E51425-6C70-4E76-A5B2-6149645C8DE2}" type="doc">
      <dgm:prSet loTypeId="urn:microsoft.com/office/officeart/2005/8/layout/vList3" loCatId="list" qsTypeId="urn:microsoft.com/office/officeart/2005/8/quickstyle/3d1" qsCatId="3D" csTypeId="urn:microsoft.com/office/officeart/2005/8/colors/colorful1" csCatId="colorful" phldr="1"/>
      <dgm:spPr/>
      <dgm:t>
        <a:bodyPr/>
        <a:lstStyle/>
        <a:p>
          <a:endParaRPr lang="en-US"/>
        </a:p>
      </dgm:t>
    </dgm:pt>
    <dgm:pt modelId="{013BE0B7-89B7-48CB-8024-41B587A748EA}">
      <dgm:prSet/>
      <dgm:spPr>
        <a:solidFill>
          <a:schemeClr val="bg1">
            <a:lumMod val="75000"/>
            <a:lumOff val="25000"/>
          </a:schemeClr>
        </a:solidFill>
      </dgm:spPr>
      <dgm:t>
        <a:bodyPr/>
        <a:lstStyle/>
        <a:p>
          <a:r>
            <a:rPr lang="en-US" b="1" dirty="0">
              <a:effectLst>
                <a:outerShdw blurRad="38100" dist="38100" dir="2700000" algn="tl">
                  <a:srgbClr val="000000">
                    <a:alpha val="43137"/>
                  </a:srgbClr>
                </a:outerShdw>
              </a:effectLst>
            </a:rPr>
            <a:t>Tomorrow is unknown</a:t>
          </a:r>
        </a:p>
      </dgm:t>
    </dgm:pt>
    <dgm:pt modelId="{85B1EC11-FA54-470E-AF4F-639406258272}" type="parTrans" cxnId="{6D2AC4E0-748B-4148-9FE9-4C857088335F}">
      <dgm:prSet/>
      <dgm:spPr/>
      <dgm:t>
        <a:bodyPr/>
        <a:lstStyle/>
        <a:p>
          <a:endParaRPr lang="en-US"/>
        </a:p>
      </dgm:t>
    </dgm:pt>
    <dgm:pt modelId="{F2554867-EFBB-447E-8F38-045CE18082F9}" type="sibTrans" cxnId="{6D2AC4E0-748B-4148-9FE9-4C857088335F}">
      <dgm:prSet/>
      <dgm:spPr/>
      <dgm:t>
        <a:bodyPr/>
        <a:lstStyle/>
        <a:p>
          <a:endParaRPr lang="en-US"/>
        </a:p>
      </dgm:t>
    </dgm:pt>
    <dgm:pt modelId="{BEB32D8D-9F19-49B9-BA30-62CA61C9E3AD}">
      <dgm:prSet/>
      <dgm:spPr>
        <a:solidFill>
          <a:schemeClr val="bg1">
            <a:lumMod val="75000"/>
            <a:lumOff val="25000"/>
          </a:schemeClr>
        </a:solidFill>
      </dgm:spPr>
      <dgm:t>
        <a:bodyPr/>
        <a:lstStyle/>
        <a:p>
          <a:r>
            <a:rPr lang="en-US" b="1" dirty="0">
              <a:effectLst>
                <a:outerShdw blurRad="38100" dist="38100" dir="2700000" algn="tl">
                  <a:srgbClr val="000000">
                    <a:alpha val="43137"/>
                  </a:srgbClr>
                </a:outerShdw>
              </a:effectLst>
            </a:rPr>
            <a:t>Self-assurance is arrogance</a:t>
          </a:r>
        </a:p>
      </dgm:t>
    </dgm:pt>
    <dgm:pt modelId="{FC1B6562-5380-419E-A030-496954A846CD}" type="parTrans" cxnId="{29FA8F46-8D4E-4FBE-856D-E84282B37B71}">
      <dgm:prSet/>
      <dgm:spPr/>
      <dgm:t>
        <a:bodyPr/>
        <a:lstStyle/>
        <a:p>
          <a:endParaRPr lang="en-US"/>
        </a:p>
      </dgm:t>
    </dgm:pt>
    <dgm:pt modelId="{D1CE0CF6-F5BB-4F62-A514-E0F66D441119}" type="sibTrans" cxnId="{29FA8F46-8D4E-4FBE-856D-E84282B37B71}">
      <dgm:prSet/>
      <dgm:spPr/>
      <dgm:t>
        <a:bodyPr/>
        <a:lstStyle/>
        <a:p>
          <a:endParaRPr lang="en-US"/>
        </a:p>
      </dgm:t>
    </dgm:pt>
    <dgm:pt modelId="{FB3ADB7B-7F20-4357-96AF-46C180C8E638}">
      <dgm:prSet/>
      <dgm:spPr>
        <a:solidFill>
          <a:schemeClr val="bg1">
            <a:lumMod val="75000"/>
            <a:lumOff val="25000"/>
          </a:schemeClr>
        </a:solidFill>
      </dgm:spPr>
      <dgm:t>
        <a:bodyPr/>
        <a:lstStyle/>
        <a:p>
          <a:r>
            <a:rPr lang="en-US" b="1" dirty="0">
              <a:effectLst>
                <a:outerShdw blurRad="38100" dist="38100" dir="2700000" algn="tl">
                  <a:srgbClr val="000000">
                    <a:alpha val="43137"/>
                  </a:srgbClr>
                </a:outerShdw>
              </a:effectLst>
            </a:rPr>
            <a:t>Inactive Faith is Active Sin</a:t>
          </a:r>
        </a:p>
      </dgm:t>
    </dgm:pt>
    <dgm:pt modelId="{BC1DCEDB-BDC6-4C95-88F7-1C043693F0F4}" type="parTrans" cxnId="{D846CF82-C794-4B65-9751-B364CAF7D7E7}">
      <dgm:prSet/>
      <dgm:spPr/>
      <dgm:t>
        <a:bodyPr/>
        <a:lstStyle/>
        <a:p>
          <a:endParaRPr lang="en-US"/>
        </a:p>
      </dgm:t>
    </dgm:pt>
    <dgm:pt modelId="{FBD791B4-6C33-498D-B870-1C3BBF8F055E}" type="sibTrans" cxnId="{D846CF82-C794-4B65-9751-B364CAF7D7E7}">
      <dgm:prSet/>
      <dgm:spPr/>
      <dgm:t>
        <a:bodyPr/>
        <a:lstStyle/>
        <a:p>
          <a:endParaRPr lang="en-US"/>
        </a:p>
      </dgm:t>
    </dgm:pt>
    <dgm:pt modelId="{27319A62-3B67-4957-B335-BD58B594DBCA}" type="pres">
      <dgm:prSet presAssocID="{C7E51425-6C70-4E76-A5B2-6149645C8DE2}" presName="linearFlow" presStyleCnt="0">
        <dgm:presLayoutVars>
          <dgm:dir/>
          <dgm:resizeHandles val="exact"/>
        </dgm:presLayoutVars>
      </dgm:prSet>
      <dgm:spPr/>
    </dgm:pt>
    <dgm:pt modelId="{D6518154-5C45-4B46-B04B-12707D133084}" type="pres">
      <dgm:prSet presAssocID="{013BE0B7-89B7-48CB-8024-41B587A748EA}" presName="composite" presStyleCnt="0"/>
      <dgm:spPr/>
    </dgm:pt>
    <dgm:pt modelId="{76FED4A0-E525-435E-A6FD-D3BD6ED90ED3}" type="pres">
      <dgm:prSet presAssocID="{013BE0B7-89B7-48CB-8024-41B587A748EA}" presName="imgShp" presStyleLbl="fgImgPlace1" presStyleIdx="0" presStyleCnt="3"/>
      <dgm:spPr>
        <a:blipFill>
          <a:blip xmlns:r="http://schemas.openxmlformats.org/officeDocument/2006/relationships" r:embed="rId1"/>
          <a:srcRect/>
          <a:stretch>
            <a:fillRect/>
          </a:stretch>
        </a:blipFill>
      </dgm:spPr>
    </dgm:pt>
    <dgm:pt modelId="{D6197A54-E410-4812-9BB6-E7169F22D3D5}" type="pres">
      <dgm:prSet presAssocID="{013BE0B7-89B7-48CB-8024-41B587A748EA}" presName="txShp" presStyleLbl="node1" presStyleIdx="0" presStyleCnt="3">
        <dgm:presLayoutVars>
          <dgm:bulletEnabled val="1"/>
        </dgm:presLayoutVars>
      </dgm:prSet>
      <dgm:spPr/>
    </dgm:pt>
    <dgm:pt modelId="{7516D658-305E-4DCA-84F4-5D16959F7ED2}" type="pres">
      <dgm:prSet presAssocID="{F2554867-EFBB-447E-8F38-045CE18082F9}" presName="spacing" presStyleCnt="0"/>
      <dgm:spPr/>
    </dgm:pt>
    <dgm:pt modelId="{EBF31CD2-D444-44FB-8372-58963976FB58}" type="pres">
      <dgm:prSet presAssocID="{BEB32D8D-9F19-49B9-BA30-62CA61C9E3AD}" presName="composite" presStyleCnt="0"/>
      <dgm:spPr/>
    </dgm:pt>
    <dgm:pt modelId="{2ED9F184-0269-40E8-B027-48D928CE2A99}" type="pres">
      <dgm:prSet presAssocID="{BEB32D8D-9F19-49B9-BA30-62CA61C9E3AD}" presName="imgShp" presStyleLbl="fgImgPlace1" presStyleIdx="1" presStyleCnt="3"/>
      <dgm:spPr>
        <a:blipFill>
          <a:blip xmlns:r="http://schemas.openxmlformats.org/officeDocument/2006/relationships" r:embed="rId2"/>
          <a:srcRect/>
          <a:stretch>
            <a:fillRect/>
          </a:stretch>
        </a:blipFill>
      </dgm:spPr>
    </dgm:pt>
    <dgm:pt modelId="{04EC7015-144B-4A03-A10F-BF7186424928}" type="pres">
      <dgm:prSet presAssocID="{BEB32D8D-9F19-49B9-BA30-62CA61C9E3AD}" presName="txShp" presStyleLbl="node1" presStyleIdx="1" presStyleCnt="3">
        <dgm:presLayoutVars>
          <dgm:bulletEnabled val="1"/>
        </dgm:presLayoutVars>
      </dgm:prSet>
      <dgm:spPr/>
    </dgm:pt>
    <dgm:pt modelId="{5F532D39-BDBD-4AB9-968B-B18B5A6C1B38}" type="pres">
      <dgm:prSet presAssocID="{D1CE0CF6-F5BB-4F62-A514-E0F66D441119}" presName="spacing" presStyleCnt="0"/>
      <dgm:spPr/>
    </dgm:pt>
    <dgm:pt modelId="{7E0E0A43-95A1-4571-9692-0C6D8D4144A2}" type="pres">
      <dgm:prSet presAssocID="{FB3ADB7B-7F20-4357-96AF-46C180C8E638}" presName="composite" presStyleCnt="0"/>
      <dgm:spPr/>
    </dgm:pt>
    <dgm:pt modelId="{5E27FA9B-8727-464E-B090-CB6F6E0FACCE}" type="pres">
      <dgm:prSet presAssocID="{FB3ADB7B-7F20-4357-96AF-46C180C8E638}" presName="imgShp" presStyleLbl="fgImgPlace1" presStyleIdx="2" presStyleCnt="3"/>
      <dgm:spPr>
        <a:blipFill>
          <a:blip xmlns:r="http://schemas.openxmlformats.org/officeDocument/2006/relationships" r:embed="rId3"/>
          <a:srcRect/>
          <a:stretch>
            <a:fillRect l="-14000" r="-14000"/>
          </a:stretch>
        </a:blipFill>
      </dgm:spPr>
    </dgm:pt>
    <dgm:pt modelId="{6129A31E-D1BB-47F4-8B01-75E8EBA24A8C}" type="pres">
      <dgm:prSet presAssocID="{FB3ADB7B-7F20-4357-96AF-46C180C8E638}" presName="txShp" presStyleLbl="node1" presStyleIdx="2" presStyleCnt="3">
        <dgm:presLayoutVars>
          <dgm:bulletEnabled val="1"/>
        </dgm:presLayoutVars>
      </dgm:prSet>
      <dgm:spPr/>
    </dgm:pt>
  </dgm:ptLst>
  <dgm:cxnLst>
    <dgm:cxn modelId="{F69D6A24-F965-4E81-A817-75546B65824D}" type="presOf" srcId="{C7E51425-6C70-4E76-A5B2-6149645C8DE2}" destId="{27319A62-3B67-4957-B335-BD58B594DBCA}" srcOrd="0" destOrd="0" presId="urn:microsoft.com/office/officeart/2005/8/layout/vList3"/>
    <dgm:cxn modelId="{DDF55C2D-5A94-4DB9-AF64-BDD12E950AFE}" type="presOf" srcId="{BEB32D8D-9F19-49B9-BA30-62CA61C9E3AD}" destId="{04EC7015-144B-4A03-A10F-BF7186424928}" srcOrd="0" destOrd="0" presId="urn:microsoft.com/office/officeart/2005/8/layout/vList3"/>
    <dgm:cxn modelId="{29FA8F46-8D4E-4FBE-856D-E84282B37B71}" srcId="{C7E51425-6C70-4E76-A5B2-6149645C8DE2}" destId="{BEB32D8D-9F19-49B9-BA30-62CA61C9E3AD}" srcOrd="1" destOrd="0" parTransId="{FC1B6562-5380-419E-A030-496954A846CD}" sibTransId="{D1CE0CF6-F5BB-4F62-A514-E0F66D441119}"/>
    <dgm:cxn modelId="{9575D56C-76E1-4ED4-96E0-57EA354BF473}" type="presOf" srcId="{FB3ADB7B-7F20-4357-96AF-46C180C8E638}" destId="{6129A31E-D1BB-47F4-8B01-75E8EBA24A8C}" srcOrd="0" destOrd="0" presId="urn:microsoft.com/office/officeart/2005/8/layout/vList3"/>
    <dgm:cxn modelId="{D846CF82-C794-4B65-9751-B364CAF7D7E7}" srcId="{C7E51425-6C70-4E76-A5B2-6149645C8DE2}" destId="{FB3ADB7B-7F20-4357-96AF-46C180C8E638}" srcOrd="2" destOrd="0" parTransId="{BC1DCEDB-BDC6-4C95-88F7-1C043693F0F4}" sibTransId="{FBD791B4-6C33-498D-B870-1C3BBF8F055E}"/>
    <dgm:cxn modelId="{60C8E48B-713F-4CDF-8B3D-3CD529EB6698}" type="presOf" srcId="{013BE0B7-89B7-48CB-8024-41B587A748EA}" destId="{D6197A54-E410-4812-9BB6-E7169F22D3D5}" srcOrd="0" destOrd="0" presId="urn:microsoft.com/office/officeart/2005/8/layout/vList3"/>
    <dgm:cxn modelId="{6D2AC4E0-748B-4148-9FE9-4C857088335F}" srcId="{C7E51425-6C70-4E76-A5B2-6149645C8DE2}" destId="{013BE0B7-89B7-48CB-8024-41B587A748EA}" srcOrd="0" destOrd="0" parTransId="{85B1EC11-FA54-470E-AF4F-639406258272}" sibTransId="{F2554867-EFBB-447E-8F38-045CE18082F9}"/>
    <dgm:cxn modelId="{3FFAB852-A290-4313-9347-23694A146A72}" type="presParOf" srcId="{27319A62-3B67-4957-B335-BD58B594DBCA}" destId="{D6518154-5C45-4B46-B04B-12707D133084}" srcOrd="0" destOrd="0" presId="urn:microsoft.com/office/officeart/2005/8/layout/vList3"/>
    <dgm:cxn modelId="{46088B87-EE62-40AB-A6A2-92195917EAC1}" type="presParOf" srcId="{D6518154-5C45-4B46-B04B-12707D133084}" destId="{76FED4A0-E525-435E-A6FD-D3BD6ED90ED3}" srcOrd="0" destOrd="0" presId="urn:microsoft.com/office/officeart/2005/8/layout/vList3"/>
    <dgm:cxn modelId="{7D082F97-6A1C-4C94-832B-54BDDD6BD99C}" type="presParOf" srcId="{D6518154-5C45-4B46-B04B-12707D133084}" destId="{D6197A54-E410-4812-9BB6-E7169F22D3D5}" srcOrd="1" destOrd="0" presId="urn:microsoft.com/office/officeart/2005/8/layout/vList3"/>
    <dgm:cxn modelId="{411C2CEB-812C-481D-B44C-744A98B69423}" type="presParOf" srcId="{27319A62-3B67-4957-B335-BD58B594DBCA}" destId="{7516D658-305E-4DCA-84F4-5D16959F7ED2}" srcOrd="1" destOrd="0" presId="urn:microsoft.com/office/officeart/2005/8/layout/vList3"/>
    <dgm:cxn modelId="{8A414468-2A76-4DD9-8ED0-26395441153E}" type="presParOf" srcId="{27319A62-3B67-4957-B335-BD58B594DBCA}" destId="{EBF31CD2-D444-44FB-8372-58963976FB58}" srcOrd="2" destOrd="0" presId="urn:microsoft.com/office/officeart/2005/8/layout/vList3"/>
    <dgm:cxn modelId="{CA02E810-AEB3-4D3F-BE14-73932CECE246}" type="presParOf" srcId="{EBF31CD2-D444-44FB-8372-58963976FB58}" destId="{2ED9F184-0269-40E8-B027-48D928CE2A99}" srcOrd="0" destOrd="0" presId="urn:microsoft.com/office/officeart/2005/8/layout/vList3"/>
    <dgm:cxn modelId="{F43CAD9D-9DD0-4893-BF0D-AD03A8C1C0E0}" type="presParOf" srcId="{EBF31CD2-D444-44FB-8372-58963976FB58}" destId="{04EC7015-144B-4A03-A10F-BF7186424928}" srcOrd="1" destOrd="0" presId="urn:microsoft.com/office/officeart/2005/8/layout/vList3"/>
    <dgm:cxn modelId="{E1D2FBD2-A173-4E93-94DD-2F7DFC018F62}" type="presParOf" srcId="{27319A62-3B67-4957-B335-BD58B594DBCA}" destId="{5F532D39-BDBD-4AB9-968B-B18B5A6C1B38}" srcOrd="3" destOrd="0" presId="urn:microsoft.com/office/officeart/2005/8/layout/vList3"/>
    <dgm:cxn modelId="{791C122C-6A46-4291-8B69-099541162A84}" type="presParOf" srcId="{27319A62-3B67-4957-B335-BD58B594DBCA}" destId="{7E0E0A43-95A1-4571-9692-0C6D8D4144A2}" srcOrd="4" destOrd="0" presId="urn:microsoft.com/office/officeart/2005/8/layout/vList3"/>
    <dgm:cxn modelId="{A38AC484-2124-40AB-8D7B-FE4B02996FB6}" type="presParOf" srcId="{7E0E0A43-95A1-4571-9692-0C6D8D4144A2}" destId="{5E27FA9B-8727-464E-B090-CB6F6E0FACCE}" srcOrd="0" destOrd="0" presId="urn:microsoft.com/office/officeart/2005/8/layout/vList3"/>
    <dgm:cxn modelId="{61CA575A-EAB8-4B95-AA72-29FAEAE2C495}" type="presParOf" srcId="{7E0E0A43-95A1-4571-9692-0C6D8D4144A2}" destId="{6129A31E-D1BB-47F4-8B01-75E8EBA24A8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C43961-D250-4D13-86E4-AA65F2690313}" type="doc">
      <dgm:prSet loTypeId="urn:microsoft.com/office/officeart/2005/8/layout/vProcess5" loCatId="process" qsTypeId="urn:microsoft.com/office/officeart/2005/8/quickstyle/3d1" qsCatId="3D" csTypeId="urn:microsoft.com/office/officeart/2005/8/colors/accent1_2" csCatId="accent1" phldr="1"/>
      <dgm:spPr/>
      <dgm:t>
        <a:bodyPr/>
        <a:lstStyle/>
        <a:p>
          <a:endParaRPr lang="en-US"/>
        </a:p>
      </dgm:t>
    </dgm:pt>
    <dgm:pt modelId="{3A08136C-3D69-4671-BF51-3F70FF868260}">
      <dgm:prSet/>
      <dgm:spPr>
        <a:solidFill>
          <a:schemeClr val="bg1">
            <a:lumMod val="75000"/>
            <a:lumOff val="25000"/>
          </a:schemeClr>
        </a:solidFill>
      </dgm:spPr>
      <dgm:t>
        <a:bodyPr/>
        <a:lstStyle/>
        <a:p>
          <a:r>
            <a:rPr lang="en-US" dirty="0">
              <a:effectLst>
                <a:outerShdw blurRad="38100" dist="38100" dir="2700000" algn="tl">
                  <a:srgbClr val="000000">
                    <a:alpha val="43137"/>
                  </a:srgbClr>
                </a:outerShdw>
              </a:effectLst>
            </a:rPr>
            <a:t>Every Christian should acknowledge God’s sovereignty over their plans</a:t>
          </a:r>
        </a:p>
      </dgm:t>
    </dgm:pt>
    <dgm:pt modelId="{394F8C44-BE3D-4E69-B0E0-747620797D49}" type="parTrans" cxnId="{DE501A47-59DF-4C38-ABCA-1C492B032F42}">
      <dgm:prSet/>
      <dgm:spPr/>
      <dgm:t>
        <a:bodyPr/>
        <a:lstStyle/>
        <a:p>
          <a:endParaRPr lang="en-US"/>
        </a:p>
      </dgm:t>
    </dgm:pt>
    <dgm:pt modelId="{337D7D25-F641-429D-92DC-93DA16A6F7C2}" type="sibTrans" cxnId="{DE501A47-59DF-4C38-ABCA-1C492B032F42}">
      <dgm:prSet/>
      <dgm:spPr/>
      <dgm:t>
        <a:bodyPr/>
        <a:lstStyle/>
        <a:p>
          <a:endParaRPr lang="en-US"/>
        </a:p>
      </dgm:t>
    </dgm:pt>
    <dgm:pt modelId="{DC491A46-59D0-4E1F-95D1-62C59FF5EF1D}">
      <dgm:prSet custT="1"/>
      <dgm:spPr>
        <a:solidFill>
          <a:schemeClr val="bg1">
            <a:lumMod val="75000"/>
            <a:lumOff val="25000"/>
          </a:schemeClr>
        </a:solidFill>
      </dgm:spPr>
      <dgm:t>
        <a:bodyPr/>
        <a:lstStyle/>
        <a:p>
          <a:r>
            <a:rPr lang="en-US" sz="4000" dirty="0">
              <a:effectLst>
                <a:outerShdw blurRad="38100" dist="38100" dir="2700000" algn="tl">
                  <a:srgbClr val="000000">
                    <a:alpha val="43137"/>
                  </a:srgbClr>
                </a:outerShdw>
              </a:effectLst>
            </a:rPr>
            <a:t>For these three reasons</a:t>
          </a:r>
        </a:p>
      </dgm:t>
    </dgm:pt>
    <dgm:pt modelId="{E3167BD8-500F-4661-BE31-A04B913B4AA8}" type="parTrans" cxnId="{6C25A1A6-68AF-4F4B-8E0A-9F58336762FE}">
      <dgm:prSet/>
      <dgm:spPr/>
      <dgm:t>
        <a:bodyPr/>
        <a:lstStyle/>
        <a:p>
          <a:endParaRPr lang="en-US"/>
        </a:p>
      </dgm:t>
    </dgm:pt>
    <dgm:pt modelId="{3486B00D-05CE-4F2E-A166-113ED13B10A1}" type="sibTrans" cxnId="{6C25A1A6-68AF-4F4B-8E0A-9F58336762FE}">
      <dgm:prSet/>
      <dgm:spPr/>
      <dgm:t>
        <a:bodyPr/>
        <a:lstStyle/>
        <a:p>
          <a:endParaRPr lang="en-US"/>
        </a:p>
      </dgm:t>
    </dgm:pt>
    <dgm:pt modelId="{4003A2E1-1009-4238-8A7E-6C2EDE30E587}" type="pres">
      <dgm:prSet presAssocID="{03C43961-D250-4D13-86E4-AA65F2690313}" presName="outerComposite" presStyleCnt="0">
        <dgm:presLayoutVars>
          <dgm:chMax val="5"/>
          <dgm:dir/>
          <dgm:resizeHandles val="exact"/>
        </dgm:presLayoutVars>
      </dgm:prSet>
      <dgm:spPr/>
    </dgm:pt>
    <dgm:pt modelId="{F3BEA7C9-D602-4B46-9C87-FC37EC3C55C7}" type="pres">
      <dgm:prSet presAssocID="{03C43961-D250-4D13-86E4-AA65F2690313}" presName="dummyMaxCanvas" presStyleCnt="0">
        <dgm:presLayoutVars/>
      </dgm:prSet>
      <dgm:spPr/>
    </dgm:pt>
    <dgm:pt modelId="{67DA53FF-2291-4E54-97F9-0B5CEF1955DE}" type="pres">
      <dgm:prSet presAssocID="{03C43961-D250-4D13-86E4-AA65F2690313}" presName="TwoNodes_1" presStyleLbl="node1" presStyleIdx="0" presStyleCnt="2">
        <dgm:presLayoutVars>
          <dgm:bulletEnabled val="1"/>
        </dgm:presLayoutVars>
      </dgm:prSet>
      <dgm:spPr/>
    </dgm:pt>
    <dgm:pt modelId="{626BE6FF-E3CA-4454-9814-DCF715EC4A2D}" type="pres">
      <dgm:prSet presAssocID="{03C43961-D250-4D13-86E4-AA65F2690313}" presName="TwoNodes_2" presStyleLbl="node1" presStyleIdx="1" presStyleCnt="2">
        <dgm:presLayoutVars>
          <dgm:bulletEnabled val="1"/>
        </dgm:presLayoutVars>
      </dgm:prSet>
      <dgm:spPr/>
    </dgm:pt>
    <dgm:pt modelId="{9571D2D5-48A8-4B19-B0E3-93461975C151}" type="pres">
      <dgm:prSet presAssocID="{03C43961-D250-4D13-86E4-AA65F2690313}" presName="TwoConn_1-2" presStyleLbl="fgAccFollowNode1" presStyleIdx="0" presStyleCnt="1">
        <dgm:presLayoutVars>
          <dgm:bulletEnabled val="1"/>
        </dgm:presLayoutVars>
      </dgm:prSet>
      <dgm:spPr/>
    </dgm:pt>
    <dgm:pt modelId="{C71B2913-D26C-453C-8819-C520735B12C2}" type="pres">
      <dgm:prSet presAssocID="{03C43961-D250-4D13-86E4-AA65F2690313}" presName="TwoNodes_1_text" presStyleLbl="node1" presStyleIdx="1" presStyleCnt="2">
        <dgm:presLayoutVars>
          <dgm:bulletEnabled val="1"/>
        </dgm:presLayoutVars>
      </dgm:prSet>
      <dgm:spPr/>
    </dgm:pt>
    <dgm:pt modelId="{7EDAB96A-6347-46D1-8B9F-E4733F040DF8}" type="pres">
      <dgm:prSet presAssocID="{03C43961-D250-4D13-86E4-AA65F2690313}" presName="TwoNodes_2_text" presStyleLbl="node1" presStyleIdx="1" presStyleCnt="2">
        <dgm:presLayoutVars>
          <dgm:bulletEnabled val="1"/>
        </dgm:presLayoutVars>
      </dgm:prSet>
      <dgm:spPr/>
    </dgm:pt>
  </dgm:ptLst>
  <dgm:cxnLst>
    <dgm:cxn modelId="{BF43900C-1A66-4D5E-9DA1-07A53BBB06F8}" type="presOf" srcId="{337D7D25-F641-429D-92DC-93DA16A6F7C2}" destId="{9571D2D5-48A8-4B19-B0E3-93461975C151}" srcOrd="0" destOrd="0" presId="urn:microsoft.com/office/officeart/2005/8/layout/vProcess5"/>
    <dgm:cxn modelId="{DE501A47-59DF-4C38-ABCA-1C492B032F42}" srcId="{03C43961-D250-4D13-86E4-AA65F2690313}" destId="{3A08136C-3D69-4671-BF51-3F70FF868260}" srcOrd="0" destOrd="0" parTransId="{394F8C44-BE3D-4E69-B0E0-747620797D49}" sibTransId="{337D7D25-F641-429D-92DC-93DA16A6F7C2}"/>
    <dgm:cxn modelId="{71583269-BECA-434C-8208-6A48F1784FC1}" type="presOf" srcId="{03C43961-D250-4D13-86E4-AA65F2690313}" destId="{4003A2E1-1009-4238-8A7E-6C2EDE30E587}" srcOrd="0" destOrd="0" presId="urn:microsoft.com/office/officeart/2005/8/layout/vProcess5"/>
    <dgm:cxn modelId="{99DF264F-971C-4BB3-BBC8-89917FFE2B2D}" type="presOf" srcId="{DC491A46-59D0-4E1F-95D1-62C59FF5EF1D}" destId="{7EDAB96A-6347-46D1-8B9F-E4733F040DF8}" srcOrd="1" destOrd="0" presId="urn:microsoft.com/office/officeart/2005/8/layout/vProcess5"/>
    <dgm:cxn modelId="{6185D396-70A0-4182-A24B-4E077514959F}" type="presOf" srcId="{3A08136C-3D69-4671-BF51-3F70FF868260}" destId="{67DA53FF-2291-4E54-97F9-0B5CEF1955DE}" srcOrd="0" destOrd="0" presId="urn:microsoft.com/office/officeart/2005/8/layout/vProcess5"/>
    <dgm:cxn modelId="{6C25A1A6-68AF-4F4B-8E0A-9F58336762FE}" srcId="{03C43961-D250-4D13-86E4-AA65F2690313}" destId="{DC491A46-59D0-4E1F-95D1-62C59FF5EF1D}" srcOrd="1" destOrd="0" parTransId="{E3167BD8-500F-4661-BE31-A04B913B4AA8}" sibTransId="{3486B00D-05CE-4F2E-A166-113ED13B10A1}"/>
    <dgm:cxn modelId="{53DE40AE-9C51-48F4-863A-399238881E28}" type="presOf" srcId="{DC491A46-59D0-4E1F-95D1-62C59FF5EF1D}" destId="{626BE6FF-E3CA-4454-9814-DCF715EC4A2D}" srcOrd="0" destOrd="0" presId="urn:microsoft.com/office/officeart/2005/8/layout/vProcess5"/>
    <dgm:cxn modelId="{072977C9-8C7E-4F63-8615-BDED9988AD5F}" type="presOf" srcId="{3A08136C-3D69-4671-BF51-3F70FF868260}" destId="{C71B2913-D26C-453C-8819-C520735B12C2}" srcOrd="1" destOrd="0" presId="urn:microsoft.com/office/officeart/2005/8/layout/vProcess5"/>
    <dgm:cxn modelId="{1D13A8C4-A6A0-47FA-988E-815EE9BE327D}" type="presParOf" srcId="{4003A2E1-1009-4238-8A7E-6C2EDE30E587}" destId="{F3BEA7C9-D602-4B46-9C87-FC37EC3C55C7}" srcOrd="0" destOrd="0" presId="urn:microsoft.com/office/officeart/2005/8/layout/vProcess5"/>
    <dgm:cxn modelId="{EDB6EB73-36E4-4947-A48D-BEC2E9A6678A}" type="presParOf" srcId="{4003A2E1-1009-4238-8A7E-6C2EDE30E587}" destId="{67DA53FF-2291-4E54-97F9-0B5CEF1955DE}" srcOrd="1" destOrd="0" presId="urn:microsoft.com/office/officeart/2005/8/layout/vProcess5"/>
    <dgm:cxn modelId="{D3A232B8-77B7-4038-9006-B05FBB62F615}" type="presParOf" srcId="{4003A2E1-1009-4238-8A7E-6C2EDE30E587}" destId="{626BE6FF-E3CA-4454-9814-DCF715EC4A2D}" srcOrd="2" destOrd="0" presId="urn:microsoft.com/office/officeart/2005/8/layout/vProcess5"/>
    <dgm:cxn modelId="{01C6B3DF-233A-4E30-85CD-A7FDC627831B}" type="presParOf" srcId="{4003A2E1-1009-4238-8A7E-6C2EDE30E587}" destId="{9571D2D5-48A8-4B19-B0E3-93461975C151}" srcOrd="3" destOrd="0" presId="urn:microsoft.com/office/officeart/2005/8/layout/vProcess5"/>
    <dgm:cxn modelId="{14080139-FD69-40C2-B923-A7D3BF3057F8}" type="presParOf" srcId="{4003A2E1-1009-4238-8A7E-6C2EDE30E587}" destId="{C71B2913-D26C-453C-8819-C520735B12C2}" srcOrd="4" destOrd="0" presId="urn:microsoft.com/office/officeart/2005/8/layout/vProcess5"/>
    <dgm:cxn modelId="{D5AD097E-869F-4BBF-B377-2BD73C2C7AA2}" type="presParOf" srcId="{4003A2E1-1009-4238-8A7E-6C2EDE30E587}" destId="{7EDAB96A-6347-46D1-8B9F-E4733F040DF8}"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E51425-6C70-4E76-A5B2-6149645C8DE2}" type="doc">
      <dgm:prSet loTypeId="urn:microsoft.com/office/officeart/2005/8/layout/vList3" loCatId="list" qsTypeId="urn:microsoft.com/office/officeart/2005/8/quickstyle/3d1" qsCatId="3D" csTypeId="urn:microsoft.com/office/officeart/2005/8/colors/colorful1" csCatId="colorful" phldr="1"/>
      <dgm:spPr/>
      <dgm:t>
        <a:bodyPr/>
        <a:lstStyle/>
        <a:p>
          <a:endParaRPr lang="en-US"/>
        </a:p>
      </dgm:t>
    </dgm:pt>
    <dgm:pt modelId="{013BE0B7-89B7-48CB-8024-41B587A748EA}">
      <dgm:prSet/>
      <dgm:spPr>
        <a:solidFill>
          <a:schemeClr val="bg1">
            <a:lumMod val="75000"/>
            <a:lumOff val="25000"/>
          </a:schemeClr>
        </a:solidFill>
      </dgm:spPr>
      <dgm:t>
        <a:bodyPr/>
        <a:lstStyle/>
        <a:p>
          <a:r>
            <a:rPr lang="en-US" dirty="0">
              <a:effectLst>
                <a:outerShdw blurRad="50800" dist="38100" algn="l" rotWithShape="0">
                  <a:prstClr val="black">
                    <a:alpha val="40000"/>
                  </a:prstClr>
                </a:outerShdw>
              </a:effectLst>
            </a:rPr>
            <a:t>Tomorrow is unknown</a:t>
          </a:r>
        </a:p>
      </dgm:t>
    </dgm:pt>
    <dgm:pt modelId="{85B1EC11-FA54-470E-AF4F-639406258272}" type="parTrans" cxnId="{6D2AC4E0-748B-4148-9FE9-4C857088335F}">
      <dgm:prSet/>
      <dgm:spPr/>
      <dgm:t>
        <a:bodyPr/>
        <a:lstStyle/>
        <a:p>
          <a:endParaRPr lang="en-US"/>
        </a:p>
      </dgm:t>
    </dgm:pt>
    <dgm:pt modelId="{F2554867-EFBB-447E-8F38-045CE18082F9}" type="sibTrans" cxnId="{6D2AC4E0-748B-4148-9FE9-4C857088335F}">
      <dgm:prSet/>
      <dgm:spPr/>
      <dgm:t>
        <a:bodyPr/>
        <a:lstStyle/>
        <a:p>
          <a:endParaRPr lang="en-US"/>
        </a:p>
      </dgm:t>
    </dgm:pt>
    <dgm:pt modelId="{BEB32D8D-9F19-49B9-BA30-62CA61C9E3AD}">
      <dgm:prSet/>
      <dgm:spPr>
        <a:solidFill>
          <a:schemeClr val="bg1">
            <a:lumMod val="75000"/>
            <a:lumOff val="25000"/>
          </a:schemeClr>
        </a:solidFill>
      </dgm:spPr>
      <dgm:t>
        <a:bodyPr/>
        <a:lstStyle/>
        <a:p>
          <a:r>
            <a:rPr lang="en-US" dirty="0">
              <a:effectLst>
                <a:outerShdw blurRad="38100" dist="38100" dir="2700000" algn="tl">
                  <a:srgbClr val="000000">
                    <a:alpha val="43137"/>
                  </a:srgbClr>
                </a:outerShdw>
              </a:effectLst>
            </a:rPr>
            <a:t>Self-assurance is arrogance</a:t>
          </a:r>
        </a:p>
      </dgm:t>
    </dgm:pt>
    <dgm:pt modelId="{FC1B6562-5380-419E-A030-496954A846CD}" type="parTrans" cxnId="{29FA8F46-8D4E-4FBE-856D-E84282B37B71}">
      <dgm:prSet/>
      <dgm:spPr/>
      <dgm:t>
        <a:bodyPr/>
        <a:lstStyle/>
        <a:p>
          <a:endParaRPr lang="en-US"/>
        </a:p>
      </dgm:t>
    </dgm:pt>
    <dgm:pt modelId="{D1CE0CF6-F5BB-4F62-A514-E0F66D441119}" type="sibTrans" cxnId="{29FA8F46-8D4E-4FBE-856D-E84282B37B71}">
      <dgm:prSet/>
      <dgm:spPr/>
      <dgm:t>
        <a:bodyPr/>
        <a:lstStyle/>
        <a:p>
          <a:endParaRPr lang="en-US"/>
        </a:p>
      </dgm:t>
    </dgm:pt>
    <dgm:pt modelId="{FB3ADB7B-7F20-4357-96AF-46C180C8E638}">
      <dgm:prSet/>
      <dgm:spPr>
        <a:solidFill>
          <a:schemeClr val="bg1">
            <a:lumMod val="75000"/>
            <a:lumOff val="25000"/>
          </a:schemeClr>
        </a:solidFill>
      </dgm:spPr>
      <dgm:t>
        <a:bodyPr/>
        <a:lstStyle/>
        <a:p>
          <a:r>
            <a:rPr lang="en-US" dirty="0">
              <a:effectLst>
                <a:outerShdw blurRad="38100" dist="38100" dir="2700000" algn="tl">
                  <a:srgbClr val="000000">
                    <a:alpha val="43137"/>
                  </a:srgbClr>
                </a:outerShdw>
              </a:effectLst>
            </a:rPr>
            <a:t>Inactive Faith is Active Sin</a:t>
          </a:r>
        </a:p>
      </dgm:t>
    </dgm:pt>
    <dgm:pt modelId="{BC1DCEDB-BDC6-4C95-88F7-1C043693F0F4}" type="parTrans" cxnId="{D846CF82-C794-4B65-9751-B364CAF7D7E7}">
      <dgm:prSet/>
      <dgm:spPr/>
      <dgm:t>
        <a:bodyPr/>
        <a:lstStyle/>
        <a:p>
          <a:endParaRPr lang="en-US"/>
        </a:p>
      </dgm:t>
    </dgm:pt>
    <dgm:pt modelId="{FBD791B4-6C33-498D-B870-1C3BBF8F055E}" type="sibTrans" cxnId="{D846CF82-C794-4B65-9751-B364CAF7D7E7}">
      <dgm:prSet/>
      <dgm:spPr/>
      <dgm:t>
        <a:bodyPr/>
        <a:lstStyle/>
        <a:p>
          <a:endParaRPr lang="en-US"/>
        </a:p>
      </dgm:t>
    </dgm:pt>
    <dgm:pt modelId="{27319A62-3B67-4957-B335-BD58B594DBCA}" type="pres">
      <dgm:prSet presAssocID="{C7E51425-6C70-4E76-A5B2-6149645C8DE2}" presName="linearFlow" presStyleCnt="0">
        <dgm:presLayoutVars>
          <dgm:dir/>
          <dgm:resizeHandles val="exact"/>
        </dgm:presLayoutVars>
      </dgm:prSet>
      <dgm:spPr/>
    </dgm:pt>
    <dgm:pt modelId="{D6518154-5C45-4B46-B04B-12707D133084}" type="pres">
      <dgm:prSet presAssocID="{013BE0B7-89B7-48CB-8024-41B587A748EA}" presName="composite" presStyleCnt="0"/>
      <dgm:spPr/>
    </dgm:pt>
    <dgm:pt modelId="{76FED4A0-E525-435E-A6FD-D3BD6ED90ED3}" type="pres">
      <dgm:prSet presAssocID="{013BE0B7-89B7-48CB-8024-41B587A748EA}" presName="imgShp" presStyleLbl="fgImgPlace1" presStyleIdx="0" presStyleCnt="3"/>
      <dgm:spPr>
        <a:blipFill>
          <a:blip xmlns:r="http://schemas.openxmlformats.org/officeDocument/2006/relationships" r:embed="rId1"/>
          <a:srcRect/>
          <a:stretch>
            <a:fillRect/>
          </a:stretch>
        </a:blipFill>
      </dgm:spPr>
    </dgm:pt>
    <dgm:pt modelId="{D6197A54-E410-4812-9BB6-E7169F22D3D5}" type="pres">
      <dgm:prSet presAssocID="{013BE0B7-89B7-48CB-8024-41B587A748EA}" presName="txShp" presStyleLbl="node1" presStyleIdx="0" presStyleCnt="3">
        <dgm:presLayoutVars>
          <dgm:bulletEnabled val="1"/>
        </dgm:presLayoutVars>
      </dgm:prSet>
      <dgm:spPr/>
    </dgm:pt>
    <dgm:pt modelId="{7516D658-305E-4DCA-84F4-5D16959F7ED2}" type="pres">
      <dgm:prSet presAssocID="{F2554867-EFBB-447E-8F38-045CE18082F9}" presName="spacing" presStyleCnt="0"/>
      <dgm:spPr/>
    </dgm:pt>
    <dgm:pt modelId="{EBF31CD2-D444-44FB-8372-58963976FB58}" type="pres">
      <dgm:prSet presAssocID="{BEB32D8D-9F19-49B9-BA30-62CA61C9E3AD}" presName="composite" presStyleCnt="0"/>
      <dgm:spPr/>
    </dgm:pt>
    <dgm:pt modelId="{2ED9F184-0269-40E8-B027-48D928CE2A99}" type="pres">
      <dgm:prSet presAssocID="{BEB32D8D-9F19-49B9-BA30-62CA61C9E3AD}" presName="imgShp" presStyleLbl="fgImgPlace1" presStyleIdx="1" presStyleCnt="3"/>
      <dgm:spPr>
        <a:blipFill>
          <a:blip xmlns:r="http://schemas.openxmlformats.org/officeDocument/2006/relationships" r:embed="rId2"/>
          <a:srcRect/>
          <a:stretch>
            <a:fillRect/>
          </a:stretch>
        </a:blipFill>
      </dgm:spPr>
    </dgm:pt>
    <dgm:pt modelId="{04EC7015-144B-4A03-A10F-BF7186424928}" type="pres">
      <dgm:prSet presAssocID="{BEB32D8D-9F19-49B9-BA30-62CA61C9E3AD}" presName="txShp" presStyleLbl="node1" presStyleIdx="1" presStyleCnt="3">
        <dgm:presLayoutVars>
          <dgm:bulletEnabled val="1"/>
        </dgm:presLayoutVars>
      </dgm:prSet>
      <dgm:spPr/>
    </dgm:pt>
    <dgm:pt modelId="{5F532D39-BDBD-4AB9-968B-B18B5A6C1B38}" type="pres">
      <dgm:prSet presAssocID="{D1CE0CF6-F5BB-4F62-A514-E0F66D441119}" presName="spacing" presStyleCnt="0"/>
      <dgm:spPr/>
    </dgm:pt>
    <dgm:pt modelId="{7E0E0A43-95A1-4571-9692-0C6D8D4144A2}" type="pres">
      <dgm:prSet presAssocID="{FB3ADB7B-7F20-4357-96AF-46C180C8E638}" presName="composite" presStyleCnt="0"/>
      <dgm:spPr/>
    </dgm:pt>
    <dgm:pt modelId="{5E27FA9B-8727-464E-B090-CB6F6E0FACCE}" type="pres">
      <dgm:prSet presAssocID="{FB3ADB7B-7F20-4357-96AF-46C180C8E638}" presName="imgShp" presStyleLbl="fgImgPlace1" presStyleIdx="2" presStyleCnt="3"/>
      <dgm:spPr>
        <a:blipFill>
          <a:blip xmlns:r="http://schemas.openxmlformats.org/officeDocument/2006/relationships" r:embed="rId3"/>
          <a:srcRect/>
          <a:stretch>
            <a:fillRect l="-14000" r="-14000"/>
          </a:stretch>
        </a:blipFill>
      </dgm:spPr>
    </dgm:pt>
    <dgm:pt modelId="{6129A31E-D1BB-47F4-8B01-75E8EBA24A8C}" type="pres">
      <dgm:prSet presAssocID="{FB3ADB7B-7F20-4357-96AF-46C180C8E638}" presName="txShp" presStyleLbl="node1" presStyleIdx="2" presStyleCnt="3">
        <dgm:presLayoutVars>
          <dgm:bulletEnabled val="1"/>
        </dgm:presLayoutVars>
      </dgm:prSet>
      <dgm:spPr/>
    </dgm:pt>
  </dgm:ptLst>
  <dgm:cxnLst>
    <dgm:cxn modelId="{F69D6A24-F965-4E81-A817-75546B65824D}" type="presOf" srcId="{C7E51425-6C70-4E76-A5B2-6149645C8DE2}" destId="{27319A62-3B67-4957-B335-BD58B594DBCA}" srcOrd="0" destOrd="0" presId="urn:microsoft.com/office/officeart/2005/8/layout/vList3"/>
    <dgm:cxn modelId="{DDF55C2D-5A94-4DB9-AF64-BDD12E950AFE}" type="presOf" srcId="{BEB32D8D-9F19-49B9-BA30-62CA61C9E3AD}" destId="{04EC7015-144B-4A03-A10F-BF7186424928}" srcOrd="0" destOrd="0" presId="urn:microsoft.com/office/officeart/2005/8/layout/vList3"/>
    <dgm:cxn modelId="{29FA8F46-8D4E-4FBE-856D-E84282B37B71}" srcId="{C7E51425-6C70-4E76-A5B2-6149645C8DE2}" destId="{BEB32D8D-9F19-49B9-BA30-62CA61C9E3AD}" srcOrd="1" destOrd="0" parTransId="{FC1B6562-5380-419E-A030-496954A846CD}" sibTransId="{D1CE0CF6-F5BB-4F62-A514-E0F66D441119}"/>
    <dgm:cxn modelId="{9575D56C-76E1-4ED4-96E0-57EA354BF473}" type="presOf" srcId="{FB3ADB7B-7F20-4357-96AF-46C180C8E638}" destId="{6129A31E-D1BB-47F4-8B01-75E8EBA24A8C}" srcOrd="0" destOrd="0" presId="urn:microsoft.com/office/officeart/2005/8/layout/vList3"/>
    <dgm:cxn modelId="{D846CF82-C794-4B65-9751-B364CAF7D7E7}" srcId="{C7E51425-6C70-4E76-A5B2-6149645C8DE2}" destId="{FB3ADB7B-7F20-4357-96AF-46C180C8E638}" srcOrd="2" destOrd="0" parTransId="{BC1DCEDB-BDC6-4C95-88F7-1C043693F0F4}" sibTransId="{FBD791B4-6C33-498D-B870-1C3BBF8F055E}"/>
    <dgm:cxn modelId="{60C8E48B-713F-4CDF-8B3D-3CD529EB6698}" type="presOf" srcId="{013BE0B7-89B7-48CB-8024-41B587A748EA}" destId="{D6197A54-E410-4812-9BB6-E7169F22D3D5}" srcOrd="0" destOrd="0" presId="urn:microsoft.com/office/officeart/2005/8/layout/vList3"/>
    <dgm:cxn modelId="{6D2AC4E0-748B-4148-9FE9-4C857088335F}" srcId="{C7E51425-6C70-4E76-A5B2-6149645C8DE2}" destId="{013BE0B7-89B7-48CB-8024-41B587A748EA}" srcOrd="0" destOrd="0" parTransId="{85B1EC11-FA54-470E-AF4F-639406258272}" sibTransId="{F2554867-EFBB-447E-8F38-045CE18082F9}"/>
    <dgm:cxn modelId="{3FFAB852-A290-4313-9347-23694A146A72}" type="presParOf" srcId="{27319A62-3B67-4957-B335-BD58B594DBCA}" destId="{D6518154-5C45-4B46-B04B-12707D133084}" srcOrd="0" destOrd="0" presId="urn:microsoft.com/office/officeart/2005/8/layout/vList3"/>
    <dgm:cxn modelId="{46088B87-EE62-40AB-A6A2-92195917EAC1}" type="presParOf" srcId="{D6518154-5C45-4B46-B04B-12707D133084}" destId="{76FED4A0-E525-435E-A6FD-D3BD6ED90ED3}" srcOrd="0" destOrd="0" presId="urn:microsoft.com/office/officeart/2005/8/layout/vList3"/>
    <dgm:cxn modelId="{7D082F97-6A1C-4C94-832B-54BDDD6BD99C}" type="presParOf" srcId="{D6518154-5C45-4B46-B04B-12707D133084}" destId="{D6197A54-E410-4812-9BB6-E7169F22D3D5}" srcOrd="1" destOrd="0" presId="urn:microsoft.com/office/officeart/2005/8/layout/vList3"/>
    <dgm:cxn modelId="{411C2CEB-812C-481D-B44C-744A98B69423}" type="presParOf" srcId="{27319A62-3B67-4957-B335-BD58B594DBCA}" destId="{7516D658-305E-4DCA-84F4-5D16959F7ED2}" srcOrd="1" destOrd="0" presId="urn:microsoft.com/office/officeart/2005/8/layout/vList3"/>
    <dgm:cxn modelId="{8A414468-2A76-4DD9-8ED0-26395441153E}" type="presParOf" srcId="{27319A62-3B67-4957-B335-BD58B594DBCA}" destId="{EBF31CD2-D444-44FB-8372-58963976FB58}" srcOrd="2" destOrd="0" presId="urn:microsoft.com/office/officeart/2005/8/layout/vList3"/>
    <dgm:cxn modelId="{CA02E810-AEB3-4D3F-BE14-73932CECE246}" type="presParOf" srcId="{EBF31CD2-D444-44FB-8372-58963976FB58}" destId="{2ED9F184-0269-40E8-B027-48D928CE2A99}" srcOrd="0" destOrd="0" presId="urn:microsoft.com/office/officeart/2005/8/layout/vList3"/>
    <dgm:cxn modelId="{F43CAD9D-9DD0-4893-BF0D-AD03A8C1C0E0}" type="presParOf" srcId="{EBF31CD2-D444-44FB-8372-58963976FB58}" destId="{04EC7015-144B-4A03-A10F-BF7186424928}" srcOrd="1" destOrd="0" presId="urn:microsoft.com/office/officeart/2005/8/layout/vList3"/>
    <dgm:cxn modelId="{E1D2FBD2-A173-4E93-94DD-2F7DFC018F62}" type="presParOf" srcId="{27319A62-3B67-4957-B335-BD58B594DBCA}" destId="{5F532D39-BDBD-4AB9-968B-B18B5A6C1B38}" srcOrd="3" destOrd="0" presId="urn:microsoft.com/office/officeart/2005/8/layout/vList3"/>
    <dgm:cxn modelId="{791C122C-6A46-4291-8B69-099541162A84}" type="presParOf" srcId="{27319A62-3B67-4957-B335-BD58B594DBCA}" destId="{7E0E0A43-95A1-4571-9692-0C6D8D4144A2}" srcOrd="4" destOrd="0" presId="urn:microsoft.com/office/officeart/2005/8/layout/vList3"/>
    <dgm:cxn modelId="{A38AC484-2124-40AB-8D7B-FE4B02996FB6}" type="presParOf" srcId="{7E0E0A43-95A1-4571-9692-0C6D8D4144A2}" destId="{5E27FA9B-8727-464E-B090-CB6F6E0FACCE}" srcOrd="0" destOrd="0" presId="urn:microsoft.com/office/officeart/2005/8/layout/vList3"/>
    <dgm:cxn modelId="{61CA575A-EAB8-4B95-AA72-29FAEAE2C495}" type="presParOf" srcId="{7E0E0A43-95A1-4571-9692-0C6D8D4144A2}" destId="{6129A31E-D1BB-47F4-8B01-75E8EBA24A8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A53FF-2291-4E54-97F9-0B5CEF1955DE}">
      <dsp:nvSpPr>
        <dsp:cNvPr id="0" name=""/>
        <dsp:cNvSpPr/>
      </dsp:nvSpPr>
      <dsp:spPr>
        <a:xfrm>
          <a:off x="0" y="0"/>
          <a:ext cx="8171781" cy="1619692"/>
        </a:xfrm>
        <a:prstGeom prst="roundRect">
          <a:avLst>
            <a:gd name="adj" fmla="val 10000"/>
          </a:avLst>
        </a:prstGeom>
        <a:solidFill>
          <a:schemeClr val="bg1">
            <a:lumMod val="75000"/>
            <a:lumOff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Every Christian should acknowledge God’s sovereignty over their plans</a:t>
          </a:r>
        </a:p>
      </dsp:txBody>
      <dsp:txXfrm>
        <a:off x="47439" y="47439"/>
        <a:ext cx="6497703" cy="1524814"/>
      </dsp:txXfrm>
    </dsp:sp>
    <dsp:sp modelId="{626BE6FF-E3CA-4454-9814-DCF715EC4A2D}">
      <dsp:nvSpPr>
        <dsp:cNvPr id="0" name=""/>
        <dsp:cNvSpPr/>
      </dsp:nvSpPr>
      <dsp:spPr>
        <a:xfrm>
          <a:off x="1442079" y="1979623"/>
          <a:ext cx="8171781" cy="1619692"/>
        </a:xfrm>
        <a:prstGeom prst="roundRect">
          <a:avLst>
            <a:gd name="adj" fmla="val 10000"/>
          </a:avLst>
        </a:prstGeom>
        <a:solidFill>
          <a:schemeClr val="bg1">
            <a:lumMod val="75000"/>
            <a:lumOff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1" kern="1200" dirty="0">
              <a:effectLst>
                <a:outerShdw blurRad="38100" dist="38100" dir="2700000" algn="tl">
                  <a:srgbClr val="000000">
                    <a:alpha val="43137"/>
                  </a:srgbClr>
                </a:outerShdw>
              </a:effectLst>
            </a:rPr>
            <a:t>For these three reasons</a:t>
          </a:r>
        </a:p>
      </dsp:txBody>
      <dsp:txXfrm>
        <a:off x="1489518" y="2027062"/>
        <a:ext cx="5582024" cy="1524814"/>
      </dsp:txXfrm>
    </dsp:sp>
    <dsp:sp modelId="{9571D2D5-48A8-4B19-B0E3-93461975C151}">
      <dsp:nvSpPr>
        <dsp:cNvPr id="0" name=""/>
        <dsp:cNvSpPr/>
      </dsp:nvSpPr>
      <dsp:spPr>
        <a:xfrm>
          <a:off x="7118981" y="1273258"/>
          <a:ext cx="1052799" cy="1052799"/>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355861" y="1273258"/>
        <a:ext cx="579039" cy="7922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97A54-E410-4812-9BB6-E7169F22D3D5}">
      <dsp:nvSpPr>
        <dsp:cNvPr id="0" name=""/>
        <dsp:cNvSpPr/>
      </dsp:nvSpPr>
      <dsp:spPr>
        <a:xfrm rot="10800000">
          <a:off x="1721503" y="138"/>
          <a:ext cx="5016957" cy="1831333"/>
        </a:xfrm>
        <a:prstGeom prst="homePlate">
          <a:avLst/>
        </a:prstGeom>
        <a:solidFill>
          <a:schemeClr val="bg1">
            <a:lumMod val="75000"/>
            <a:lumOff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7567"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outerShdw blurRad="38100" dist="38100" dir="2700000" algn="tl">
                  <a:srgbClr val="000000">
                    <a:alpha val="43137"/>
                  </a:srgbClr>
                </a:outerShdw>
              </a:effectLst>
            </a:rPr>
            <a:t>Tomorrow is unknown</a:t>
          </a:r>
        </a:p>
      </dsp:txBody>
      <dsp:txXfrm rot="10800000">
        <a:off x="2179336" y="138"/>
        <a:ext cx="4559124" cy="1831333"/>
      </dsp:txXfrm>
    </dsp:sp>
    <dsp:sp modelId="{76FED4A0-E525-435E-A6FD-D3BD6ED90ED3}">
      <dsp:nvSpPr>
        <dsp:cNvPr id="0" name=""/>
        <dsp:cNvSpPr/>
      </dsp:nvSpPr>
      <dsp:spPr>
        <a:xfrm>
          <a:off x="805836" y="138"/>
          <a:ext cx="1831333" cy="1831333"/>
        </a:xfrm>
        <a:prstGeom prst="ellipse">
          <a:avLst/>
        </a:prstGeom>
        <a:blipFill>
          <a:blip xmlns:r="http://schemas.openxmlformats.org/officeDocument/2006/relationships" r:embed="rId1"/>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4EC7015-144B-4A03-A10F-BF7186424928}">
      <dsp:nvSpPr>
        <dsp:cNvPr id="0" name=""/>
        <dsp:cNvSpPr/>
      </dsp:nvSpPr>
      <dsp:spPr>
        <a:xfrm rot="10800000">
          <a:off x="1721503" y="2378139"/>
          <a:ext cx="5016957" cy="1831333"/>
        </a:xfrm>
        <a:prstGeom prst="homePlate">
          <a:avLst/>
        </a:prstGeom>
        <a:solidFill>
          <a:schemeClr val="bg1">
            <a:lumMod val="75000"/>
            <a:lumOff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7567"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outerShdw blurRad="38100" dist="38100" dir="2700000" algn="tl">
                  <a:srgbClr val="000000">
                    <a:alpha val="43137"/>
                  </a:srgbClr>
                </a:outerShdw>
              </a:effectLst>
            </a:rPr>
            <a:t>Self-assurance is arrogance</a:t>
          </a:r>
        </a:p>
      </dsp:txBody>
      <dsp:txXfrm rot="10800000">
        <a:off x="2179336" y="2378139"/>
        <a:ext cx="4559124" cy="1831333"/>
      </dsp:txXfrm>
    </dsp:sp>
    <dsp:sp modelId="{2ED9F184-0269-40E8-B027-48D928CE2A99}">
      <dsp:nvSpPr>
        <dsp:cNvPr id="0" name=""/>
        <dsp:cNvSpPr/>
      </dsp:nvSpPr>
      <dsp:spPr>
        <a:xfrm>
          <a:off x="805836" y="2378139"/>
          <a:ext cx="1831333" cy="1831333"/>
        </a:xfrm>
        <a:prstGeom prst="ellipse">
          <a:avLst/>
        </a:prstGeom>
        <a:blipFill>
          <a:blip xmlns:r="http://schemas.openxmlformats.org/officeDocument/2006/relationships" r:embed="rId2"/>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129A31E-D1BB-47F4-8B01-75E8EBA24A8C}">
      <dsp:nvSpPr>
        <dsp:cNvPr id="0" name=""/>
        <dsp:cNvSpPr/>
      </dsp:nvSpPr>
      <dsp:spPr>
        <a:xfrm rot="10800000">
          <a:off x="1721503" y="4756139"/>
          <a:ext cx="5016957" cy="1831333"/>
        </a:xfrm>
        <a:prstGeom prst="homePlate">
          <a:avLst/>
        </a:prstGeom>
        <a:solidFill>
          <a:schemeClr val="bg1">
            <a:lumMod val="75000"/>
            <a:lumOff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7567"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outerShdw blurRad="38100" dist="38100" dir="2700000" algn="tl">
                  <a:srgbClr val="000000">
                    <a:alpha val="43137"/>
                  </a:srgbClr>
                </a:outerShdw>
              </a:effectLst>
            </a:rPr>
            <a:t>Inactive Faith is Active Sin</a:t>
          </a:r>
        </a:p>
      </dsp:txBody>
      <dsp:txXfrm rot="10800000">
        <a:off x="2179336" y="4756139"/>
        <a:ext cx="4559124" cy="1831333"/>
      </dsp:txXfrm>
    </dsp:sp>
    <dsp:sp modelId="{5E27FA9B-8727-464E-B090-CB6F6E0FACCE}">
      <dsp:nvSpPr>
        <dsp:cNvPr id="0" name=""/>
        <dsp:cNvSpPr/>
      </dsp:nvSpPr>
      <dsp:spPr>
        <a:xfrm>
          <a:off x="805836" y="4756139"/>
          <a:ext cx="1831333" cy="1831333"/>
        </a:xfrm>
        <a:prstGeom prst="ellipse">
          <a:avLst/>
        </a:prstGeom>
        <a:blipFill>
          <a:blip xmlns:r="http://schemas.openxmlformats.org/officeDocument/2006/relationships" r:embed="rId3"/>
          <a:srcRect/>
          <a:stretch>
            <a:fillRect l="-14000" r="-14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A53FF-2291-4E54-97F9-0B5CEF1955DE}">
      <dsp:nvSpPr>
        <dsp:cNvPr id="0" name=""/>
        <dsp:cNvSpPr/>
      </dsp:nvSpPr>
      <dsp:spPr>
        <a:xfrm>
          <a:off x="0" y="0"/>
          <a:ext cx="8171781" cy="1908408"/>
        </a:xfrm>
        <a:prstGeom prst="roundRect">
          <a:avLst>
            <a:gd name="adj" fmla="val 10000"/>
          </a:avLst>
        </a:prstGeom>
        <a:solidFill>
          <a:schemeClr val="bg1">
            <a:lumMod val="75000"/>
            <a:lumOff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effectLst>
                <a:outerShdw blurRad="38100" dist="38100" dir="2700000" algn="tl">
                  <a:srgbClr val="000000">
                    <a:alpha val="43137"/>
                  </a:srgbClr>
                </a:outerShdw>
              </a:effectLst>
            </a:rPr>
            <a:t>Every Christian should acknowledge God’s sovereignty over their plans</a:t>
          </a:r>
        </a:p>
      </dsp:txBody>
      <dsp:txXfrm>
        <a:off x="55895" y="55895"/>
        <a:ext cx="6199293" cy="1796618"/>
      </dsp:txXfrm>
    </dsp:sp>
    <dsp:sp modelId="{626BE6FF-E3CA-4454-9814-DCF715EC4A2D}">
      <dsp:nvSpPr>
        <dsp:cNvPr id="0" name=""/>
        <dsp:cNvSpPr/>
      </dsp:nvSpPr>
      <dsp:spPr>
        <a:xfrm>
          <a:off x="1442079" y="2332499"/>
          <a:ext cx="8171781" cy="1908408"/>
        </a:xfrm>
        <a:prstGeom prst="roundRect">
          <a:avLst>
            <a:gd name="adj" fmla="val 10000"/>
          </a:avLst>
        </a:prstGeom>
        <a:solidFill>
          <a:schemeClr val="bg1">
            <a:lumMod val="75000"/>
            <a:lumOff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effectLst>
                <a:outerShdw blurRad="38100" dist="38100" dir="2700000" algn="tl">
                  <a:srgbClr val="000000">
                    <a:alpha val="43137"/>
                  </a:srgbClr>
                </a:outerShdw>
              </a:effectLst>
            </a:rPr>
            <a:t>For these three reasons</a:t>
          </a:r>
        </a:p>
      </dsp:txBody>
      <dsp:txXfrm>
        <a:off x="1497974" y="2388394"/>
        <a:ext cx="5377447" cy="1796618"/>
      </dsp:txXfrm>
    </dsp:sp>
    <dsp:sp modelId="{9571D2D5-48A8-4B19-B0E3-93461975C151}">
      <dsp:nvSpPr>
        <dsp:cNvPr id="0" name=""/>
        <dsp:cNvSpPr/>
      </dsp:nvSpPr>
      <dsp:spPr>
        <a:xfrm>
          <a:off x="6931316" y="1500221"/>
          <a:ext cx="1240465" cy="1240465"/>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210421" y="1500221"/>
        <a:ext cx="682255" cy="9334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97A54-E410-4812-9BB6-E7169F22D3D5}">
      <dsp:nvSpPr>
        <dsp:cNvPr id="0" name=""/>
        <dsp:cNvSpPr/>
      </dsp:nvSpPr>
      <dsp:spPr>
        <a:xfrm rot="10800000">
          <a:off x="1721503" y="138"/>
          <a:ext cx="5016957" cy="1831333"/>
        </a:xfrm>
        <a:prstGeom prst="homePlate">
          <a:avLst/>
        </a:prstGeom>
        <a:solidFill>
          <a:schemeClr val="bg1">
            <a:lumMod val="75000"/>
            <a:lumOff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7567" tIns="160020"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dirty="0">
              <a:effectLst>
                <a:outerShdw blurRad="50800" dist="38100" algn="l" rotWithShape="0">
                  <a:prstClr val="black">
                    <a:alpha val="40000"/>
                  </a:prstClr>
                </a:outerShdw>
              </a:effectLst>
            </a:rPr>
            <a:t>Tomorrow is unknown</a:t>
          </a:r>
        </a:p>
      </dsp:txBody>
      <dsp:txXfrm rot="10800000">
        <a:off x="2179336" y="138"/>
        <a:ext cx="4559124" cy="1831333"/>
      </dsp:txXfrm>
    </dsp:sp>
    <dsp:sp modelId="{76FED4A0-E525-435E-A6FD-D3BD6ED90ED3}">
      <dsp:nvSpPr>
        <dsp:cNvPr id="0" name=""/>
        <dsp:cNvSpPr/>
      </dsp:nvSpPr>
      <dsp:spPr>
        <a:xfrm>
          <a:off x="805836" y="138"/>
          <a:ext cx="1831333" cy="1831333"/>
        </a:xfrm>
        <a:prstGeom prst="ellipse">
          <a:avLst/>
        </a:prstGeom>
        <a:blipFill>
          <a:blip xmlns:r="http://schemas.openxmlformats.org/officeDocument/2006/relationships" r:embed="rId1"/>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4EC7015-144B-4A03-A10F-BF7186424928}">
      <dsp:nvSpPr>
        <dsp:cNvPr id="0" name=""/>
        <dsp:cNvSpPr/>
      </dsp:nvSpPr>
      <dsp:spPr>
        <a:xfrm rot="10800000">
          <a:off x="1721503" y="2378139"/>
          <a:ext cx="5016957" cy="1831333"/>
        </a:xfrm>
        <a:prstGeom prst="homePlate">
          <a:avLst/>
        </a:prstGeom>
        <a:solidFill>
          <a:schemeClr val="bg1">
            <a:lumMod val="75000"/>
            <a:lumOff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7567" tIns="160020"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dirty="0">
              <a:effectLst>
                <a:outerShdw blurRad="38100" dist="38100" dir="2700000" algn="tl">
                  <a:srgbClr val="000000">
                    <a:alpha val="43137"/>
                  </a:srgbClr>
                </a:outerShdw>
              </a:effectLst>
            </a:rPr>
            <a:t>Self-assurance is arrogance</a:t>
          </a:r>
        </a:p>
      </dsp:txBody>
      <dsp:txXfrm rot="10800000">
        <a:off x="2179336" y="2378139"/>
        <a:ext cx="4559124" cy="1831333"/>
      </dsp:txXfrm>
    </dsp:sp>
    <dsp:sp modelId="{2ED9F184-0269-40E8-B027-48D928CE2A99}">
      <dsp:nvSpPr>
        <dsp:cNvPr id="0" name=""/>
        <dsp:cNvSpPr/>
      </dsp:nvSpPr>
      <dsp:spPr>
        <a:xfrm>
          <a:off x="805836" y="2378139"/>
          <a:ext cx="1831333" cy="1831333"/>
        </a:xfrm>
        <a:prstGeom prst="ellipse">
          <a:avLst/>
        </a:prstGeom>
        <a:blipFill>
          <a:blip xmlns:r="http://schemas.openxmlformats.org/officeDocument/2006/relationships" r:embed="rId2"/>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129A31E-D1BB-47F4-8B01-75E8EBA24A8C}">
      <dsp:nvSpPr>
        <dsp:cNvPr id="0" name=""/>
        <dsp:cNvSpPr/>
      </dsp:nvSpPr>
      <dsp:spPr>
        <a:xfrm rot="10800000">
          <a:off x="1721503" y="4756139"/>
          <a:ext cx="5016957" cy="1831333"/>
        </a:xfrm>
        <a:prstGeom prst="homePlate">
          <a:avLst/>
        </a:prstGeom>
        <a:solidFill>
          <a:schemeClr val="bg1">
            <a:lumMod val="75000"/>
            <a:lumOff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7567" tIns="160020"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dirty="0">
              <a:effectLst>
                <a:outerShdw blurRad="38100" dist="38100" dir="2700000" algn="tl">
                  <a:srgbClr val="000000">
                    <a:alpha val="43137"/>
                  </a:srgbClr>
                </a:outerShdw>
              </a:effectLst>
            </a:rPr>
            <a:t>Inactive Faith is Active Sin</a:t>
          </a:r>
        </a:p>
      </dsp:txBody>
      <dsp:txXfrm rot="10800000">
        <a:off x="2179336" y="4756139"/>
        <a:ext cx="4559124" cy="1831333"/>
      </dsp:txXfrm>
    </dsp:sp>
    <dsp:sp modelId="{5E27FA9B-8727-464E-B090-CB6F6E0FACCE}">
      <dsp:nvSpPr>
        <dsp:cNvPr id="0" name=""/>
        <dsp:cNvSpPr/>
      </dsp:nvSpPr>
      <dsp:spPr>
        <a:xfrm>
          <a:off x="805836" y="4756139"/>
          <a:ext cx="1831333" cy="1831333"/>
        </a:xfrm>
        <a:prstGeom prst="ellipse">
          <a:avLst/>
        </a:prstGeom>
        <a:blipFill>
          <a:blip xmlns:r="http://schemas.openxmlformats.org/officeDocument/2006/relationships" r:embed="rId3"/>
          <a:srcRect/>
          <a:stretch>
            <a:fillRect l="-14000" r="-14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C54154-944A-4AF5-9FDF-0A42FCB43948}" type="datetimeFigureOut">
              <a:rPr lang="en-US" smtClean="0"/>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924D4C47-ED32-43C3-ACE1-392508E686A4}" type="slidenum">
              <a:rPr lang="en-US" smtClean="0"/>
              <a:t>‹#›</a:t>
            </a:fld>
            <a:endParaRPr lang="en-US"/>
          </a:p>
        </p:txBody>
      </p:sp>
    </p:spTree>
    <p:extLst>
      <p:ext uri="{BB962C8B-B14F-4D97-AF65-F5344CB8AC3E}">
        <p14:creationId xmlns:p14="http://schemas.microsoft.com/office/powerpoint/2010/main" val="2734791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C54154-944A-4AF5-9FDF-0A42FCB43948}" type="datetimeFigureOut">
              <a:rPr lang="en-US" smtClean="0"/>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924D4C47-ED32-43C3-ACE1-392508E686A4}" type="slidenum">
              <a:rPr lang="en-US" smtClean="0"/>
              <a:t>‹#›</a:t>
            </a:fld>
            <a:endParaRPr lang="en-US"/>
          </a:p>
        </p:txBody>
      </p:sp>
    </p:spTree>
    <p:extLst>
      <p:ext uri="{BB962C8B-B14F-4D97-AF65-F5344CB8AC3E}">
        <p14:creationId xmlns:p14="http://schemas.microsoft.com/office/powerpoint/2010/main" val="894971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C54154-944A-4AF5-9FDF-0A42FCB43948}" type="datetimeFigureOut">
              <a:rPr lang="en-US" smtClean="0"/>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924D4C47-ED32-43C3-ACE1-392508E686A4}" type="slidenum">
              <a:rPr lang="en-US" smtClean="0"/>
              <a:t>‹#›</a:t>
            </a:fld>
            <a:endParaRPr lang="en-US"/>
          </a:p>
        </p:txBody>
      </p:sp>
    </p:spTree>
    <p:extLst>
      <p:ext uri="{BB962C8B-B14F-4D97-AF65-F5344CB8AC3E}">
        <p14:creationId xmlns:p14="http://schemas.microsoft.com/office/powerpoint/2010/main" val="2751858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C54154-944A-4AF5-9FDF-0A42FCB43948}" type="datetimeFigureOut">
              <a:rPr lang="en-US" smtClean="0"/>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924D4C47-ED32-43C3-ACE1-392508E686A4}"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008199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C54154-944A-4AF5-9FDF-0A42FCB43948}" type="datetimeFigureOut">
              <a:rPr lang="en-US" smtClean="0"/>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924D4C47-ED32-43C3-ACE1-392508E686A4}" type="slidenum">
              <a:rPr lang="en-US" smtClean="0"/>
              <a:t>‹#›</a:t>
            </a:fld>
            <a:endParaRPr lang="en-US"/>
          </a:p>
        </p:txBody>
      </p:sp>
    </p:spTree>
    <p:extLst>
      <p:ext uri="{BB962C8B-B14F-4D97-AF65-F5344CB8AC3E}">
        <p14:creationId xmlns:p14="http://schemas.microsoft.com/office/powerpoint/2010/main" val="1478157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7C54154-944A-4AF5-9FDF-0A42FCB43948}" type="datetimeFigureOut">
              <a:rPr lang="en-US" smtClean="0"/>
              <a:t>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4D4C47-ED32-43C3-ACE1-392508E686A4}" type="slidenum">
              <a:rPr lang="en-US" smtClean="0"/>
              <a:t>‹#›</a:t>
            </a:fld>
            <a:endParaRPr lang="en-US"/>
          </a:p>
        </p:txBody>
      </p:sp>
    </p:spTree>
    <p:extLst>
      <p:ext uri="{BB962C8B-B14F-4D97-AF65-F5344CB8AC3E}">
        <p14:creationId xmlns:p14="http://schemas.microsoft.com/office/powerpoint/2010/main" val="2798316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7C54154-944A-4AF5-9FDF-0A42FCB43948}" type="datetimeFigureOut">
              <a:rPr lang="en-US" smtClean="0"/>
              <a:t>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4D4C47-ED32-43C3-ACE1-392508E686A4}" type="slidenum">
              <a:rPr lang="en-US" smtClean="0"/>
              <a:t>‹#›</a:t>
            </a:fld>
            <a:endParaRPr lang="en-US"/>
          </a:p>
        </p:txBody>
      </p:sp>
    </p:spTree>
    <p:extLst>
      <p:ext uri="{BB962C8B-B14F-4D97-AF65-F5344CB8AC3E}">
        <p14:creationId xmlns:p14="http://schemas.microsoft.com/office/powerpoint/2010/main" val="3611910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C54154-944A-4AF5-9FDF-0A42FCB43948}" type="datetimeFigureOut">
              <a:rPr lang="en-US" smtClean="0"/>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D4C47-ED32-43C3-ACE1-392508E686A4}" type="slidenum">
              <a:rPr lang="en-US" smtClean="0"/>
              <a:t>‹#›</a:t>
            </a:fld>
            <a:endParaRPr lang="en-US"/>
          </a:p>
        </p:txBody>
      </p:sp>
    </p:spTree>
    <p:extLst>
      <p:ext uri="{BB962C8B-B14F-4D97-AF65-F5344CB8AC3E}">
        <p14:creationId xmlns:p14="http://schemas.microsoft.com/office/powerpoint/2010/main" val="1838593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7C54154-944A-4AF5-9FDF-0A42FCB43948}" type="datetimeFigureOut">
              <a:rPr lang="en-US" smtClean="0"/>
              <a:t>3/1/2025</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924D4C47-ED32-43C3-ACE1-392508E686A4}" type="slidenum">
              <a:rPr lang="en-US" smtClean="0"/>
              <a:t>‹#›</a:t>
            </a:fld>
            <a:endParaRPr lang="en-US"/>
          </a:p>
        </p:txBody>
      </p:sp>
    </p:spTree>
    <p:extLst>
      <p:ext uri="{BB962C8B-B14F-4D97-AF65-F5344CB8AC3E}">
        <p14:creationId xmlns:p14="http://schemas.microsoft.com/office/powerpoint/2010/main" val="1866270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C54154-944A-4AF5-9FDF-0A42FCB43948}" type="datetimeFigureOut">
              <a:rPr lang="en-US" smtClean="0"/>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D4C47-ED32-43C3-ACE1-392508E686A4}" type="slidenum">
              <a:rPr lang="en-US" smtClean="0"/>
              <a:t>‹#›</a:t>
            </a:fld>
            <a:endParaRPr lang="en-US"/>
          </a:p>
        </p:txBody>
      </p:sp>
    </p:spTree>
    <p:extLst>
      <p:ext uri="{BB962C8B-B14F-4D97-AF65-F5344CB8AC3E}">
        <p14:creationId xmlns:p14="http://schemas.microsoft.com/office/powerpoint/2010/main" val="513694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C54154-944A-4AF5-9FDF-0A42FCB43948}" type="datetimeFigureOut">
              <a:rPr lang="en-US" smtClean="0"/>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924D4C47-ED32-43C3-ACE1-392508E686A4}" type="slidenum">
              <a:rPr lang="en-US" smtClean="0"/>
              <a:t>‹#›</a:t>
            </a:fld>
            <a:endParaRPr lang="en-US"/>
          </a:p>
        </p:txBody>
      </p:sp>
    </p:spTree>
    <p:extLst>
      <p:ext uri="{BB962C8B-B14F-4D97-AF65-F5344CB8AC3E}">
        <p14:creationId xmlns:p14="http://schemas.microsoft.com/office/powerpoint/2010/main" val="1758159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C54154-944A-4AF5-9FDF-0A42FCB43948}" type="datetimeFigureOut">
              <a:rPr lang="en-US" smtClean="0"/>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D4C47-ED32-43C3-ACE1-392508E686A4}" type="slidenum">
              <a:rPr lang="en-US" smtClean="0"/>
              <a:t>‹#›</a:t>
            </a:fld>
            <a:endParaRPr lang="en-US"/>
          </a:p>
        </p:txBody>
      </p:sp>
    </p:spTree>
    <p:extLst>
      <p:ext uri="{BB962C8B-B14F-4D97-AF65-F5344CB8AC3E}">
        <p14:creationId xmlns:p14="http://schemas.microsoft.com/office/powerpoint/2010/main" val="1789016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C54154-944A-4AF5-9FDF-0A42FCB43948}" type="datetimeFigureOut">
              <a:rPr lang="en-US" smtClean="0"/>
              <a:t>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4D4C47-ED32-43C3-ACE1-392508E686A4}" type="slidenum">
              <a:rPr lang="en-US" smtClean="0"/>
              <a:t>‹#›</a:t>
            </a:fld>
            <a:endParaRPr lang="en-US"/>
          </a:p>
        </p:txBody>
      </p:sp>
    </p:spTree>
    <p:extLst>
      <p:ext uri="{BB962C8B-B14F-4D97-AF65-F5344CB8AC3E}">
        <p14:creationId xmlns:p14="http://schemas.microsoft.com/office/powerpoint/2010/main" val="956002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C54154-944A-4AF5-9FDF-0A42FCB43948}" type="datetimeFigureOut">
              <a:rPr lang="en-US" smtClean="0"/>
              <a:t>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4D4C47-ED32-43C3-ACE1-392508E686A4}" type="slidenum">
              <a:rPr lang="en-US" smtClean="0"/>
              <a:t>‹#›</a:t>
            </a:fld>
            <a:endParaRPr lang="en-US"/>
          </a:p>
        </p:txBody>
      </p:sp>
    </p:spTree>
    <p:extLst>
      <p:ext uri="{BB962C8B-B14F-4D97-AF65-F5344CB8AC3E}">
        <p14:creationId xmlns:p14="http://schemas.microsoft.com/office/powerpoint/2010/main" val="2482971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7C54154-944A-4AF5-9FDF-0A42FCB43948}" type="datetimeFigureOut">
              <a:rPr lang="en-US" smtClean="0"/>
              <a:t>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4D4C47-ED32-43C3-ACE1-392508E686A4}" type="slidenum">
              <a:rPr lang="en-US" smtClean="0"/>
              <a:t>‹#›</a:t>
            </a:fld>
            <a:endParaRPr lang="en-US"/>
          </a:p>
        </p:txBody>
      </p:sp>
    </p:spTree>
    <p:extLst>
      <p:ext uri="{BB962C8B-B14F-4D97-AF65-F5344CB8AC3E}">
        <p14:creationId xmlns:p14="http://schemas.microsoft.com/office/powerpoint/2010/main" val="1841018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C54154-944A-4AF5-9FDF-0A42FCB43948}" type="datetimeFigureOut">
              <a:rPr lang="en-US" smtClean="0"/>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D4C47-ED32-43C3-ACE1-392508E686A4}" type="slidenum">
              <a:rPr lang="en-US" smtClean="0"/>
              <a:t>‹#›</a:t>
            </a:fld>
            <a:endParaRPr lang="en-US"/>
          </a:p>
        </p:txBody>
      </p:sp>
    </p:spTree>
    <p:extLst>
      <p:ext uri="{BB962C8B-B14F-4D97-AF65-F5344CB8AC3E}">
        <p14:creationId xmlns:p14="http://schemas.microsoft.com/office/powerpoint/2010/main" val="1634684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C54154-944A-4AF5-9FDF-0A42FCB43948}" type="datetimeFigureOut">
              <a:rPr lang="en-US" smtClean="0"/>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D4C47-ED32-43C3-ACE1-392508E686A4}" type="slidenum">
              <a:rPr lang="en-US" smtClean="0"/>
              <a:t>‹#›</a:t>
            </a:fld>
            <a:endParaRPr lang="en-US"/>
          </a:p>
        </p:txBody>
      </p:sp>
    </p:spTree>
    <p:extLst>
      <p:ext uri="{BB962C8B-B14F-4D97-AF65-F5344CB8AC3E}">
        <p14:creationId xmlns:p14="http://schemas.microsoft.com/office/powerpoint/2010/main" val="1382053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7C54154-944A-4AF5-9FDF-0A42FCB43948}" type="datetimeFigureOut">
              <a:rPr lang="en-US" smtClean="0"/>
              <a:t>3/1/2025</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924D4C47-ED32-43C3-ACE1-392508E686A4}" type="slidenum">
              <a:rPr lang="en-US" smtClean="0"/>
              <a:t>‹#›</a:t>
            </a:fld>
            <a:endParaRPr lang="en-US"/>
          </a:p>
        </p:txBody>
      </p:sp>
    </p:spTree>
    <p:extLst>
      <p:ext uri="{BB962C8B-B14F-4D97-AF65-F5344CB8AC3E}">
        <p14:creationId xmlns:p14="http://schemas.microsoft.com/office/powerpoint/2010/main" val="19168257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robe&#10;&#10;AI-generated content may be incorrect.">
            <a:extLst>
              <a:ext uri="{FF2B5EF4-FFF2-40B4-BE49-F238E27FC236}">
                <a16:creationId xmlns:a16="http://schemas.microsoft.com/office/drawing/2014/main" id="{79F42527-6959-6B6E-11E6-EC939EF7C054}"/>
              </a:ext>
            </a:extLst>
          </p:cNvPr>
          <p:cNvPicPr>
            <a:picLocks noChangeAspect="1"/>
          </p:cNvPicPr>
          <p:nvPr/>
        </p:nvPicPr>
        <p:blipFill>
          <a:blip r:embed="rId2"/>
          <a:srcRect t="405" r="9091" b="10274"/>
          <a:stretch/>
        </p:blipFill>
        <p:spPr>
          <a:xfrm>
            <a:off x="-3176" y="10"/>
            <a:ext cx="12192000" cy="6857991"/>
          </a:xfrm>
          <a:prstGeom prst="rect">
            <a:avLst/>
          </a:prstGeom>
        </p:spPr>
      </p:pic>
      <p:sp>
        <p:nvSpPr>
          <p:cNvPr id="23" name="Rectangle 22">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F9DE7E6-7563-4A79-D8E2-8E18F5C5A08C}"/>
              </a:ext>
            </a:extLst>
          </p:cNvPr>
          <p:cNvSpPr>
            <a:spLocks noGrp="1"/>
          </p:cNvSpPr>
          <p:nvPr>
            <p:ph type="ctrTitle"/>
          </p:nvPr>
        </p:nvSpPr>
        <p:spPr>
          <a:xfrm>
            <a:off x="116471" y="4140798"/>
            <a:ext cx="8735142" cy="1434547"/>
          </a:xfrm>
        </p:spPr>
        <p:txBody>
          <a:bodyPr>
            <a:normAutofit/>
            <a:scene3d>
              <a:camera prst="orthographicFront"/>
              <a:lightRig rig="threePt" dir="t"/>
            </a:scene3d>
            <a:sp3d extrusionH="57150">
              <a:bevelT w="38100" h="38100"/>
            </a:sp3d>
          </a:bodyPr>
          <a:lstStyle/>
          <a:p>
            <a:r>
              <a:rPr lang="el-GR"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Ἐὰν ὁ κύριος θελήσῃ</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87B138DC-74B3-7B87-D708-17C79972CB63}"/>
              </a:ext>
            </a:extLst>
          </p:cNvPr>
          <p:cNvSpPr>
            <a:spLocks noGrp="1"/>
          </p:cNvSpPr>
          <p:nvPr>
            <p:ph type="subTitle" idx="1"/>
          </p:nvPr>
        </p:nvSpPr>
        <p:spPr>
          <a:xfrm>
            <a:off x="848186" y="5633719"/>
            <a:ext cx="8133478" cy="406566"/>
          </a:xfrm>
        </p:spPr>
        <p:txBody>
          <a:bodyPr>
            <a:normAutofit/>
          </a:bodyPr>
          <a:lstStyle/>
          <a:p>
            <a:r>
              <a:rPr lang="en-US" sz="1800" dirty="0"/>
              <a:t>By Joseph Peters</a:t>
            </a:r>
          </a:p>
        </p:txBody>
      </p:sp>
      <p:sp>
        <p:nvSpPr>
          <p:cNvPr id="25" name="Rectangle 24">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04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person in a garment&#10;&#10;AI-generated content may be incorrect.">
            <a:extLst>
              <a:ext uri="{FF2B5EF4-FFF2-40B4-BE49-F238E27FC236}">
                <a16:creationId xmlns:a16="http://schemas.microsoft.com/office/drawing/2014/main" id="{A088A139-9F12-7F87-A41B-50242A9FA788}"/>
              </a:ext>
            </a:extLst>
          </p:cNvPr>
          <p:cNvPicPr>
            <a:picLocks noChangeAspect="1"/>
          </p:cNvPicPr>
          <p:nvPr/>
        </p:nvPicPr>
        <p:blipFill>
          <a:blip r:embed="rId3"/>
          <a:srcRect l="5344" r="7596" b="1"/>
          <a:stretch/>
        </p:blipFill>
        <p:spPr>
          <a:xfrm>
            <a:off x="7547810" y="10"/>
            <a:ext cx="4641013" cy="6856310"/>
          </a:xfrm>
          <a:prstGeom prst="rect">
            <a:avLst/>
          </a:prstGeom>
          <a:ln>
            <a:noFill/>
          </a:ln>
          <a:effectLst/>
        </p:spPr>
      </p:pic>
      <p:sp>
        <p:nvSpPr>
          <p:cNvPr id="14" name="Rectangle 13">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1436456-4201-C995-D4BE-E5B2A0234183}"/>
              </a:ext>
            </a:extLst>
          </p:cNvPr>
          <p:cNvSpPr>
            <a:spLocks noGrp="1"/>
          </p:cNvSpPr>
          <p:nvPr>
            <p:ph type="title"/>
          </p:nvPr>
        </p:nvSpPr>
        <p:spPr>
          <a:xfrm>
            <a:off x="680321" y="753228"/>
            <a:ext cx="7087552" cy="1080938"/>
          </a:xfrm>
        </p:spPr>
        <p:txBody>
          <a:bodyPr>
            <a:normAutofit/>
          </a:bodyPr>
          <a:lstStyle/>
          <a:p>
            <a:r>
              <a:rPr lang="en-US" sz="4000" dirty="0">
                <a:effectLst>
                  <a:outerShdw blurRad="38100" dist="38100" dir="2700000" algn="tl">
                    <a:srgbClr val="000000">
                      <a:alpha val="43137"/>
                    </a:srgbClr>
                  </a:outerShdw>
                </a:effectLst>
              </a:rPr>
              <a:t>Arrogance is Evil</a:t>
            </a:r>
          </a:p>
        </p:txBody>
      </p:sp>
      <p:pic>
        <p:nvPicPr>
          <p:cNvPr id="16" name="Picture 15">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8F4D50EA-2D64-A6E0-8F27-1859226471BD}"/>
              </a:ext>
            </a:extLst>
          </p:cNvPr>
          <p:cNvSpPr>
            <a:spLocks noGrp="1"/>
          </p:cNvSpPr>
          <p:nvPr>
            <p:ph idx="1"/>
          </p:nvPr>
        </p:nvSpPr>
        <p:spPr>
          <a:xfrm>
            <a:off x="171571" y="2130822"/>
            <a:ext cx="7204669" cy="4674215"/>
          </a:xfrm>
        </p:spPr>
        <p:txBody>
          <a:bodyPr>
            <a:normAutofit lnSpcReduction="10000"/>
          </a:bodyPr>
          <a:lstStyle/>
          <a:p>
            <a:r>
              <a:rPr lang="en-US" sz="3200">
                <a:solidFill>
                  <a:srgbClr val="FFFF00"/>
                </a:solidFill>
              </a:rPr>
              <a:t>But now ye rejoice in your boastings: all such rejoicing is evil (James 4:16).</a:t>
            </a:r>
          </a:p>
          <a:p>
            <a:r>
              <a:rPr lang="en-US" sz="3200"/>
              <a:t>But if ye have bitter envying and strife in your hearts, glory not, and lie not against the truth. This wisdom descendeth not from above, but is earthly, sensual, devilish. For where envying and strife is, there is confusion and every evil work (James 3:14–16).</a:t>
            </a:r>
            <a:endParaRPr lang="en-US" sz="3200" dirty="0"/>
          </a:p>
        </p:txBody>
      </p:sp>
    </p:spTree>
    <p:extLst>
      <p:ext uri="{BB962C8B-B14F-4D97-AF65-F5344CB8AC3E}">
        <p14:creationId xmlns:p14="http://schemas.microsoft.com/office/powerpoint/2010/main" val="4058540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050A4B3-C32C-4322-B92D-C077623C3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2" name="Rectangle 21">
              <a:extLst>
                <a:ext uri="{FF2B5EF4-FFF2-40B4-BE49-F238E27FC236}">
                  <a16:creationId xmlns:a16="http://schemas.microsoft.com/office/drawing/2014/main" id="{1A9A51A9-AA1B-4283-BF13-6F1D63FDD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685DFA7-77F5-4963-B6BD-9BCF3D04506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9" name="Picture 8" descr="A person in garment looking at a map&#10;&#10;AI-generated content may be incorrect.">
            <a:extLst>
              <a:ext uri="{FF2B5EF4-FFF2-40B4-BE49-F238E27FC236}">
                <a16:creationId xmlns:a16="http://schemas.microsoft.com/office/drawing/2014/main" id="{9F14A905-654D-FB65-E41A-25445453DA01}"/>
              </a:ext>
            </a:extLst>
          </p:cNvPr>
          <p:cNvPicPr>
            <a:picLocks noChangeAspect="1"/>
          </p:cNvPicPr>
          <p:nvPr/>
        </p:nvPicPr>
        <p:blipFill>
          <a:blip r:embed="rId3"/>
          <a:srcRect t="-1" r="4" b="23684"/>
          <a:stretch/>
        </p:blipFill>
        <p:spPr>
          <a:xfrm>
            <a:off x="7544633" y="3315914"/>
            <a:ext cx="4641013" cy="3542024"/>
          </a:xfrm>
          <a:prstGeom prst="rect">
            <a:avLst/>
          </a:prstGeom>
          <a:ln>
            <a:noFill/>
          </a:ln>
          <a:effectLst/>
        </p:spPr>
      </p:pic>
      <p:sp>
        <p:nvSpPr>
          <p:cNvPr id="25" name="Rectangle 24">
            <a:extLst>
              <a:ext uri="{FF2B5EF4-FFF2-40B4-BE49-F238E27FC236}">
                <a16:creationId xmlns:a16="http://schemas.microsoft.com/office/drawing/2014/main" id="{7974EFF1-6555-4277-8547-1C92974E7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descr="A person in a robe with his hands together&#10;&#10;AI-generated content may be incorrect.">
            <a:extLst>
              <a:ext uri="{FF2B5EF4-FFF2-40B4-BE49-F238E27FC236}">
                <a16:creationId xmlns:a16="http://schemas.microsoft.com/office/drawing/2014/main" id="{C74170BA-CDCB-AE54-8470-ECC02C64D284}"/>
              </a:ext>
            </a:extLst>
          </p:cNvPr>
          <p:cNvPicPr>
            <a:picLocks noChangeAspect="1"/>
          </p:cNvPicPr>
          <p:nvPr/>
        </p:nvPicPr>
        <p:blipFill>
          <a:blip r:embed="rId4"/>
          <a:srcRect t="3487" b="41000"/>
          <a:stretch/>
        </p:blipFill>
        <p:spPr>
          <a:xfrm>
            <a:off x="7544633" y="-32"/>
            <a:ext cx="4644191" cy="3315946"/>
          </a:xfrm>
          <a:prstGeom prst="rect">
            <a:avLst/>
          </a:prstGeom>
        </p:spPr>
      </p:pic>
      <p:sp>
        <p:nvSpPr>
          <p:cNvPr id="2" name="Title 1">
            <a:extLst>
              <a:ext uri="{FF2B5EF4-FFF2-40B4-BE49-F238E27FC236}">
                <a16:creationId xmlns:a16="http://schemas.microsoft.com/office/drawing/2014/main" id="{D60C45C0-C456-2E22-96D9-73DDA01D4D4C}"/>
              </a:ext>
            </a:extLst>
          </p:cNvPr>
          <p:cNvSpPr>
            <a:spLocks noGrp="1"/>
          </p:cNvSpPr>
          <p:nvPr>
            <p:ph type="title"/>
          </p:nvPr>
        </p:nvSpPr>
        <p:spPr>
          <a:xfrm>
            <a:off x="680321" y="753228"/>
            <a:ext cx="7087552" cy="1080938"/>
          </a:xfrm>
        </p:spPr>
        <p:txBody>
          <a:bodyPr>
            <a:normAutofit/>
          </a:bodyPr>
          <a:lstStyle/>
          <a:p>
            <a:r>
              <a:rPr lang="en-US" sz="4000" dirty="0">
                <a:effectLst>
                  <a:outerShdw blurRad="38100" dist="38100" dir="2700000" algn="tl">
                    <a:srgbClr val="000000">
                      <a:alpha val="43137"/>
                    </a:srgbClr>
                  </a:outerShdw>
                </a:effectLst>
              </a:rPr>
              <a:t>Inactive Faith is Active Sin</a:t>
            </a:r>
          </a:p>
        </p:txBody>
      </p:sp>
      <p:pic>
        <p:nvPicPr>
          <p:cNvPr id="27" name="Picture 26">
            <a:extLst>
              <a:ext uri="{FF2B5EF4-FFF2-40B4-BE49-F238E27FC236}">
                <a16:creationId xmlns:a16="http://schemas.microsoft.com/office/drawing/2014/main" id="{5974BEAF-D0A0-45D8-852C-637D4C6E2CB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79502FF2-EEBB-DC83-CE2B-146B8A707C05}"/>
              </a:ext>
            </a:extLst>
          </p:cNvPr>
          <p:cNvSpPr>
            <a:spLocks noGrp="1"/>
          </p:cNvSpPr>
          <p:nvPr>
            <p:ph idx="1"/>
          </p:nvPr>
        </p:nvSpPr>
        <p:spPr>
          <a:xfrm>
            <a:off x="680321" y="2336873"/>
            <a:ext cx="6423211" cy="3599316"/>
          </a:xfrm>
        </p:spPr>
        <p:txBody>
          <a:bodyPr>
            <a:normAutofit/>
          </a:bodyPr>
          <a:lstStyle/>
          <a:p>
            <a:r>
              <a:rPr lang="en-US" sz="3200" dirty="0">
                <a:solidFill>
                  <a:srgbClr val="FFFF00"/>
                </a:solidFill>
              </a:rPr>
              <a:t>Therefore to him that </a:t>
            </a:r>
            <a:r>
              <a:rPr lang="en-US" sz="3200" dirty="0" err="1">
                <a:solidFill>
                  <a:srgbClr val="FFFF00"/>
                </a:solidFill>
              </a:rPr>
              <a:t>knoweth</a:t>
            </a:r>
            <a:r>
              <a:rPr lang="en-US" sz="3200" dirty="0">
                <a:solidFill>
                  <a:srgbClr val="FFFF00"/>
                </a:solidFill>
              </a:rPr>
              <a:t> to do good, and doeth it not, to him it is sin (James 4:17).</a:t>
            </a:r>
          </a:p>
        </p:txBody>
      </p:sp>
    </p:spTree>
    <p:extLst>
      <p:ext uri="{BB962C8B-B14F-4D97-AF65-F5344CB8AC3E}">
        <p14:creationId xmlns:p14="http://schemas.microsoft.com/office/powerpoint/2010/main" val="5550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44E15-09B8-9CB1-24E5-BDD46569A9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47C537-34E7-A94A-7203-58A2A54A7525}"/>
              </a:ext>
            </a:extLst>
          </p:cNvPr>
          <p:cNvSpPr>
            <a:spLocks noGrp="1"/>
          </p:cNvSpPr>
          <p:nvPr>
            <p:ph type="title"/>
          </p:nvPr>
        </p:nvSpPr>
        <p:spPr/>
        <p:txBody>
          <a:bodyPr>
            <a:normAutofit/>
            <a:scene3d>
              <a:camera prst="orthographicFront"/>
              <a:lightRig rig="threePt" dir="t"/>
            </a:scene3d>
            <a:sp3d extrusionH="57150">
              <a:bevelT w="82550" h="38100" prst="coolSlant"/>
            </a:sp3d>
          </a:bodyPr>
          <a:lstStyle/>
          <a:p>
            <a:r>
              <a:rPr lang="en-US" sz="6000" b="1" dirty="0">
                <a:effectLst>
                  <a:outerShdw blurRad="50800" dist="38100" dir="2700000" algn="tl" rotWithShape="0">
                    <a:prstClr val="black">
                      <a:alpha val="40000"/>
                    </a:prstClr>
                  </a:outerShdw>
                </a:effectLst>
              </a:rPr>
              <a:t>Conclusion</a:t>
            </a:r>
          </a:p>
        </p:txBody>
      </p:sp>
      <p:graphicFrame>
        <p:nvGraphicFramePr>
          <p:cNvPr id="5" name="Content Placeholder 2">
            <a:extLst>
              <a:ext uri="{FF2B5EF4-FFF2-40B4-BE49-F238E27FC236}">
                <a16:creationId xmlns:a16="http://schemas.microsoft.com/office/drawing/2014/main" id="{74522F24-DC5F-4F95-0100-3275BE7ABE65}"/>
              </a:ext>
            </a:extLst>
          </p:cNvPr>
          <p:cNvGraphicFramePr>
            <a:graphicFrameLocks noGrp="1"/>
          </p:cNvGraphicFramePr>
          <p:nvPr>
            <p:ph idx="1"/>
            <p:extLst>
              <p:ext uri="{D42A27DB-BD31-4B8C-83A1-F6EECF244321}">
                <p14:modId xmlns:p14="http://schemas.microsoft.com/office/powerpoint/2010/main" val="2384451895"/>
              </p:ext>
            </p:extLst>
          </p:nvPr>
        </p:nvGraphicFramePr>
        <p:xfrm>
          <a:off x="680321" y="2336873"/>
          <a:ext cx="9613861" cy="4240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6179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65C9-EBA9-52D8-3014-1C6F6DCE2EC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A2E670-A056-B7C4-9DD7-ABD83AF28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CACDB99-25E2-BBCA-B2C9-F0A7B0678A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74198735-0CB0-3806-624B-5A1D63DBE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0A1F6E6-C972-9DC5-33A8-352028E5E2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6E70277C-DDFA-3974-E60A-3E90D02DC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746EEDD-2EB8-6F98-26FB-522315345952}"/>
              </a:ext>
            </a:extLst>
          </p:cNvPr>
          <p:cNvSpPr>
            <a:spLocks noGrp="1"/>
          </p:cNvSpPr>
          <p:nvPr>
            <p:ph type="title"/>
          </p:nvPr>
        </p:nvSpPr>
        <p:spPr>
          <a:xfrm>
            <a:off x="373627" y="2063262"/>
            <a:ext cx="4045974" cy="2661052"/>
          </a:xfrm>
        </p:spPr>
        <p:txBody>
          <a:bodyPr>
            <a:normAutofit/>
            <a:scene3d>
              <a:camera prst="orthographicFront"/>
              <a:lightRig rig="threePt" dir="t"/>
            </a:scene3d>
            <a:sp3d extrusionH="57150">
              <a:bevelT w="38100" h="38100"/>
            </a:sp3d>
          </a:bodyPr>
          <a:lstStyle/>
          <a:p>
            <a:pPr algn="r"/>
            <a:r>
              <a:rPr lang="en-US" sz="6000" b="1" dirty="0">
                <a:effectLst>
                  <a:outerShdw blurRad="50800" dist="38100" algn="l" rotWithShape="0">
                    <a:prstClr val="black">
                      <a:alpha val="40000"/>
                    </a:prstClr>
                  </a:outerShdw>
                </a:effectLst>
              </a:rPr>
              <a:t>Conclusion </a:t>
            </a:r>
          </a:p>
        </p:txBody>
      </p:sp>
      <p:graphicFrame>
        <p:nvGraphicFramePr>
          <p:cNvPr id="5" name="Content Placeholder 2">
            <a:extLst>
              <a:ext uri="{FF2B5EF4-FFF2-40B4-BE49-F238E27FC236}">
                <a16:creationId xmlns:a16="http://schemas.microsoft.com/office/drawing/2014/main" id="{BA0C201C-34E2-E5A5-713C-49A0305A59DF}"/>
              </a:ext>
            </a:extLst>
          </p:cNvPr>
          <p:cNvGraphicFramePr>
            <a:graphicFrameLocks noGrp="1"/>
          </p:cNvGraphicFramePr>
          <p:nvPr>
            <p:ph idx="1"/>
            <p:extLst>
              <p:ext uri="{D42A27DB-BD31-4B8C-83A1-F6EECF244321}">
                <p14:modId xmlns:p14="http://schemas.microsoft.com/office/powerpoint/2010/main" val="3198331770"/>
              </p:ext>
            </p:extLst>
          </p:nvPr>
        </p:nvGraphicFramePr>
        <p:xfrm>
          <a:off x="4644527" y="135194"/>
          <a:ext cx="7544297" cy="65876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8140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A4D3-0857-550E-B1FD-160ADCFEEF1D}"/>
              </a:ext>
            </a:extLst>
          </p:cNvPr>
          <p:cNvSpPr>
            <a:spLocks noGrp="1"/>
          </p:cNvSpPr>
          <p:nvPr>
            <p:ph type="title"/>
          </p:nvPr>
        </p:nvSpPr>
        <p:spPr/>
        <p:txBody>
          <a:bodyPr/>
          <a:lstStyle/>
          <a:p>
            <a:r>
              <a:rPr lang="en-US" sz="5400" b="1" dirty="0">
                <a:effectLst>
                  <a:outerShdw blurRad="38100" dist="38100" dir="2700000" algn="tl">
                    <a:srgbClr val="000000">
                      <a:alpha val="43137"/>
                    </a:srgbClr>
                  </a:outerShdw>
                </a:effectLst>
              </a:rPr>
              <a:t>Objective</a:t>
            </a:r>
            <a:endParaRPr lang="en-US" b="1" dirty="0">
              <a:effectLst>
                <a:outerShdw blurRad="38100" dist="38100" dir="2700000" algn="tl">
                  <a:srgbClr val="000000">
                    <a:alpha val="43137"/>
                  </a:srgbClr>
                </a:outerShdw>
              </a:effectLst>
            </a:endParaRPr>
          </a:p>
        </p:txBody>
      </p:sp>
      <p:graphicFrame>
        <p:nvGraphicFramePr>
          <p:cNvPr id="5" name="Content Placeholder 2">
            <a:extLst>
              <a:ext uri="{FF2B5EF4-FFF2-40B4-BE49-F238E27FC236}">
                <a16:creationId xmlns:a16="http://schemas.microsoft.com/office/drawing/2014/main" id="{4399BFCB-1911-7DD7-B160-18B867B7255D}"/>
              </a:ext>
            </a:extLst>
          </p:cNvPr>
          <p:cNvGraphicFramePr>
            <a:graphicFrameLocks noGrp="1"/>
          </p:cNvGraphicFramePr>
          <p:nvPr>
            <p:ph idx="1"/>
            <p:extLst>
              <p:ext uri="{D42A27DB-BD31-4B8C-83A1-F6EECF244321}">
                <p14:modId xmlns:p14="http://schemas.microsoft.com/office/powerpoint/2010/main" val="3856209446"/>
              </p:ext>
            </p:extLst>
          </p:nvPr>
        </p:nvGraphicFramePr>
        <p:xfrm>
          <a:off x="680321" y="2336873"/>
          <a:ext cx="9613861" cy="3599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7704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C16F674-7047-7055-9F70-03F733FE9B40}"/>
              </a:ext>
            </a:extLst>
          </p:cNvPr>
          <p:cNvSpPr>
            <a:spLocks noGrp="1"/>
          </p:cNvSpPr>
          <p:nvPr>
            <p:ph type="title"/>
          </p:nvPr>
        </p:nvSpPr>
        <p:spPr>
          <a:xfrm>
            <a:off x="680321" y="2063262"/>
            <a:ext cx="3739279" cy="2661052"/>
          </a:xfrm>
        </p:spPr>
        <p:txBody>
          <a:bodyPr>
            <a:normAutofit/>
          </a:bodyPr>
          <a:lstStyle/>
          <a:p>
            <a:pPr algn="r"/>
            <a:r>
              <a:rPr lang="en-US" sz="5400" b="1" dirty="0">
                <a:effectLst>
                  <a:outerShdw blurRad="38100" dist="38100" dir="2700000" algn="tl">
                    <a:srgbClr val="000000">
                      <a:alpha val="43137"/>
                    </a:srgbClr>
                  </a:outerShdw>
                </a:effectLst>
              </a:rPr>
              <a:t>Rationale</a:t>
            </a:r>
            <a:r>
              <a:rPr lang="en-US" sz="4400" b="1" dirty="0">
                <a:effectLst>
                  <a:outerShdw blurRad="38100" dist="38100" dir="2700000" algn="tl">
                    <a:srgbClr val="000000">
                      <a:alpha val="43137"/>
                    </a:srgbClr>
                  </a:outerShdw>
                </a:effectLst>
              </a:rPr>
              <a:t> </a:t>
            </a:r>
          </a:p>
        </p:txBody>
      </p:sp>
      <p:graphicFrame>
        <p:nvGraphicFramePr>
          <p:cNvPr id="5" name="Content Placeholder 2">
            <a:extLst>
              <a:ext uri="{FF2B5EF4-FFF2-40B4-BE49-F238E27FC236}">
                <a16:creationId xmlns:a16="http://schemas.microsoft.com/office/drawing/2014/main" id="{20E4CEB5-83BC-E078-7A65-F166E547C262}"/>
              </a:ext>
            </a:extLst>
          </p:cNvPr>
          <p:cNvGraphicFramePr>
            <a:graphicFrameLocks noGrp="1"/>
          </p:cNvGraphicFramePr>
          <p:nvPr>
            <p:ph idx="1"/>
            <p:extLst>
              <p:ext uri="{D42A27DB-BD31-4B8C-83A1-F6EECF244321}">
                <p14:modId xmlns:p14="http://schemas.microsoft.com/office/powerpoint/2010/main" val="2568343589"/>
              </p:ext>
            </p:extLst>
          </p:nvPr>
        </p:nvGraphicFramePr>
        <p:xfrm>
          <a:off x="4644527" y="135194"/>
          <a:ext cx="7544297" cy="65876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17776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9" name="Content Placeholder 8">
            <a:extLst>
              <a:ext uri="{FF2B5EF4-FFF2-40B4-BE49-F238E27FC236}">
                <a16:creationId xmlns:a16="http://schemas.microsoft.com/office/drawing/2014/main" id="{142C9D48-80CC-C8BE-7A5A-DF8B7922C0CD}"/>
              </a:ext>
            </a:extLst>
          </p:cNvPr>
          <p:cNvSpPr>
            <a:spLocks noGrp="1"/>
          </p:cNvSpPr>
          <p:nvPr>
            <p:ph idx="1"/>
          </p:nvPr>
        </p:nvSpPr>
        <p:spPr>
          <a:xfrm>
            <a:off x="147484" y="2231954"/>
            <a:ext cx="5574466" cy="3704235"/>
          </a:xfrm>
        </p:spPr>
        <p:txBody>
          <a:bodyPr>
            <a:normAutofit/>
          </a:bodyPr>
          <a:lstStyle/>
          <a:p>
            <a:r>
              <a:rPr lang="en-US" sz="3200" dirty="0">
                <a:solidFill>
                  <a:srgbClr val="FFFF00"/>
                </a:solidFill>
              </a:rPr>
              <a:t>Go to now, ye that say, To day or to morrow we will go into such a city, and continue there a year, and buy and sell, and get gain (James 4:13). </a:t>
            </a:r>
          </a:p>
        </p:txBody>
      </p:sp>
      <p:pic>
        <p:nvPicPr>
          <p:cNvPr id="5" name="Content Placeholder 4" descr="A person looking at a map&#10;&#10;AI-generated content may be incorrect.">
            <a:extLst>
              <a:ext uri="{FF2B5EF4-FFF2-40B4-BE49-F238E27FC236}">
                <a16:creationId xmlns:a16="http://schemas.microsoft.com/office/drawing/2014/main" id="{6AB0C0A4-839F-1EB9-3A51-BB9633FC6718}"/>
              </a:ext>
            </a:extLst>
          </p:cNvPr>
          <p:cNvPicPr>
            <a:picLocks noChangeAspect="1"/>
          </p:cNvPicPr>
          <p:nvPr/>
        </p:nvPicPr>
        <p:blipFill>
          <a:blip r:embed="rId3"/>
          <a:srcRect l="14563" r="34562" b="-1"/>
          <a:stretch/>
        </p:blipFill>
        <p:spPr>
          <a:xfrm>
            <a:off x="6096000" y="10"/>
            <a:ext cx="6092823" cy="6856310"/>
          </a:xfrm>
          <a:prstGeom prst="rect">
            <a:avLst/>
          </a:prstGeom>
          <a:ln>
            <a:noFill/>
          </a:ln>
          <a:effectLst/>
        </p:spPr>
      </p:pic>
      <p:sp>
        <p:nvSpPr>
          <p:cNvPr id="16" name="Rectangle 15">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CB9D275-0CC6-612D-9AF5-08412B1CAB6A}"/>
              </a:ext>
            </a:extLst>
          </p:cNvPr>
          <p:cNvSpPr>
            <a:spLocks noGrp="1"/>
          </p:cNvSpPr>
          <p:nvPr>
            <p:ph type="title"/>
          </p:nvPr>
        </p:nvSpPr>
        <p:spPr>
          <a:xfrm>
            <a:off x="680321" y="753228"/>
            <a:ext cx="5041629" cy="1080938"/>
          </a:xfrm>
        </p:spPr>
        <p:txBody>
          <a:bodyPr>
            <a:normAutofit/>
          </a:bodyPr>
          <a:lstStyle/>
          <a:p>
            <a:r>
              <a:rPr lang="en-US" sz="4000" dirty="0">
                <a:effectLst>
                  <a:outerShdw blurRad="38100" dist="38100" dir="2700000" algn="tl">
                    <a:srgbClr val="000000">
                      <a:alpha val="43137"/>
                    </a:srgbClr>
                  </a:outerShdw>
                </a:effectLst>
              </a:rPr>
              <a:t>Making Plans</a:t>
            </a:r>
          </a:p>
        </p:txBody>
      </p:sp>
      <p:pic>
        <p:nvPicPr>
          <p:cNvPr id="18" name="Picture 17">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355950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11D3DF8F-A086-20DC-380F-A584E66CB19E}"/>
              </a:ext>
            </a:extLst>
          </p:cNvPr>
          <p:cNvSpPr>
            <a:spLocks noGrp="1"/>
          </p:cNvSpPr>
          <p:nvPr>
            <p:ph idx="1"/>
          </p:nvPr>
        </p:nvSpPr>
        <p:spPr>
          <a:xfrm>
            <a:off x="211015" y="2336872"/>
            <a:ext cx="5727561" cy="4405571"/>
          </a:xfrm>
        </p:spPr>
        <p:txBody>
          <a:bodyPr>
            <a:normAutofit/>
          </a:bodyPr>
          <a:lstStyle/>
          <a:p>
            <a:r>
              <a:rPr lang="en-US" sz="2800" dirty="0"/>
              <a:t>Epictetus argued “For you see that </a:t>
            </a:r>
            <a:r>
              <a:rPr lang="en-US" sz="2800" dirty="0" err="1"/>
              <a:t>Cæsar</a:t>
            </a:r>
            <a:r>
              <a:rPr lang="en-US" sz="2800" dirty="0"/>
              <a:t> appears to furnish us with great peace, that there are no longer enemies nor battles nor great associations of robbers nor of pirates, but we can travel at every hour and sail from east to west” (</a:t>
            </a:r>
            <a:r>
              <a:rPr lang="en-US" sz="2800" dirty="0" err="1"/>
              <a:t>Diatr</a:t>
            </a:r>
            <a:r>
              <a:rPr lang="en-US" sz="2800" dirty="0"/>
              <a:t>. 3.13). </a:t>
            </a:r>
          </a:p>
        </p:txBody>
      </p:sp>
      <p:pic>
        <p:nvPicPr>
          <p:cNvPr id="5" name="Picture 4" descr="A sailboat on the water&#10;&#10;AI-generated content may be incorrect.">
            <a:extLst>
              <a:ext uri="{FF2B5EF4-FFF2-40B4-BE49-F238E27FC236}">
                <a16:creationId xmlns:a16="http://schemas.microsoft.com/office/drawing/2014/main" id="{129FE62D-4B99-5122-59EA-46ED9D633B79}"/>
              </a:ext>
            </a:extLst>
          </p:cNvPr>
          <p:cNvPicPr>
            <a:picLocks noChangeAspect="1"/>
          </p:cNvPicPr>
          <p:nvPr/>
        </p:nvPicPr>
        <p:blipFill>
          <a:blip r:embed="rId3"/>
          <a:srcRect l="27630" r="21494" b="-1"/>
          <a:stretch/>
        </p:blipFill>
        <p:spPr>
          <a:xfrm>
            <a:off x="6096000" y="10"/>
            <a:ext cx="6092823" cy="6856310"/>
          </a:xfrm>
          <a:prstGeom prst="rect">
            <a:avLst/>
          </a:prstGeom>
          <a:ln>
            <a:noFill/>
          </a:ln>
          <a:effectLst/>
        </p:spPr>
      </p:pic>
      <p:sp>
        <p:nvSpPr>
          <p:cNvPr id="14" name="Rectangle 1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762E892-7711-9484-CECA-3D5C076D790A}"/>
              </a:ext>
            </a:extLst>
          </p:cNvPr>
          <p:cNvSpPr>
            <a:spLocks noGrp="1"/>
          </p:cNvSpPr>
          <p:nvPr>
            <p:ph type="title"/>
          </p:nvPr>
        </p:nvSpPr>
        <p:spPr>
          <a:xfrm>
            <a:off x="680321" y="753228"/>
            <a:ext cx="5622156" cy="1080938"/>
          </a:xfrm>
        </p:spPr>
        <p:txBody>
          <a:bodyPr>
            <a:normAutofit/>
          </a:bodyPr>
          <a:lstStyle/>
          <a:p>
            <a:r>
              <a:rPr lang="en-US" sz="4000" dirty="0">
                <a:effectLst>
                  <a:outerShdw blurRad="38100" dist="38100" dir="2700000" algn="tl">
                    <a:srgbClr val="000000">
                      <a:alpha val="43137"/>
                    </a:srgbClr>
                  </a:outerShdw>
                </a:effectLst>
              </a:rPr>
              <a:t>The Security of Rome</a:t>
            </a:r>
          </a:p>
        </p:txBody>
      </p:sp>
      <p:pic>
        <p:nvPicPr>
          <p:cNvPr id="16" name="Picture 1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888247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descr="A ship sailing in the ocean&#10;&#10;AI-generated content may be incorrect.">
            <a:extLst>
              <a:ext uri="{FF2B5EF4-FFF2-40B4-BE49-F238E27FC236}">
                <a16:creationId xmlns:a16="http://schemas.microsoft.com/office/drawing/2014/main" id="{9A834DC4-AB1C-8ABE-5E39-15E36AEEF16D}"/>
              </a:ext>
            </a:extLst>
          </p:cNvPr>
          <p:cNvPicPr>
            <a:picLocks noChangeAspect="1"/>
          </p:cNvPicPr>
          <p:nvPr/>
        </p:nvPicPr>
        <p:blipFill>
          <a:blip r:embed="rId3"/>
          <a:srcRect l="705" r="12236" b="1"/>
          <a:stretch/>
        </p:blipFill>
        <p:spPr>
          <a:xfrm>
            <a:off x="7547810" y="10"/>
            <a:ext cx="4641013" cy="6856310"/>
          </a:xfrm>
          <a:prstGeom prst="rect">
            <a:avLst/>
          </a:prstGeom>
          <a:ln>
            <a:noFill/>
          </a:ln>
          <a:effectLst/>
        </p:spPr>
      </p:pic>
      <p:sp>
        <p:nvSpPr>
          <p:cNvPr id="16" name="Rectangle 15">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911DBD3-B852-5D84-66D7-885FD74B55A9}"/>
              </a:ext>
            </a:extLst>
          </p:cNvPr>
          <p:cNvSpPr>
            <a:spLocks noGrp="1"/>
          </p:cNvSpPr>
          <p:nvPr>
            <p:ph type="title"/>
          </p:nvPr>
        </p:nvSpPr>
        <p:spPr>
          <a:xfrm>
            <a:off x="680321" y="753228"/>
            <a:ext cx="7087552" cy="1080938"/>
          </a:xfrm>
        </p:spPr>
        <p:txBody>
          <a:bodyPr>
            <a:normAutofit/>
          </a:bodyPr>
          <a:lstStyle/>
          <a:p>
            <a:r>
              <a:rPr lang="en-US" sz="4000" dirty="0">
                <a:effectLst>
                  <a:outerShdw blurRad="38100" dist="38100" dir="2700000" algn="tl">
                    <a:srgbClr val="000000">
                      <a:alpha val="43137"/>
                    </a:srgbClr>
                  </a:outerShdw>
                </a:effectLst>
              </a:rPr>
              <a:t>The Dangers</a:t>
            </a:r>
          </a:p>
        </p:txBody>
      </p:sp>
      <p:pic>
        <p:nvPicPr>
          <p:cNvPr id="18" name="Picture 17">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9" name="Content Placeholder 8">
            <a:extLst>
              <a:ext uri="{FF2B5EF4-FFF2-40B4-BE49-F238E27FC236}">
                <a16:creationId xmlns:a16="http://schemas.microsoft.com/office/drawing/2014/main" id="{F3E2B537-397E-65AB-582D-BEAF4362A78D}"/>
              </a:ext>
            </a:extLst>
          </p:cNvPr>
          <p:cNvSpPr>
            <a:spLocks noGrp="1"/>
          </p:cNvSpPr>
          <p:nvPr>
            <p:ph idx="1"/>
          </p:nvPr>
        </p:nvSpPr>
        <p:spPr>
          <a:xfrm>
            <a:off x="157316" y="2113872"/>
            <a:ext cx="7226709" cy="4473741"/>
          </a:xfrm>
        </p:spPr>
        <p:txBody>
          <a:bodyPr>
            <a:normAutofit lnSpcReduction="10000"/>
          </a:bodyPr>
          <a:lstStyle/>
          <a:p>
            <a:r>
              <a:rPr lang="en-US" sz="3200" dirty="0"/>
              <a:t>Thrice was I beaten with rods, once was I stoned, thrice I suffered shipwreck, a night and a day I have been in the deep; In journeyings often, in perils of waters, in perils of robbers, in perils by mine own countrymen, in perils by the heathen, in perils in the city, in perils in the wilderness, in perils in the sea, in perils among false brethren (2 Cor 11:25–26).</a:t>
            </a:r>
          </a:p>
        </p:txBody>
      </p:sp>
    </p:spTree>
    <p:extLst>
      <p:ext uri="{BB962C8B-B14F-4D97-AF65-F5344CB8AC3E}">
        <p14:creationId xmlns:p14="http://schemas.microsoft.com/office/powerpoint/2010/main" val="296748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175F1129-58BC-589A-93C3-DA3FABE8478D}"/>
              </a:ext>
            </a:extLst>
          </p:cNvPr>
          <p:cNvSpPr>
            <a:spLocks noGrp="1"/>
          </p:cNvSpPr>
          <p:nvPr>
            <p:ph idx="1"/>
          </p:nvPr>
        </p:nvSpPr>
        <p:spPr>
          <a:xfrm>
            <a:off x="680322" y="2336873"/>
            <a:ext cx="5041628" cy="3599316"/>
          </a:xfrm>
        </p:spPr>
        <p:txBody>
          <a:bodyPr>
            <a:normAutofit lnSpcReduction="10000"/>
          </a:bodyPr>
          <a:lstStyle/>
          <a:p>
            <a:r>
              <a:rPr lang="en-US" sz="3200" dirty="0">
                <a:solidFill>
                  <a:srgbClr val="FFFF00"/>
                </a:solidFill>
              </a:rPr>
              <a:t>Whereas ye know not what shall be on the morrow. For what is your life? It is even a </a:t>
            </a:r>
            <a:r>
              <a:rPr lang="en-US" sz="3200" dirty="0" err="1">
                <a:solidFill>
                  <a:srgbClr val="FFFF00"/>
                </a:solidFill>
              </a:rPr>
              <a:t>vapour</a:t>
            </a:r>
            <a:r>
              <a:rPr lang="en-US" sz="3200" dirty="0">
                <a:solidFill>
                  <a:srgbClr val="FFFF00"/>
                </a:solidFill>
              </a:rPr>
              <a:t>, that </a:t>
            </a:r>
            <a:r>
              <a:rPr lang="en-US" sz="3200" dirty="0" err="1">
                <a:solidFill>
                  <a:srgbClr val="FFFF00"/>
                </a:solidFill>
              </a:rPr>
              <a:t>appeareth</a:t>
            </a:r>
            <a:r>
              <a:rPr lang="en-US" sz="3200" dirty="0">
                <a:solidFill>
                  <a:srgbClr val="FFFF00"/>
                </a:solidFill>
              </a:rPr>
              <a:t> for a little time, and then </a:t>
            </a:r>
            <a:r>
              <a:rPr lang="en-US" sz="3200" dirty="0" err="1">
                <a:solidFill>
                  <a:srgbClr val="FFFF00"/>
                </a:solidFill>
              </a:rPr>
              <a:t>vanisheth</a:t>
            </a:r>
            <a:r>
              <a:rPr lang="en-US" sz="3200" dirty="0">
                <a:solidFill>
                  <a:srgbClr val="FFFF00"/>
                </a:solidFill>
              </a:rPr>
              <a:t> away (James 4:14).</a:t>
            </a:r>
          </a:p>
        </p:txBody>
      </p:sp>
      <p:pic>
        <p:nvPicPr>
          <p:cNvPr id="5" name="Picture 4" descr="A field of flowers and trees with fog&#10;&#10;AI-generated content may be incorrect.">
            <a:extLst>
              <a:ext uri="{FF2B5EF4-FFF2-40B4-BE49-F238E27FC236}">
                <a16:creationId xmlns:a16="http://schemas.microsoft.com/office/drawing/2014/main" id="{F67414B6-0854-2BB6-AD42-76F5B17D50A0}"/>
              </a:ext>
            </a:extLst>
          </p:cNvPr>
          <p:cNvPicPr>
            <a:picLocks noChangeAspect="1"/>
          </p:cNvPicPr>
          <p:nvPr/>
        </p:nvPicPr>
        <p:blipFill>
          <a:blip r:embed="rId3"/>
          <a:srcRect t="12507"/>
          <a:stretch/>
        </p:blipFill>
        <p:spPr>
          <a:xfrm>
            <a:off x="6096000" y="10"/>
            <a:ext cx="6092823" cy="6856310"/>
          </a:xfrm>
          <a:prstGeom prst="rect">
            <a:avLst/>
          </a:prstGeom>
          <a:ln>
            <a:noFill/>
          </a:ln>
          <a:effectLst/>
        </p:spPr>
      </p:pic>
      <p:sp>
        <p:nvSpPr>
          <p:cNvPr id="14" name="Rectangle 1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523D52E-091E-8055-E5AA-4EE224E51219}"/>
              </a:ext>
            </a:extLst>
          </p:cNvPr>
          <p:cNvSpPr>
            <a:spLocks noGrp="1"/>
          </p:cNvSpPr>
          <p:nvPr>
            <p:ph type="title"/>
          </p:nvPr>
        </p:nvSpPr>
        <p:spPr>
          <a:xfrm>
            <a:off x="680321" y="753228"/>
            <a:ext cx="5041629" cy="1080938"/>
          </a:xfrm>
        </p:spPr>
        <p:txBody>
          <a:bodyPr>
            <a:normAutofit fontScale="90000"/>
          </a:bodyPr>
          <a:lstStyle/>
          <a:p>
            <a:r>
              <a:rPr lang="en-US" sz="4000" dirty="0">
                <a:effectLst>
                  <a:outerShdw blurRad="38100" dist="38100" dir="2700000" algn="tl">
                    <a:srgbClr val="000000">
                      <a:alpha val="43137"/>
                    </a:srgbClr>
                  </a:outerShdw>
                </a:effectLst>
              </a:rPr>
              <a:t>The Uncertainty of Tomorrow</a:t>
            </a:r>
          </a:p>
        </p:txBody>
      </p:sp>
      <p:pic>
        <p:nvPicPr>
          <p:cNvPr id="16" name="Picture 1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903626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descr="A flower with a sun shining through the sun&#10;&#10;AI-generated content may be incorrect.">
            <a:extLst>
              <a:ext uri="{FF2B5EF4-FFF2-40B4-BE49-F238E27FC236}">
                <a16:creationId xmlns:a16="http://schemas.microsoft.com/office/drawing/2014/main" id="{0E414D02-E83B-6E66-DE1B-163CB35621FC}"/>
              </a:ext>
            </a:extLst>
          </p:cNvPr>
          <p:cNvPicPr>
            <a:picLocks noChangeAspect="1"/>
          </p:cNvPicPr>
          <p:nvPr/>
        </p:nvPicPr>
        <p:blipFill>
          <a:blip r:embed="rId3"/>
          <a:srcRect l="9632" r="3309" b="1"/>
          <a:stretch/>
        </p:blipFill>
        <p:spPr>
          <a:xfrm>
            <a:off x="7547810" y="10"/>
            <a:ext cx="4641013" cy="6856310"/>
          </a:xfrm>
          <a:prstGeom prst="rect">
            <a:avLst/>
          </a:prstGeom>
          <a:ln>
            <a:noFill/>
          </a:ln>
          <a:effectLst/>
        </p:spPr>
      </p:pic>
      <p:sp>
        <p:nvSpPr>
          <p:cNvPr id="16" name="Rectangle 15">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E4957AC-E802-29C1-A795-6EE8A3728509}"/>
              </a:ext>
            </a:extLst>
          </p:cNvPr>
          <p:cNvSpPr>
            <a:spLocks noGrp="1"/>
          </p:cNvSpPr>
          <p:nvPr>
            <p:ph type="title"/>
          </p:nvPr>
        </p:nvSpPr>
        <p:spPr>
          <a:xfrm>
            <a:off x="680321" y="753228"/>
            <a:ext cx="7087552" cy="1080938"/>
          </a:xfrm>
        </p:spPr>
        <p:txBody>
          <a:bodyPr>
            <a:normAutofit/>
          </a:bodyPr>
          <a:lstStyle/>
          <a:p>
            <a:r>
              <a:rPr lang="en-US" sz="4000" dirty="0">
                <a:effectLst>
                  <a:outerShdw blurRad="38100" dist="38100" dir="2700000" algn="tl">
                    <a:srgbClr val="000000">
                      <a:alpha val="43137"/>
                    </a:srgbClr>
                  </a:outerShdw>
                </a:effectLst>
              </a:rPr>
              <a:t>The Fading of the Rich</a:t>
            </a:r>
          </a:p>
        </p:txBody>
      </p:sp>
      <p:pic>
        <p:nvPicPr>
          <p:cNvPr id="18" name="Picture 17">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9" name="Content Placeholder 8">
            <a:extLst>
              <a:ext uri="{FF2B5EF4-FFF2-40B4-BE49-F238E27FC236}">
                <a16:creationId xmlns:a16="http://schemas.microsoft.com/office/drawing/2014/main" id="{6BCF6D08-9FD5-C279-E4BE-AC9C37E4075C}"/>
              </a:ext>
            </a:extLst>
          </p:cNvPr>
          <p:cNvSpPr>
            <a:spLocks noGrp="1"/>
          </p:cNvSpPr>
          <p:nvPr>
            <p:ph idx="1"/>
          </p:nvPr>
        </p:nvSpPr>
        <p:spPr>
          <a:xfrm>
            <a:off x="275303" y="2336872"/>
            <a:ext cx="7000568" cy="4309733"/>
          </a:xfrm>
        </p:spPr>
        <p:txBody>
          <a:bodyPr>
            <a:normAutofit lnSpcReduction="10000"/>
          </a:bodyPr>
          <a:lstStyle/>
          <a:p>
            <a:r>
              <a:rPr lang="en-US" sz="3200" dirty="0"/>
              <a:t>But the rich, in that he is made low: because as the flower of the grass he shall pass away. For the sun is no sooner risen with a burning heat, but it </a:t>
            </a:r>
            <a:r>
              <a:rPr lang="en-US" sz="3200" dirty="0" err="1"/>
              <a:t>withereth</a:t>
            </a:r>
            <a:r>
              <a:rPr lang="en-US" sz="3200" dirty="0"/>
              <a:t> the grass, and the flower thereof falleth, and the grace of the fashion of it </a:t>
            </a:r>
            <a:r>
              <a:rPr lang="en-US" sz="3200" dirty="0" err="1"/>
              <a:t>perisheth</a:t>
            </a:r>
            <a:r>
              <a:rPr lang="en-US" sz="3200" dirty="0"/>
              <a:t>: so also shall the rich man fade away in his ways (Jas 1:10–11).</a:t>
            </a:r>
          </a:p>
        </p:txBody>
      </p:sp>
    </p:spTree>
    <p:extLst>
      <p:ext uri="{BB962C8B-B14F-4D97-AF65-F5344CB8AC3E}">
        <p14:creationId xmlns:p14="http://schemas.microsoft.com/office/powerpoint/2010/main" val="611755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F017A194-B86B-1437-2FC3-94C5F3B385FC}"/>
              </a:ext>
            </a:extLst>
          </p:cNvPr>
          <p:cNvSpPr>
            <a:spLocks noGrp="1"/>
          </p:cNvSpPr>
          <p:nvPr>
            <p:ph idx="1"/>
          </p:nvPr>
        </p:nvSpPr>
        <p:spPr>
          <a:xfrm>
            <a:off x="127607" y="2222863"/>
            <a:ext cx="5781368" cy="4388392"/>
          </a:xfrm>
        </p:spPr>
        <p:txBody>
          <a:bodyPr>
            <a:normAutofit fontScale="92500"/>
          </a:bodyPr>
          <a:lstStyle/>
          <a:p>
            <a:r>
              <a:rPr lang="en-US" sz="3200" dirty="0">
                <a:solidFill>
                  <a:srgbClr val="FFFF00"/>
                </a:solidFill>
              </a:rPr>
              <a:t>For that ye ought to say, If the Lord will, we shall live, and do this, or that (James 4:17).</a:t>
            </a:r>
          </a:p>
          <a:p>
            <a:r>
              <a:rPr lang="en-US" sz="3200" dirty="0"/>
              <a:t>Charge them that are rich in this world, that they be not </a:t>
            </a:r>
            <a:r>
              <a:rPr lang="en-US" sz="3200" dirty="0" err="1"/>
              <a:t>highminded</a:t>
            </a:r>
            <a:r>
              <a:rPr lang="en-US" sz="3200" dirty="0"/>
              <a:t>, nor trust in uncertain riches, but in the living God, who giveth us richly all things to enjoy (1 Tim 6:17).</a:t>
            </a:r>
          </a:p>
        </p:txBody>
      </p:sp>
      <p:pic>
        <p:nvPicPr>
          <p:cNvPr id="5" name="Picture 4" descr="A person with his hands together&#10;&#10;AI-generated content may be incorrect.">
            <a:extLst>
              <a:ext uri="{FF2B5EF4-FFF2-40B4-BE49-F238E27FC236}">
                <a16:creationId xmlns:a16="http://schemas.microsoft.com/office/drawing/2014/main" id="{9CD552E6-0B3C-3D28-8CB7-BCFE9FBEC5E5}"/>
              </a:ext>
            </a:extLst>
          </p:cNvPr>
          <p:cNvPicPr>
            <a:picLocks noChangeAspect="1"/>
          </p:cNvPicPr>
          <p:nvPr/>
        </p:nvPicPr>
        <p:blipFill>
          <a:blip r:embed="rId3"/>
          <a:srcRect b="12507"/>
          <a:stretch/>
        </p:blipFill>
        <p:spPr>
          <a:xfrm>
            <a:off x="6096000" y="10"/>
            <a:ext cx="6092823" cy="6856310"/>
          </a:xfrm>
          <a:prstGeom prst="rect">
            <a:avLst/>
          </a:prstGeom>
          <a:ln>
            <a:noFill/>
          </a:ln>
          <a:effectLst/>
        </p:spPr>
      </p:pic>
      <p:sp>
        <p:nvSpPr>
          <p:cNvPr id="14" name="Rectangle 1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3C4279B-D4C5-232E-2040-D85649C85A08}"/>
              </a:ext>
            </a:extLst>
          </p:cNvPr>
          <p:cNvSpPr>
            <a:spLocks noGrp="1"/>
          </p:cNvSpPr>
          <p:nvPr>
            <p:ph type="title"/>
          </p:nvPr>
        </p:nvSpPr>
        <p:spPr>
          <a:xfrm>
            <a:off x="680321" y="753228"/>
            <a:ext cx="5041629" cy="1080938"/>
          </a:xfrm>
        </p:spPr>
        <p:txBody>
          <a:bodyPr>
            <a:normAutofit/>
          </a:bodyPr>
          <a:lstStyle/>
          <a:p>
            <a:r>
              <a:rPr lang="en-US" sz="4000" dirty="0">
                <a:effectLst>
                  <a:outerShdw blurRad="38100" dist="38100" dir="2700000" algn="tl">
                    <a:srgbClr val="000000">
                      <a:alpha val="43137"/>
                    </a:srgbClr>
                  </a:outerShdw>
                </a:effectLst>
              </a:rPr>
              <a:t>Acknowledging God</a:t>
            </a:r>
          </a:p>
        </p:txBody>
      </p:sp>
      <p:pic>
        <p:nvPicPr>
          <p:cNvPr id="16" name="Picture 1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252655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187</TotalTime>
  <Words>532</Words>
  <Application>Microsoft Office PowerPoint</Application>
  <PresentationFormat>Widescreen</PresentationFormat>
  <Paragraphs>34</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Times New Roman</vt:lpstr>
      <vt:lpstr>Trebuchet MS</vt:lpstr>
      <vt:lpstr>Berlin</vt:lpstr>
      <vt:lpstr>Ἐὰν ὁ κύριος θελήσῃ</vt:lpstr>
      <vt:lpstr>Objective</vt:lpstr>
      <vt:lpstr>Rationale </vt:lpstr>
      <vt:lpstr>Making Plans</vt:lpstr>
      <vt:lpstr>The Security of Rome</vt:lpstr>
      <vt:lpstr>The Dangers</vt:lpstr>
      <vt:lpstr>The Uncertainty of Tomorrow</vt:lpstr>
      <vt:lpstr>The Fading of the Rich</vt:lpstr>
      <vt:lpstr>Acknowledging God</vt:lpstr>
      <vt:lpstr>Arrogance is Evil</vt:lpstr>
      <vt:lpstr>Inactive Faith is Active Sin</vt:lpstr>
      <vt:lpstr>Conclusion</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Peters, Joseph Daniel</dc:creator>
  <cp:lastModifiedBy>Peters, Joseph Daniel</cp:lastModifiedBy>
  <cp:revision>3</cp:revision>
  <dcterms:created xsi:type="dcterms:W3CDTF">2025-03-01T15:47:53Z</dcterms:created>
  <dcterms:modified xsi:type="dcterms:W3CDTF">2025-03-02T00:46:40Z</dcterms:modified>
</cp:coreProperties>
</file>