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50" r:id="rId2"/>
    <p:sldMasterId id="2147483724" r:id="rId3"/>
    <p:sldMasterId id="2147483729" r:id="rId4"/>
    <p:sldMasterId id="2147483733" r:id="rId5"/>
  </p:sldMasterIdLst>
  <p:notesMasterIdLst>
    <p:notesMasterId r:id="rId36"/>
  </p:notesMasterIdLst>
  <p:sldIdLst>
    <p:sldId id="303" r:id="rId6"/>
    <p:sldId id="598" r:id="rId7"/>
    <p:sldId id="450" r:id="rId8"/>
    <p:sldId id="528" r:id="rId9"/>
    <p:sldId id="529" r:id="rId10"/>
    <p:sldId id="555" r:id="rId11"/>
    <p:sldId id="561" r:id="rId12"/>
    <p:sldId id="562" r:id="rId13"/>
    <p:sldId id="565" r:id="rId14"/>
    <p:sldId id="567" r:id="rId15"/>
    <p:sldId id="568" r:id="rId16"/>
    <p:sldId id="566" r:id="rId17"/>
    <p:sldId id="569" r:id="rId18"/>
    <p:sldId id="572" r:id="rId19"/>
    <p:sldId id="575" r:id="rId20"/>
    <p:sldId id="585" r:id="rId21"/>
    <p:sldId id="573" r:id="rId22"/>
    <p:sldId id="583" r:id="rId23"/>
    <p:sldId id="589" r:id="rId24"/>
    <p:sldId id="574" r:id="rId25"/>
    <p:sldId id="577" r:id="rId26"/>
    <p:sldId id="588" r:id="rId27"/>
    <p:sldId id="591" r:id="rId28"/>
    <p:sldId id="590" r:id="rId29"/>
    <p:sldId id="570" r:id="rId30"/>
    <p:sldId id="592" r:id="rId31"/>
    <p:sldId id="594" r:id="rId32"/>
    <p:sldId id="595" r:id="rId33"/>
    <p:sldId id="596" r:id="rId34"/>
    <p:sldId id="597" r:id="rId3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0806"/>
    <a:srgbClr val="0000FF"/>
    <a:srgbClr val="0000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8" y="13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AC65F-4714-4653-A94C-2C43872834FC}" type="datetimeFigureOut">
              <a:rPr lang="en-US" smtClean="0"/>
              <a:t>8/4/2018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C8FE7-9712-4AC8-8FC6-24617B4616C5}" type="slidenum">
              <a:rPr lang="en-US" smtClean="0"/>
              <a:t>‹#›</a:t>
            </a:fld>
            <a:endParaRPr lang="en-US"/>
          </a:p>
        </p:txBody>
      </p:sp>
    </p:spTree>
    <p:extLst>
      <p:ext uri="{BB962C8B-B14F-4D97-AF65-F5344CB8AC3E}">
        <p14:creationId xmlns:p14="http://schemas.microsoft.com/office/powerpoint/2010/main" val="187939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1</a:t>
            </a:fld>
            <a:endParaRPr lang="en-US"/>
          </a:p>
        </p:txBody>
      </p:sp>
    </p:spTree>
    <p:extLst>
      <p:ext uri="{BB962C8B-B14F-4D97-AF65-F5344CB8AC3E}">
        <p14:creationId xmlns:p14="http://schemas.microsoft.com/office/powerpoint/2010/main" val="1668460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F7DA-88B9-4FE4-B526-33C59912D6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38B1C1-8C45-4B82-91DD-82861AD650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7C97F4-7C9A-4069-A279-AE3961CE838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E699643-5AA8-4FF4-8C1B-B0772ABC680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9B716E8-4B49-4D9B-B95E-80D6A239864E}"/>
              </a:ext>
            </a:extLst>
          </p:cNvPr>
          <p:cNvSpPr>
            <a:spLocks noGrp="1"/>
          </p:cNvSpPr>
          <p:nvPr>
            <p:ph type="sldNum" sz="quarter" idx="12"/>
          </p:nvPr>
        </p:nvSpPr>
        <p:spPr/>
        <p:txBody>
          <a:bodyPr/>
          <a:lstStyle>
            <a:lvl1pPr>
              <a:defRPr/>
            </a:lvl1pPr>
          </a:lstStyle>
          <a:p>
            <a:fld id="{88AAE75F-DD9E-4AF2-B8F4-F4A335205F31}" type="slidenum">
              <a:rPr lang="en-US" altLang="en-US"/>
              <a:pPr/>
              <a:t>‹#›</a:t>
            </a:fld>
            <a:endParaRPr lang="en-US" altLang="en-US"/>
          </a:p>
        </p:txBody>
      </p:sp>
    </p:spTree>
    <p:extLst>
      <p:ext uri="{BB962C8B-B14F-4D97-AF65-F5344CB8AC3E}">
        <p14:creationId xmlns:p14="http://schemas.microsoft.com/office/powerpoint/2010/main" val="262818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0DC6-0902-4C72-BC43-B5DE88E6C8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A345D2-D081-45AD-914E-357EB5A6FB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57490-2028-422F-906A-7C328002363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30295EF-8499-4B30-9B49-3E67F018769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A73FFEC-6CAD-4A97-8FBE-4739CEDD5DE1}"/>
              </a:ext>
            </a:extLst>
          </p:cNvPr>
          <p:cNvSpPr>
            <a:spLocks noGrp="1"/>
          </p:cNvSpPr>
          <p:nvPr>
            <p:ph type="sldNum" sz="quarter" idx="12"/>
          </p:nvPr>
        </p:nvSpPr>
        <p:spPr/>
        <p:txBody>
          <a:bodyPr/>
          <a:lstStyle>
            <a:lvl1pPr>
              <a:defRPr/>
            </a:lvl1pPr>
          </a:lstStyle>
          <a:p>
            <a:fld id="{B1017EC3-84C1-4088-A3C8-46A2A85744D1}" type="slidenum">
              <a:rPr lang="en-US" altLang="en-US"/>
              <a:pPr/>
              <a:t>‹#›</a:t>
            </a:fld>
            <a:endParaRPr lang="en-US" altLang="en-US"/>
          </a:p>
        </p:txBody>
      </p:sp>
    </p:spTree>
    <p:extLst>
      <p:ext uri="{BB962C8B-B14F-4D97-AF65-F5344CB8AC3E}">
        <p14:creationId xmlns:p14="http://schemas.microsoft.com/office/powerpoint/2010/main" val="188273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B5DEA2-486B-4D1E-9789-28C41ADA6484}"/>
              </a:ext>
            </a:extLst>
          </p:cNvPr>
          <p:cNvSpPr>
            <a:spLocks noGrp="1"/>
          </p:cNvSpPr>
          <p:nvPr>
            <p:ph type="title" orient="vert"/>
          </p:nvPr>
        </p:nvSpPr>
        <p:spPr>
          <a:xfrm>
            <a:off x="8839200" y="1600200"/>
            <a:ext cx="2743200" cy="48006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6B58B5-06E4-4882-8D46-5660CB385414}"/>
              </a:ext>
            </a:extLst>
          </p:cNvPr>
          <p:cNvSpPr>
            <a:spLocks noGrp="1"/>
          </p:cNvSpPr>
          <p:nvPr>
            <p:ph type="body" orient="vert" idx="1"/>
          </p:nvPr>
        </p:nvSpPr>
        <p:spPr>
          <a:xfrm>
            <a:off x="609600" y="1600200"/>
            <a:ext cx="8026400" cy="4800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4ADB31-65C4-4C98-B269-397BD447E98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8E60FEA-0330-4F72-A4C5-4DF0630DF2A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5D0C39B-F3EA-43BC-B85E-5D816403794B}"/>
              </a:ext>
            </a:extLst>
          </p:cNvPr>
          <p:cNvSpPr>
            <a:spLocks noGrp="1"/>
          </p:cNvSpPr>
          <p:nvPr>
            <p:ph type="sldNum" sz="quarter" idx="12"/>
          </p:nvPr>
        </p:nvSpPr>
        <p:spPr/>
        <p:txBody>
          <a:bodyPr/>
          <a:lstStyle>
            <a:lvl1pPr>
              <a:defRPr/>
            </a:lvl1pPr>
          </a:lstStyle>
          <a:p>
            <a:fld id="{D9F193F9-F3A9-4E96-9CE9-F46BE9EA35F2}" type="slidenum">
              <a:rPr lang="en-US" altLang="en-US"/>
              <a:pPr/>
              <a:t>‹#›</a:t>
            </a:fld>
            <a:endParaRPr lang="en-US" altLang="en-US"/>
          </a:p>
        </p:txBody>
      </p:sp>
    </p:spTree>
    <p:extLst>
      <p:ext uri="{BB962C8B-B14F-4D97-AF65-F5344CB8AC3E}">
        <p14:creationId xmlns:p14="http://schemas.microsoft.com/office/powerpoint/2010/main" val="1003200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431D-6B8C-45FB-AE3E-18DF776709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A9BD76-26B3-44F0-AB4C-7ECEC280A8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C323DD-3C38-40C2-85CB-311A5673182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DA88331-860A-4C5A-934C-345FC763B22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6F99F80-A40C-40BC-8A72-A7AB27FFC9C4}"/>
              </a:ext>
            </a:extLst>
          </p:cNvPr>
          <p:cNvSpPr>
            <a:spLocks noGrp="1"/>
          </p:cNvSpPr>
          <p:nvPr>
            <p:ph type="sldNum" sz="quarter" idx="12"/>
          </p:nvPr>
        </p:nvSpPr>
        <p:spPr/>
        <p:txBody>
          <a:bodyPr/>
          <a:lstStyle>
            <a:lvl1pPr>
              <a:defRPr/>
            </a:lvl1pPr>
          </a:lstStyle>
          <a:p>
            <a:fld id="{A9D6E0D0-B7DC-4A04-A5D7-3D096357A8EB}" type="slidenum">
              <a:rPr lang="en-US" altLang="en-US"/>
              <a:pPr/>
              <a:t>‹#›</a:t>
            </a:fld>
            <a:endParaRPr lang="en-US" altLang="en-US"/>
          </a:p>
        </p:txBody>
      </p:sp>
    </p:spTree>
    <p:extLst>
      <p:ext uri="{BB962C8B-B14F-4D97-AF65-F5344CB8AC3E}">
        <p14:creationId xmlns:p14="http://schemas.microsoft.com/office/powerpoint/2010/main" val="635812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77EC-895F-44EE-8EB5-63E079D3D0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9C90B6-BCEF-4627-BD38-F1D6ACD848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03A61E-35E9-4718-B2AA-B0BB5BC6D06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8ED4C03-5B0C-4460-9228-1C9D0BC2BC3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1663188-3CB1-46F1-8BAE-B3B0280EC016}"/>
              </a:ext>
            </a:extLst>
          </p:cNvPr>
          <p:cNvSpPr>
            <a:spLocks noGrp="1"/>
          </p:cNvSpPr>
          <p:nvPr>
            <p:ph type="sldNum" sz="quarter" idx="12"/>
          </p:nvPr>
        </p:nvSpPr>
        <p:spPr/>
        <p:txBody>
          <a:bodyPr/>
          <a:lstStyle>
            <a:lvl1pPr>
              <a:defRPr/>
            </a:lvl1pPr>
          </a:lstStyle>
          <a:p>
            <a:fld id="{3CEB92CD-247C-42A0-8C57-BF82B3EFE86F}" type="slidenum">
              <a:rPr lang="en-US" altLang="en-US"/>
              <a:pPr/>
              <a:t>‹#›</a:t>
            </a:fld>
            <a:endParaRPr lang="en-US" altLang="en-US"/>
          </a:p>
        </p:txBody>
      </p:sp>
    </p:spTree>
    <p:extLst>
      <p:ext uri="{BB962C8B-B14F-4D97-AF65-F5344CB8AC3E}">
        <p14:creationId xmlns:p14="http://schemas.microsoft.com/office/powerpoint/2010/main" val="1195573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4B99-9ABE-438A-A3EE-D35E4E2DBCB0}"/>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CD375D-7B30-44D2-87BF-6FC58A163D91}"/>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338DC989-86B2-4F84-8FD4-DBAB9A7E60D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18E3A0D-D58F-466E-ADBB-506B3A5FE2C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6D93E5E-19BB-4F56-9E98-F24B8CF0C5C3}"/>
              </a:ext>
            </a:extLst>
          </p:cNvPr>
          <p:cNvSpPr>
            <a:spLocks noGrp="1"/>
          </p:cNvSpPr>
          <p:nvPr>
            <p:ph type="sldNum" sz="quarter" idx="12"/>
          </p:nvPr>
        </p:nvSpPr>
        <p:spPr/>
        <p:txBody>
          <a:bodyPr/>
          <a:lstStyle>
            <a:lvl1pPr>
              <a:defRPr/>
            </a:lvl1pPr>
          </a:lstStyle>
          <a:p>
            <a:fld id="{6E77BDDD-8587-47BE-BFB6-D7761FB954CC}" type="slidenum">
              <a:rPr lang="en-US" altLang="en-US"/>
              <a:pPr/>
              <a:t>‹#›</a:t>
            </a:fld>
            <a:endParaRPr lang="en-US" altLang="en-US"/>
          </a:p>
        </p:txBody>
      </p:sp>
    </p:spTree>
    <p:extLst>
      <p:ext uri="{BB962C8B-B14F-4D97-AF65-F5344CB8AC3E}">
        <p14:creationId xmlns:p14="http://schemas.microsoft.com/office/powerpoint/2010/main" val="2567298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35FE2-F86F-4F96-BF45-18D626A8AB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62AC7F-4202-45D1-B681-DEBC063D5A56}"/>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95567A-A85E-4656-95CB-9EA6A71E2008}"/>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504870-9DA6-48E5-A4D6-854B22FD252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5B9CD16-0066-48A8-A2FB-6D8B6C7A822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EECBB01-B833-4EEF-AA7B-2AB7FCC32771}"/>
              </a:ext>
            </a:extLst>
          </p:cNvPr>
          <p:cNvSpPr>
            <a:spLocks noGrp="1"/>
          </p:cNvSpPr>
          <p:nvPr>
            <p:ph type="sldNum" sz="quarter" idx="12"/>
          </p:nvPr>
        </p:nvSpPr>
        <p:spPr/>
        <p:txBody>
          <a:bodyPr/>
          <a:lstStyle>
            <a:lvl1pPr>
              <a:defRPr/>
            </a:lvl1pPr>
          </a:lstStyle>
          <a:p>
            <a:fld id="{93E3B295-F017-4576-9FA4-3A52AF69714E}" type="slidenum">
              <a:rPr lang="en-US" altLang="en-US"/>
              <a:pPr/>
              <a:t>‹#›</a:t>
            </a:fld>
            <a:endParaRPr lang="en-US" altLang="en-US"/>
          </a:p>
        </p:txBody>
      </p:sp>
    </p:spTree>
    <p:extLst>
      <p:ext uri="{BB962C8B-B14F-4D97-AF65-F5344CB8AC3E}">
        <p14:creationId xmlns:p14="http://schemas.microsoft.com/office/powerpoint/2010/main" val="4160824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A11B1-55A1-42F8-92C1-1165C70713CC}"/>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8C8C3A-2B7D-4B44-98C4-8C8F6C71E4CE}"/>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B111C6-B04B-4146-AE38-3BBEFB599983}"/>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6F7F15-2740-446F-929F-A5D00049BE51}"/>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CD802B-DC80-4FE1-A0C8-60CB0D33B1F6}"/>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4C912E-0050-4FB9-B600-0D028146546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F598839-3B88-4323-8B49-BABF891C29F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2FD8945-BC60-4382-BFBA-A3882E0656D4}"/>
              </a:ext>
            </a:extLst>
          </p:cNvPr>
          <p:cNvSpPr>
            <a:spLocks noGrp="1"/>
          </p:cNvSpPr>
          <p:nvPr>
            <p:ph type="sldNum" sz="quarter" idx="12"/>
          </p:nvPr>
        </p:nvSpPr>
        <p:spPr/>
        <p:txBody>
          <a:bodyPr/>
          <a:lstStyle>
            <a:lvl1pPr>
              <a:defRPr/>
            </a:lvl1pPr>
          </a:lstStyle>
          <a:p>
            <a:fld id="{C6D9CF4B-061B-4CAD-A9DF-37A29F336DE8}" type="slidenum">
              <a:rPr lang="en-US" altLang="en-US"/>
              <a:pPr/>
              <a:t>‹#›</a:t>
            </a:fld>
            <a:endParaRPr lang="en-US" altLang="en-US"/>
          </a:p>
        </p:txBody>
      </p:sp>
    </p:spTree>
    <p:extLst>
      <p:ext uri="{BB962C8B-B14F-4D97-AF65-F5344CB8AC3E}">
        <p14:creationId xmlns:p14="http://schemas.microsoft.com/office/powerpoint/2010/main" val="670799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DA7D-996D-43B2-BBB9-4D658CE0D9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3D218A-772B-4C31-A4C2-B93A87E439CD}"/>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EE25F99-1D84-45A5-B7F5-CDADE4544B2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B812796-6C6A-41E9-996F-AE30EB088A63}"/>
              </a:ext>
            </a:extLst>
          </p:cNvPr>
          <p:cNvSpPr>
            <a:spLocks noGrp="1"/>
          </p:cNvSpPr>
          <p:nvPr>
            <p:ph type="sldNum" sz="quarter" idx="12"/>
          </p:nvPr>
        </p:nvSpPr>
        <p:spPr/>
        <p:txBody>
          <a:bodyPr/>
          <a:lstStyle>
            <a:lvl1pPr>
              <a:defRPr/>
            </a:lvl1pPr>
          </a:lstStyle>
          <a:p>
            <a:fld id="{154B9CC8-45ED-42E7-9D01-D69647C809FA}" type="slidenum">
              <a:rPr lang="en-US" altLang="en-US"/>
              <a:pPr/>
              <a:t>‹#›</a:t>
            </a:fld>
            <a:endParaRPr lang="en-US" altLang="en-US"/>
          </a:p>
        </p:txBody>
      </p:sp>
    </p:spTree>
    <p:extLst>
      <p:ext uri="{BB962C8B-B14F-4D97-AF65-F5344CB8AC3E}">
        <p14:creationId xmlns:p14="http://schemas.microsoft.com/office/powerpoint/2010/main" val="633269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F4661B-F769-4760-8EAD-F70E9AB07FA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BBF2F0A-3E4D-4EE1-A2AB-0EAC81ED788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786E6E8F-1480-4413-999B-F3AACDF2C02C}"/>
              </a:ext>
            </a:extLst>
          </p:cNvPr>
          <p:cNvSpPr>
            <a:spLocks noGrp="1"/>
          </p:cNvSpPr>
          <p:nvPr>
            <p:ph type="sldNum" sz="quarter" idx="12"/>
          </p:nvPr>
        </p:nvSpPr>
        <p:spPr/>
        <p:txBody>
          <a:bodyPr/>
          <a:lstStyle>
            <a:lvl1pPr>
              <a:defRPr/>
            </a:lvl1pPr>
          </a:lstStyle>
          <a:p>
            <a:fld id="{28EF1E32-4874-4112-91A1-A1A550ECD911}" type="slidenum">
              <a:rPr lang="en-US" altLang="en-US"/>
              <a:pPr/>
              <a:t>‹#›</a:t>
            </a:fld>
            <a:endParaRPr lang="en-US" altLang="en-US"/>
          </a:p>
        </p:txBody>
      </p:sp>
    </p:spTree>
    <p:extLst>
      <p:ext uri="{BB962C8B-B14F-4D97-AF65-F5344CB8AC3E}">
        <p14:creationId xmlns:p14="http://schemas.microsoft.com/office/powerpoint/2010/main" val="3248476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FCAB-E5BD-45F2-B086-2D0B334BFAF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F8A4EE-69BC-42B9-AC46-F70C34250741}"/>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D9AC36-C24F-4704-AFC9-6B1AED0A69F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93DF6B-835F-42FF-A840-F9B01BE2FF6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E4628F8-DB13-4DFA-A536-85393335832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A3D8D1A-F781-417F-9175-D269AA97E3EB}"/>
              </a:ext>
            </a:extLst>
          </p:cNvPr>
          <p:cNvSpPr>
            <a:spLocks noGrp="1"/>
          </p:cNvSpPr>
          <p:nvPr>
            <p:ph type="sldNum" sz="quarter" idx="12"/>
          </p:nvPr>
        </p:nvSpPr>
        <p:spPr/>
        <p:txBody>
          <a:bodyPr/>
          <a:lstStyle>
            <a:lvl1pPr>
              <a:defRPr/>
            </a:lvl1pPr>
          </a:lstStyle>
          <a:p>
            <a:fld id="{A37FEC86-BE44-4D2D-B0E6-19FD6BAC0D7E}" type="slidenum">
              <a:rPr lang="en-US" altLang="en-US"/>
              <a:pPr/>
              <a:t>‹#›</a:t>
            </a:fld>
            <a:endParaRPr lang="en-US" altLang="en-US"/>
          </a:p>
        </p:txBody>
      </p:sp>
    </p:spTree>
    <p:extLst>
      <p:ext uri="{BB962C8B-B14F-4D97-AF65-F5344CB8AC3E}">
        <p14:creationId xmlns:p14="http://schemas.microsoft.com/office/powerpoint/2010/main" val="3420469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6B7D4-B406-4A4F-A547-BE2CA28161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C8CBE0-8C80-4ADE-9ACF-C5F89AC202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5154E-5C7D-4910-AD68-934A23364C0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8932682-E451-4D05-8728-B93178A3A23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3494964-075F-4549-BBF6-187CAED94249}"/>
              </a:ext>
            </a:extLst>
          </p:cNvPr>
          <p:cNvSpPr>
            <a:spLocks noGrp="1"/>
          </p:cNvSpPr>
          <p:nvPr>
            <p:ph type="sldNum" sz="quarter" idx="12"/>
          </p:nvPr>
        </p:nvSpPr>
        <p:spPr/>
        <p:txBody>
          <a:bodyPr/>
          <a:lstStyle>
            <a:lvl1pPr>
              <a:defRPr/>
            </a:lvl1pPr>
          </a:lstStyle>
          <a:p>
            <a:fld id="{F53E6544-3598-4632-A397-84B407EF01F9}" type="slidenum">
              <a:rPr lang="en-US" altLang="en-US"/>
              <a:pPr/>
              <a:t>‹#›</a:t>
            </a:fld>
            <a:endParaRPr lang="en-US" altLang="en-US"/>
          </a:p>
        </p:txBody>
      </p:sp>
    </p:spTree>
    <p:extLst>
      <p:ext uri="{BB962C8B-B14F-4D97-AF65-F5344CB8AC3E}">
        <p14:creationId xmlns:p14="http://schemas.microsoft.com/office/powerpoint/2010/main" val="3292542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38479-FA32-462A-AC88-178319E1BF3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7EC7E5-CD65-4DEA-BFB0-91E9070064F3}"/>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094D0A-6A5D-4B6E-87AF-E9372913CAE8}"/>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F8F958-9818-4695-B6F5-1999E826528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9F8398C-E8EA-4150-A1AA-676CAFE0337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8A9CD31-CE48-4027-9B05-42D487E9B71A}"/>
              </a:ext>
            </a:extLst>
          </p:cNvPr>
          <p:cNvSpPr>
            <a:spLocks noGrp="1"/>
          </p:cNvSpPr>
          <p:nvPr>
            <p:ph type="sldNum" sz="quarter" idx="12"/>
          </p:nvPr>
        </p:nvSpPr>
        <p:spPr/>
        <p:txBody>
          <a:bodyPr/>
          <a:lstStyle>
            <a:lvl1pPr>
              <a:defRPr/>
            </a:lvl1pPr>
          </a:lstStyle>
          <a:p>
            <a:fld id="{AD3C84B6-A8E7-4FD7-A687-4B10D1756AB3}" type="slidenum">
              <a:rPr lang="en-US" altLang="en-US"/>
              <a:pPr/>
              <a:t>‹#›</a:t>
            </a:fld>
            <a:endParaRPr lang="en-US" altLang="en-US"/>
          </a:p>
        </p:txBody>
      </p:sp>
    </p:spTree>
    <p:extLst>
      <p:ext uri="{BB962C8B-B14F-4D97-AF65-F5344CB8AC3E}">
        <p14:creationId xmlns:p14="http://schemas.microsoft.com/office/powerpoint/2010/main" val="3446508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4E1C1-4B68-4864-952D-FEE43F6370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F562FB-873B-417A-9035-1F786343F5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85B43-FCF8-4E05-8E5F-AEB8E419B23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CED9187-1C92-488C-91FF-0C5D4C58A2E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899733A-8FFE-4956-A3E1-E4489C8C0838}"/>
              </a:ext>
            </a:extLst>
          </p:cNvPr>
          <p:cNvSpPr>
            <a:spLocks noGrp="1"/>
          </p:cNvSpPr>
          <p:nvPr>
            <p:ph type="sldNum" sz="quarter" idx="12"/>
          </p:nvPr>
        </p:nvSpPr>
        <p:spPr/>
        <p:txBody>
          <a:bodyPr/>
          <a:lstStyle>
            <a:lvl1pPr>
              <a:defRPr/>
            </a:lvl1pPr>
          </a:lstStyle>
          <a:p>
            <a:fld id="{3E2985EE-2FB4-4B57-A601-7D871EB89F73}" type="slidenum">
              <a:rPr lang="en-US" altLang="en-US"/>
              <a:pPr/>
              <a:t>‹#›</a:t>
            </a:fld>
            <a:endParaRPr lang="en-US" altLang="en-US"/>
          </a:p>
        </p:txBody>
      </p:sp>
    </p:spTree>
    <p:extLst>
      <p:ext uri="{BB962C8B-B14F-4D97-AF65-F5344CB8AC3E}">
        <p14:creationId xmlns:p14="http://schemas.microsoft.com/office/powerpoint/2010/main" val="2087535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1745B2-07FD-45ED-AAC0-59CCB65BE921}"/>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6F6CC4-F452-4E03-A69B-955C7A20F393}"/>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7D83AB-7B61-4223-99A3-5FCF0845E40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B36D058-6A33-45CC-9FFA-8F6125F7F70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4FEC25A-9998-4A43-A170-3E7A89647E9B}"/>
              </a:ext>
            </a:extLst>
          </p:cNvPr>
          <p:cNvSpPr>
            <a:spLocks noGrp="1"/>
          </p:cNvSpPr>
          <p:nvPr>
            <p:ph type="sldNum" sz="quarter" idx="12"/>
          </p:nvPr>
        </p:nvSpPr>
        <p:spPr/>
        <p:txBody>
          <a:bodyPr/>
          <a:lstStyle>
            <a:lvl1pPr>
              <a:defRPr/>
            </a:lvl1pPr>
          </a:lstStyle>
          <a:p>
            <a:fld id="{61A548D0-E9AE-470D-8F2F-FDBE79E3057C}" type="slidenum">
              <a:rPr lang="en-US" altLang="en-US"/>
              <a:pPr/>
              <a:t>‹#›</a:t>
            </a:fld>
            <a:endParaRPr lang="en-US" altLang="en-US"/>
          </a:p>
        </p:txBody>
      </p:sp>
    </p:spTree>
    <p:extLst>
      <p:ext uri="{BB962C8B-B14F-4D97-AF65-F5344CB8AC3E}">
        <p14:creationId xmlns:p14="http://schemas.microsoft.com/office/powerpoint/2010/main" val="3354253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3563C9-FBDD-4051-9C20-EEC787D2F7B5}"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875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0D00-FFBB-4611-AE6C-0B5BB1146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117B45-B4FD-4583-9239-B0C4B29380AD}"/>
              </a:ext>
            </a:extLst>
          </p:cNvPr>
          <p:cNvSpPr>
            <a:spLocks noGrp="1"/>
          </p:cNvSpPr>
          <p:nvPr>
            <p:ph idx="1"/>
          </p:nvPr>
        </p:nvSpPr>
        <p:spPr>
          <a:xfrm>
            <a:off x="837904" y="1826124"/>
            <a:ext cx="10516195" cy="435099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101286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FAE8-3BDD-446E-A781-A15068AA47C9}"/>
              </a:ext>
            </a:extLst>
          </p:cNvPr>
          <p:cNvSpPr>
            <a:spLocks noGrp="1"/>
          </p:cNvSpPr>
          <p:nvPr>
            <p:ph type="title"/>
          </p:nvPr>
        </p:nvSpPr>
        <p:spPr>
          <a:xfrm>
            <a:off x="837904" y="365001"/>
            <a:ext cx="10516195" cy="132605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0202B6F-09EA-4AC5-9676-DD8255871B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8296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16A16-ED10-4886-A6C6-4D3B06DAA023}"/>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B8294E-F7E3-4617-9C4D-870E2487277D}"/>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A822AC4-C16A-472F-BE44-91AC2BA2A83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E07B76F-73D2-40F6-8D3B-8F5DEEB0770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7DE5CE8-2E83-4355-A8CD-7FF69E6C2F71}"/>
              </a:ext>
            </a:extLst>
          </p:cNvPr>
          <p:cNvSpPr>
            <a:spLocks noGrp="1"/>
          </p:cNvSpPr>
          <p:nvPr>
            <p:ph type="sldNum" sz="quarter" idx="12"/>
          </p:nvPr>
        </p:nvSpPr>
        <p:spPr/>
        <p:txBody>
          <a:bodyPr/>
          <a:lstStyle>
            <a:lvl1pPr>
              <a:defRPr/>
            </a:lvl1pPr>
          </a:lstStyle>
          <a:p>
            <a:fld id="{71DABDFA-5472-4245-83B9-CB9DC1FC00BF}" type="slidenum">
              <a:rPr lang="en-US" altLang="en-US"/>
              <a:pPr/>
              <a:t>‹#›</a:t>
            </a:fld>
            <a:endParaRPr lang="en-US" altLang="en-US"/>
          </a:p>
        </p:txBody>
      </p:sp>
    </p:spTree>
    <p:extLst>
      <p:ext uri="{BB962C8B-B14F-4D97-AF65-F5344CB8AC3E}">
        <p14:creationId xmlns:p14="http://schemas.microsoft.com/office/powerpoint/2010/main" val="184253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715CF-55A3-4ED0-BCC6-6DBA030268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020C95-1F6F-4CC1-BA67-71145DD3890A}"/>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FB27A8-A2CB-4828-96C5-8E30AF357F59}"/>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45C928-EB02-4129-BB41-9A6D81709C1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00E3C3A-73F5-4DFF-A5BF-91F81A2A38E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CEF9747-64C3-4028-8E7D-4E498344123B}"/>
              </a:ext>
            </a:extLst>
          </p:cNvPr>
          <p:cNvSpPr>
            <a:spLocks noGrp="1"/>
          </p:cNvSpPr>
          <p:nvPr>
            <p:ph type="sldNum" sz="quarter" idx="12"/>
          </p:nvPr>
        </p:nvSpPr>
        <p:spPr/>
        <p:txBody>
          <a:bodyPr/>
          <a:lstStyle>
            <a:lvl1pPr>
              <a:defRPr/>
            </a:lvl1pPr>
          </a:lstStyle>
          <a:p>
            <a:fld id="{306677C2-E8D0-486C-83A1-7C51E4033FA9}" type="slidenum">
              <a:rPr lang="en-US" altLang="en-US"/>
              <a:pPr/>
              <a:t>‹#›</a:t>
            </a:fld>
            <a:endParaRPr lang="en-US" altLang="en-US"/>
          </a:p>
        </p:txBody>
      </p:sp>
    </p:spTree>
    <p:extLst>
      <p:ext uri="{BB962C8B-B14F-4D97-AF65-F5344CB8AC3E}">
        <p14:creationId xmlns:p14="http://schemas.microsoft.com/office/powerpoint/2010/main" val="284191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2843-C2B3-4E48-8053-4FAB1CF6C393}"/>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035714-CC10-4803-ACAA-35D91857593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9F0990-EF9B-4A46-B810-1555251ABA82}"/>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8ACC82-2D0D-4508-9AAE-0C90C0598B19}"/>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AA7D39F-F0BB-429E-92A9-605D48C76206}"/>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C2DF9E-2273-465A-8859-F151D394E55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FF4E757-6EF8-42DF-9969-87879AF34DA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CC2A5D27-0A26-4EDB-B338-83926B367E41}"/>
              </a:ext>
            </a:extLst>
          </p:cNvPr>
          <p:cNvSpPr>
            <a:spLocks noGrp="1"/>
          </p:cNvSpPr>
          <p:nvPr>
            <p:ph type="sldNum" sz="quarter" idx="12"/>
          </p:nvPr>
        </p:nvSpPr>
        <p:spPr/>
        <p:txBody>
          <a:bodyPr/>
          <a:lstStyle>
            <a:lvl1pPr>
              <a:defRPr/>
            </a:lvl1pPr>
          </a:lstStyle>
          <a:p>
            <a:fld id="{6199FF31-E7BC-464C-8334-0060281B8EE0}" type="slidenum">
              <a:rPr lang="en-US" altLang="en-US"/>
              <a:pPr/>
              <a:t>‹#›</a:t>
            </a:fld>
            <a:endParaRPr lang="en-US" altLang="en-US"/>
          </a:p>
        </p:txBody>
      </p:sp>
    </p:spTree>
    <p:extLst>
      <p:ext uri="{BB962C8B-B14F-4D97-AF65-F5344CB8AC3E}">
        <p14:creationId xmlns:p14="http://schemas.microsoft.com/office/powerpoint/2010/main" val="409761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2BA6-E933-49A9-8D83-732BF7F26E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ABF99F-24E8-4039-8CFA-B6428A4F27F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D821064-98A4-4D75-B633-5971F9E64E9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E01F45D-9167-48E0-B426-A775906246F7}"/>
              </a:ext>
            </a:extLst>
          </p:cNvPr>
          <p:cNvSpPr>
            <a:spLocks noGrp="1"/>
          </p:cNvSpPr>
          <p:nvPr>
            <p:ph type="sldNum" sz="quarter" idx="12"/>
          </p:nvPr>
        </p:nvSpPr>
        <p:spPr/>
        <p:txBody>
          <a:bodyPr/>
          <a:lstStyle>
            <a:lvl1pPr>
              <a:defRPr/>
            </a:lvl1pPr>
          </a:lstStyle>
          <a:p>
            <a:fld id="{5F6C6CA3-5F20-4FD6-A8BC-0C5411CA7E40}" type="slidenum">
              <a:rPr lang="en-US" altLang="en-US"/>
              <a:pPr/>
              <a:t>‹#›</a:t>
            </a:fld>
            <a:endParaRPr lang="en-US" altLang="en-US"/>
          </a:p>
        </p:txBody>
      </p:sp>
    </p:spTree>
    <p:extLst>
      <p:ext uri="{BB962C8B-B14F-4D97-AF65-F5344CB8AC3E}">
        <p14:creationId xmlns:p14="http://schemas.microsoft.com/office/powerpoint/2010/main" val="248207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7E3058-4904-455D-ACAA-92D19B29F2F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0EEA8F7-A016-4DA0-B067-3267DB1D3F3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0299225-C481-4B88-BE67-897F782981F3}"/>
              </a:ext>
            </a:extLst>
          </p:cNvPr>
          <p:cNvSpPr>
            <a:spLocks noGrp="1"/>
          </p:cNvSpPr>
          <p:nvPr>
            <p:ph type="sldNum" sz="quarter" idx="12"/>
          </p:nvPr>
        </p:nvSpPr>
        <p:spPr/>
        <p:txBody>
          <a:bodyPr/>
          <a:lstStyle>
            <a:lvl1pPr>
              <a:defRPr/>
            </a:lvl1pPr>
          </a:lstStyle>
          <a:p>
            <a:fld id="{A03F6B60-D7C8-42A6-8AC5-1A8C76228110}" type="slidenum">
              <a:rPr lang="en-US" altLang="en-US"/>
              <a:pPr/>
              <a:t>‹#›</a:t>
            </a:fld>
            <a:endParaRPr lang="en-US" altLang="en-US"/>
          </a:p>
        </p:txBody>
      </p:sp>
    </p:spTree>
    <p:extLst>
      <p:ext uri="{BB962C8B-B14F-4D97-AF65-F5344CB8AC3E}">
        <p14:creationId xmlns:p14="http://schemas.microsoft.com/office/powerpoint/2010/main" val="236473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C4D9-9BA1-4D26-83B8-DE195CBB10BC}"/>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6BC3C2-6EA0-440E-89F6-E9C4EC0ADFB9}"/>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FEED63-13ED-4FC5-AABC-7B52E3C8231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B0909F-8D68-4FAE-B00A-15ECF979F1F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F36B94A-0CA8-440C-BB14-82C04E7B428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A5CE270-4367-429D-944C-C35BC759F034}"/>
              </a:ext>
            </a:extLst>
          </p:cNvPr>
          <p:cNvSpPr>
            <a:spLocks noGrp="1"/>
          </p:cNvSpPr>
          <p:nvPr>
            <p:ph type="sldNum" sz="quarter" idx="12"/>
          </p:nvPr>
        </p:nvSpPr>
        <p:spPr/>
        <p:txBody>
          <a:bodyPr/>
          <a:lstStyle>
            <a:lvl1pPr>
              <a:defRPr/>
            </a:lvl1pPr>
          </a:lstStyle>
          <a:p>
            <a:fld id="{E0A116AD-4502-4B0E-820B-13DE4CB170C5}" type="slidenum">
              <a:rPr lang="en-US" altLang="en-US"/>
              <a:pPr/>
              <a:t>‹#›</a:t>
            </a:fld>
            <a:endParaRPr lang="en-US" altLang="en-US"/>
          </a:p>
        </p:txBody>
      </p:sp>
    </p:spTree>
    <p:extLst>
      <p:ext uri="{BB962C8B-B14F-4D97-AF65-F5344CB8AC3E}">
        <p14:creationId xmlns:p14="http://schemas.microsoft.com/office/powerpoint/2010/main" val="201990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FB64-F129-4B0E-95E8-5260115DB70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F75DB5-0516-40F0-991A-0ACB21354E58}"/>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0AF670-D0DE-49CF-9DA8-A29AAB34D62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F9DCA6-C8EB-44A7-AC28-1BDAB42EDD5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053AC95-55BE-49B6-8243-5D8F33D1073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8FC9D6C-2AFB-441D-8D22-ADD8080FEB5B}"/>
              </a:ext>
            </a:extLst>
          </p:cNvPr>
          <p:cNvSpPr>
            <a:spLocks noGrp="1"/>
          </p:cNvSpPr>
          <p:nvPr>
            <p:ph type="sldNum" sz="quarter" idx="12"/>
          </p:nvPr>
        </p:nvSpPr>
        <p:spPr/>
        <p:txBody>
          <a:bodyPr/>
          <a:lstStyle>
            <a:lvl1pPr>
              <a:defRPr/>
            </a:lvl1pPr>
          </a:lstStyle>
          <a:p>
            <a:fld id="{EF49DBFE-345C-4E70-920B-EAAB64EA11FC}" type="slidenum">
              <a:rPr lang="en-US" altLang="en-US"/>
              <a:pPr/>
              <a:t>‹#›</a:t>
            </a:fld>
            <a:endParaRPr lang="en-US" altLang="en-US"/>
          </a:p>
        </p:txBody>
      </p:sp>
    </p:spTree>
    <p:extLst>
      <p:ext uri="{BB962C8B-B14F-4D97-AF65-F5344CB8AC3E}">
        <p14:creationId xmlns:p14="http://schemas.microsoft.com/office/powerpoint/2010/main" val="3432476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942FFB6-5EBA-4881-B039-E27E3932067F}"/>
              </a:ext>
            </a:extLst>
          </p:cNvPr>
          <p:cNvSpPr>
            <a:spLocks noGrp="1" noChangeArrowheads="1"/>
          </p:cNvSpPr>
          <p:nvPr>
            <p:ph type="title"/>
          </p:nvPr>
        </p:nvSpPr>
        <p:spPr bwMode="auto">
          <a:xfrm>
            <a:off x="609600" y="52578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E784E533-ED4A-4DD3-8FE3-6F3BFB7BB073}"/>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F5D113B6-FBF3-49D4-860A-B8F768ED9F32}"/>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6149" name="Rectangle 5">
            <a:extLst>
              <a:ext uri="{FF2B5EF4-FFF2-40B4-BE49-F238E27FC236}">
                <a16:creationId xmlns:a16="http://schemas.microsoft.com/office/drawing/2014/main" id="{EFEF2F06-D26F-4526-8A84-1A2BF0B0A38C}"/>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6150" name="Rectangle 6">
            <a:extLst>
              <a:ext uri="{FF2B5EF4-FFF2-40B4-BE49-F238E27FC236}">
                <a16:creationId xmlns:a16="http://schemas.microsoft.com/office/drawing/2014/main" id="{1CC0235A-77DE-4DCC-A4A6-5EF667FA651C}"/>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803BD96-00DC-43B6-BEBD-DC88BB9BFC0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fontAlgn="base">
        <a:spcBef>
          <a:spcPct val="0"/>
        </a:spcBef>
        <a:spcAft>
          <a:spcPct val="0"/>
        </a:spcAft>
        <a:defRPr sz="4000" b="1" i="1" kern="1200">
          <a:solidFill>
            <a:schemeClr val="tx2"/>
          </a:solidFill>
          <a:latin typeface="+mj-lt"/>
          <a:ea typeface="+mj-ea"/>
          <a:cs typeface="+mj-cs"/>
        </a:defRPr>
      </a:lvl1pPr>
      <a:lvl2pPr algn="ctr" rtl="0" fontAlgn="base">
        <a:spcBef>
          <a:spcPct val="0"/>
        </a:spcBef>
        <a:spcAft>
          <a:spcPct val="0"/>
        </a:spcAft>
        <a:defRPr sz="4000" b="1" i="1">
          <a:solidFill>
            <a:schemeClr val="tx2"/>
          </a:solidFill>
          <a:latin typeface="Georgia" panose="02040502050405020303" pitchFamily="18" charset="0"/>
        </a:defRPr>
      </a:lvl2pPr>
      <a:lvl3pPr algn="ctr" rtl="0" fontAlgn="base">
        <a:spcBef>
          <a:spcPct val="0"/>
        </a:spcBef>
        <a:spcAft>
          <a:spcPct val="0"/>
        </a:spcAft>
        <a:defRPr sz="4000" b="1" i="1">
          <a:solidFill>
            <a:schemeClr val="tx2"/>
          </a:solidFill>
          <a:latin typeface="Georgia" panose="02040502050405020303" pitchFamily="18" charset="0"/>
        </a:defRPr>
      </a:lvl3pPr>
      <a:lvl4pPr algn="ctr" rtl="0" fontAlgn="base">
        <a:spcBef>
          <a:spcPct val="0"/>
        </a:spcBef>
        <a:spcAft>
          <a:spcPct val="0"/>
        </a:spcAft>
        <a:defRPr sz="4000" b="1" i="1">
          <a:solidFill>
            <a:schemeClr val="tx2"/>
          </a:solidFill>
          <a:latin typeface="Georgia" panose="02040502050405020303" pitchFamily="18" charset="0"/>
        </a:defRPr>
      </a:lvl4pPr>
      <a:lvl5pPr algn="ctr" rtl="0" fontAlgn="base">
        <a:spcBef>
          <a:spcPct val="0"/>
        </a:spcBef>
        <a:spcAft>
          <a:spcPct val="0"/>
        </a:spcAft>
        <a:defRPr sz="4000" b="1" i="1">
          <a:solidFill>
            <a:schemeClr val="tx2"/>
          </a:solidFill>
          <a:latin typeface="Georgia" panose="02040502050405020303" pitchFamily="18" charset="0"/>
        </a:defRPr>
      </a:lvl5pPr>
      <a:lvl6pPr marL="457200" algn="ctr" rtl="0" fontAlgn="base">
        <a:spcBef>
          <a:spcPct val="0"/>
        </a:spcBef>
        <a:spcAft>
          <a:spcPct val="0"/>
        </a:spcAft>
        <a:defRPr sz="4000" b="1" i="1">
          <a:solidFill>
            <a:schemeClr val="tx2"/>
          </a:solidFill>
          <a:latin typeface="Georgia" panose="02040502050405020303" pitchFamily="18" charset="0"/>
        </a:defRPr>
      </a:lvl6pPr>
      <a:lvl7pPr marL="914400" algn="ctr" rtl="0" fontAlgn="base">
        <a:spcBef>
          <a:spcPct val="0"/>
        </a:spcBef>
        <a:spcAft>
          <a:spcPct val="0"/>
        </a:spcAft>
        <a:defRPr sz="4000" b="1" i="1">
          <a:solidFill>
            <a:schemeClr val="tx2"/>
          </a:solidFill>
          <a:latin typeface="Georgia" panose="02040502050405020303" pitchFamily="18" charset="0"/>
        </a:defRPr>
      </a:lvl7pPr>
      <a:lvl8pPr marL="1371600" algn="ctr" rtl="0" fontAlgn="base">
        <a:spcBef>
          <a:spcPct val="0"/>
        </a:spcBef>
        <a:spcAft>
          <a:spcPct val="0"/>
        </a:spcAft>
        <a:defRPr sz="4000" b="1" i="1">
          <a:solidFill>
            <a:schemeClr val="tx2"/>
          </a:solidFill>
          <a:latin typeface="Georgia" panose="02040502050405020303" pitchFamily="18" charset="0"/>
        </a:defRPr>
      </a:lvl8pPr>
      <a:lvl9pPr marL="1828800" algn="ctr" rtl="0" fontAlgn="base">
        <a:spcBef>
          <a:spcPct val="0"/>
        </a:spcBef>
        <a:spcAft>
          <a:spcPct val="0"/>
        </a:spcAft>
        <a:defRPr sz="4000" b="1" i="1">
          <a:solidFill>
            <a:schemeClr val="tx2"/>
          </a:solidFill>
          <a:latin typeface="Georgia" panose="02040502050405020303"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E0FD223-92D6-42F7-90BA-7A486E83EE69}"/>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39BD805E-6E31-4559-86E7-1B306DC5986B}"/>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a:extLst>
              <a:ext uri="{FF2B5EF4-FFF2-40B4-BE49-F238E27FC236}">
                <a16:creationId xmlns:a16="http://schemas.microsoft.com/office/drawing/2014/main" id="{7E4D9D45-B520-4431-AA80-C4221DF7F97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a:extLst>
              <a:ext uri="{FF2B5EF4-FFF2-40B4-BE49-F238E27FC236}">
                <a16:creationId xmlns:a16="http://schemas.microsoft.com/office/drawing/2014/main" id="{05B9C714-9A31-46A7-BE7A-BC5BEA38945D}"/>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a:extLst>
              <a:ext uri="{FF2B5EF4-FFF2-40B4-BE49-F238E27FC236}">
                <a16:creationId xmlns:a16="http://schemas.microsoft.com/office/drawing/2014/main" id="{5ECF84E3-119F-44CF-8970-96BEB10F305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529521B-9E42-4F4C-9768-7347B59549D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000" b="1" i="1" kern="1200">
          <a:solidFill>
            <a:schemeClr val="tx2"/>
          </a:solidFill>
          <a:latin typeface="+mj-lt"/>
          <a:ea typeface="+mj-ea"/>
          <a:cs typeface="+mj-cs"/>
        </a:defRPr>
      </a:lvl1pPr>
      <a:lvl2pPr algn="ctr" rtl="0" fontAlgn="base">
        <a:spcBef>
          <a:spcPct val="0"/>
        </a:spcBef>
        <a:spcAft>
          <a:spcPct val="0"/>
        </a:spcAft>
        <a:defRPr sz="4000" b="1" i="1">
          <a:solidFill>
            <a:schemeClr val="tx2"/>
          </a:solidFill>
          <a:latin typeface="Georgia" panose="02040502050405020303" pitchFamily="18" charset="0"/>
        </a:defRPr>
      </a:lvl2pPr>
      <a:lvl3pPr algn="ctr" rtl="0" fontAlgn="base">
        <a:spcBef>
          <a:spcPct val="0"/>
        </a:spcBef>
        <a:spcAft>
          <a:spcPct val="0"/>
        </a:spcAft>
        <a:defRPr sz="4000" b="1" i="1">
          <a:solidFill>
            <a:schemeClr val="tx2"/>
          </a:solidFill>
          <a:latin typeface="Georgia" panose="02040502050405020303" pitchFamily="18" charset="0"/>
        </a:defRPr>
      </a:lvl3pPr>
      <a:lvl4pPr algn="ctr" rtl="0" fontAlgn="base">
        <a:spcBef>
          <a:spcPct val="0"/>
        </a:spcBef>
        <a:spcAft>
          <a:spcPct val="0"/>
        </a:spcAft>
        <a:defRPr sz="4000" b="1" i="1">
          <a:solidFill>
            <a:schemeClr val="tx2"/>
          </a:solidFill>
          <a:latin typeface="Georgia" panose="02040502050405020303" pitchFamily="18" charset="0"/>
        </a:defRPr>
      </a:lvl4pPr>
      <a:lvl5pPr algn="ctr" rtl="0" fontAlgn="base">
        <a:spcBef>
          <a:spcPct val="0"/>
        </a:spcBef>
        <a:spcAft>
          <a:spcPct val="0"/>
        </a:spcAft>
        <a:defRPr sz="4000" b="1" i="1">
          <a:solidFill>
            <a:schemeClr val="tx2"/>
          </a:solidFill>
          <a:latin typeface="Georgia" panose="02040502050405020303" pitchFamily="18" charset="0"/>
        </a:defRPr>
      </a:lvl5pPr>
      <a:lvl6pPr marL="457200" algn="ctr" rtl="0" fontAlgn="base">
        <a:spcBef>
          <a:spcPct val="0"/>
        </a:spcBef>
        <a:spcAft>
          <a:spcPct val="0"/>
        </a:spcAft>
        <a:defRPr sz="4000" b="1" i="1">
          <a:solidFill>
            <a:schemeClr val="tx2"/>
          </a:solidFill>
          <a:latin typeface="Georgia" panose="02040502050405020303" pitchFamily="18" charset="0"/>
        </a:defRPr>
      </a:lvl6pPr>
      <a:lvl7pPr marL="914400" algn="ctr" rtl="0" fontAlgn="base">
        <a:spcBef>
          <a:spcPct val="0"/>
        </a:spcBef>
        <a:spcAft>
          <a:spcPct val="0"/>
        </a:spcAft>
        <a:defRPr sz="4000" b="1" i="1">
          <a:solidFill>
            <a:schemeClr val="tx2"/>
          </a:solidFill>
          <a:latin typeface="Georgia" panose="02040502050405020303" pitchFamily="18" charset="0"/>
        </a:defRPr>
      </a:lvl7pPr>
      <a:lvl8pPr marL="1371600" algn="ctr" rtl="0" fontAlgn="base">
        <a:spcBef>
          <a:spcPct val="0"/>
        </a:spcBef>
        <a:spcAft>
          <a:spcPct val="0"/>
        </a:spcAft>
        <a:defRPr sz="4000" b="1" i="1">
          <a:solidFill>
            <a:schemeClr val="tx2"/>
          </a:solidFill>
          <a:latin typeface="Georgia" panose="02040502050405020303" pitchFamily="18" charset="0"/>
        </a:defRPr>
      </a:lvl8pPr>
      <a:lvl9pPr marL="1828800" algn="ctr" rtl="0" fontAlgn="base">
        <a:spcBef>
          <a:spcPct val="0"/>
        </a:spcBef>
        <a:spcAft>
          <a:spcPct val="0"/>
        </a:spcAft>
        <a:defRPr sz="4000" b="1" i="1">
          <a:solidFill>
            <a:schemeClr val="tx2"/>
          </a:solidFill>
          <a:latin typeface="Georgia" panose="02040502050405020303"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A634B-D136-43B6-B285-D0DECC795D90}" type="slidenum">
              <a:rPr lang="en-US" altLang="en-US" smtClean="0"/>
              <a:pPr/>
              <a:t>‹#›</a:t>
            </a:fld>
            <a:endParaRPr lang="en-US" altLang="en-US"/>
          </a:p>
        </p:txBody>
      </p:sp>
    </p:spTree>
    <p:extLst>
      <p:ext uri="{BB962C8B-B14F-4D97-AF65-F5344CB8AC3E}">
        <p14:creationId xmlns:p14="http://schemas.microsoft.com/office/powerpoint/2010/main" val="3528986034"/>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667A732C-6DA1-4A3B-A725-3E0410D2C49B}"/>
              </a:ext>
            </a:extLst>
          </p:cNvPr>
          <p:cNvSpPr>
            <a:spLocks noGrp="1" noChangeArrowheads="1"/>
          </p:cNvSpPr>
          <p:nvPr>
            <p:ph type="title"/>
          </p:nvPr>
        </p:nvSpPr>
        <p:spPr bwMode="auto">
          <a:xfrm>
            <a:off x="1559719" y="1838400"/>
            <a:ext cx="5345906" cy="3009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57795" bIns="0"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Tree>
    <p:extLst>
      <p:ext uri="{BB962C8B-B14F-4D97-AF65-F5344CB8AC3E}">
        <p14:creationId xmlns:p14="http://schemas.microsoft.com/office/powerpoint/2010/main" val="686669583"/>
      </p:ext>
    </p:extLst>
  </p:cSld>
  <p:clrMap bg1="dk2" tx1="lt1" bg2="dk1" tx2="lt2" accent1="accent1" accent2="accent2" accent3="accent3" accent4="accent4" accent5="accent5" accent6="accent6" hlink="hlink" folHlink="folHlink"/>
  <p:sldLayoutIdLst>
    <p:sldLayoutId id="2147483730" r:id="rId1"/>
  </p:sldLayoutIdLst>
  <p:transition/>
  <p:txStyles>
    <p:titleStyle>
      <a:lvl1pPr algn="ctr" rtl="0" fontAlgn="base">
        <a:spcBef>
          <a:spcPct val="0"/>
        </a:spcBef>
        <a:spcAft>
          <a:spcPct val="0"/>
        </a:spcAft>
        <a:defRPr sz="4711" b="1" kern="1200">
          <a:solidFill>
            <a:srgbClr val="2B6D8D"/>
          </a:solidFill>
          <a:latin typeface="+mj-lt"/>
          <a:ea typeface="+mj-ea"/>
          <a:cs typeface="+mj-cs"/>
          <a:sym typeface="Arial" panose="020B0604020202020204" pitchFamily="34" charset="0"/>
        </a:defRPr>
      </a:lvl1pPr>
      <a:lvl2pPr algn="ctr" rtl="0" fontAlgn="base">
        <a:spcBef>
          <a:spcPct val="0"/>
        </a:spcBef>
        <a:spcAft>
          <a:spcPct val="0"/>
        </a:spcAft>
        <a:defRPr sz="4711" b="1">
          <a:solidFill>
            <a:srgbClr val="2B6D8D"/>
          </a:solidFill>
          <a:latin typeface="Arial" panose="020B0604020202020204" pitchFamily="34" charset="0"/>
          <a:ea typeface="ヒラギノ角ゴ Pro W6" pitchFamily="1" charset="-128"/>
          <a:sym typeface="Arial" panose="020B0604020202020204" pitchFamily="34" charset="0"/>
        </a:defRPr>
      </a:lvl2pPr>
      <a:lvl3pPr algn="ctr" rtl="0" fontAlgn="base">
        <a:spcBef>
          <a:spcPct val="0"/>
        </a:spcBef>
        <a:spcAft>
          <a:spcPct val="0"/>
        </a:spcAft>
        <a:defRPr sz="4711" b="1">
          <a:solidFill>
            <a:srgbClr val="2B6D8D"/>
          </a:solidFill>
          <a:latin typeface="Arial" panose="020B0604020202020204" pitchFamily="34" charset="0"/>
          <a:ea typeface="ヒラギノ角ゴ Pro W6" pitchFamily="1" charset="-128"/>
          <a:sym typeface="Arial" panose="020B0604020202020204" pitchFamily="34" charset="0"/>
        </a:defRPr>
      </a:lvl3pPr>
      <a:lvl4pPr algn="ctr" rtl="0" fontAlgn="base">
        <a:spcBef>
          <a:spcPct val="0"/>
        </a:spcBef>
        <a:spcAft>
          <a:spcPct val="0"/>
        </a:spcAft>
        <a:defRPr sz="4711" b="1">
          <a:solidFill>
            <a:srgbClr val="2B6D8D"/>
          </a:solidFill>
          <a:latin typeface="Arial" panose="020B0604020202020204" pitchFamily="34" charset="0"/>
          <a:ea typeface="ヒラギノ角ゴ Pro W6" pitchFamily="1" charset="-128"/>
          <a:sym typeface="Arial" panose="020B0604020202020204" pitchFamily="34" charset="0"/>
        </a:defRPr>
      </a:lvl4pPr>
      <a:lvl5pPr algn="ctr" rtl="0" fontAlgn="base">
        <a:spcBef>
          <a:spcPct val="0"/>
        </a:spcBef>
        <a:spcAft>
          <a:spcPct val="0"/>
        </a:spcAft>
        <a:defRPr sz="4711" b="1">
          <a:solidFill>
            <a:srgbClr val="2B6D8D"/>
          </a:solidFill>
          <a:latin typeface="Arial" panose="020B0604020202020204" pitchFamily="34" charset="0"/>
          <a:ea typeface="ヒラギノ角ゴ Pro W6" pitchFamily="1" charset="-128"/>
          <a:sym typeface="Arial" panose="020B0604020202020204" pitchFamily="34" charset="0"/>
        </a:defRPr>
      </a:lvl5pPr>
      <a:lvl6pPr marL="321473" algn="ctr" rtl="0" fontAlgn="base">
        <a:spcBef>
          <a:spcPct val="0"/>
        </a:spcBef>
        <a:spcAft>
          <a:spcPct val="0"/>
        </a:spcAft>
        <a:defRPr sz="4711" b="1">
          <a:solidFill>
            <a:srgbClr val="2B6D8D"/>
          </a:solidFill>
          <a:latin typeface="Arial" panose="020B0604020202020204" pitchFamily="34" charset="0"/>
          <a:ea typeface="ヒラギノ角ゴ Pro W6" pitchFamily="1" charset="-128"/>
          <a:sym typeface="Arial" panose="020B0604020202020204" pitchFamily="34" charset="0"/>
        </a:defRPr>
      </a:lvl6pPr>
      <a:lvl7pPr marL="642947" algn="ctr" rtl="0" fontAlgn="base">
        <a:spcBef>
          <a:spcPct val="0"/>
        </a:spcBef>
        <a:spcAft>
          <a:spcPct val="0"/>
        </a:spcAft>
        <a:defRPr sz="4711" b="1">
          <a:solidFill>
            <a:srgbClr val="2B6D8D"/>
          </a:solidFill>
          <a:latin typeface="Arial" panose="020B0604020202020204" pitchFamily="34" charset="0"/>
          <a:ea typeface="ヒラギノ角ゴ Pro W6" pitchFamily="1" charset="-128"/>
          <a:sym typeface="Arial" panose="020B0604020202020204" pitchFamily="34" charset="0"/>
        </a:defRPr>
      </a:lvl7pPr>
      <a:lvl8pPr marL="964420" algn="ctr" rtl="0" fontAlgn="base">
        <a:spcBef>
          <a:spcPct val="0"/>
        </a:spcBef>
        <a:spcAft>
          <a:spcPct val="0"/>
        </a:spcAft>
        <a:defRPr sz="4711" b="1">
          <a:solidFill>
            <a:srgbClr val="2B6D8D"/>
          </a:solidFill>
          <a:latin typeface="Arial" panose="020B0604020202020204" pitchFamily="34" charset="0"/>
          <a:ea typeface="ヒラギノ角ゴ Pro W6" pitchFamily="1" charset="-128"/>
          <a:sym typeface="Arial" panose="020B0604020202020204" pitchFamily="34" charset="0"/>
        </a:defRPr>
      </a:lvl8pPr>
      <a:lvl9pPr marL="1285894" algn="ctr" rtl="0" fontAlgn="base">
        <a:spcBef>
          <a:spcPct val="0"/>
        </a:spcBef>
        <a:spcAft>
          <a:spcPct val="0"/>
        </a:spcAft>
        <a:defRPr sz="4711" b="1">
          <a:solidFill>
            <a:srgbClr val="2B6D8D"/>
          </a:solidFill>
          <a:latin typeface="Arial" panose="020B0604020202020204" pitchFamily="34" charset="0"/>
          <a:ea typeface="ヒラギノ角ゴ Pro W6" pitchFamily="1" charset="-128"/>
          <a:sym typeface="Arial" panose="020B0604020202020204" pitchFamily="34" charset="0"/>
        </a:defRPr>
      </a:lvl9pPr>
    </p:titleStyle>
    <p:bodyStyle>
      <a:lvl1pPr marL="369471" indent="-338217" algn="l" rtl="0" fontAlgn="base">
        <a:spcBef>
          <a:spcPts val="773"/>
        </a:spcBef>
        <a:spcAft>
          <a:spcPct val="0"/>
        </a:spcAft>
        <a:buClr>
          <a:srgbClr val="EFF0E2"/>
        </a:buClr>
        <a:buSzPct val="100000"/>
        <a:buFont typeface="Lucida Grande" pitchFamily="1" charset="0"/>
        <a:buChar char="•"/>
        <a:defRPr sz="3094" kern="1200">
          <a:solidFill>
            <a:srgbClr val="FDF9E9"/>
          </a:solidFill>
          <a:latin typeface="+mn-lt"/>
          <a:ea typeface="+mn-ea"/>
          <a:cs typeface="+mn-cs"/>
          <a:sym typeface="Arial" panose="020B0604020202020204" pitchFamily="34" charset="0"/>
        </a:defRPr>
      </a:lvl1pPr>
      <a:lvl2pPr marL="764616" indent="-275708" algn="l" rtl="0" fontAlgn="base">
        <a:spcBef>
          <a:spcPts val="633"/>
        </a:spcBef>
        <a:spcAft>
          <a:spcPct val="0"/>
        </a:spcAft>
        <a:buClr>
          <a:srgbClr val="EFF0E2"/>
        </a:buClr>
        <a:buSzPct val="100000"/>
        <a:buFont typeface="Lucida Grande" pitchFamily="1" charset="0"/>
        <a:buChar char="–"/>
        <a:defRPr sz="2672" kern="1200">
          <a:solidFill>
            <a:srgbClr val="FDF9E9"/>
          </a:solidFill>
          <a:latin typeface="+mn-lt"/>
          <a:ea typeface="+mn-ea"/>
          <a:cs typeface="+mn-cs"/>
          <a:sym typeface="Arial" panose="020B0604020202020204" pitchFamily="34" charset="0"/>
        </a:defRPr>
      </a:lvl2pPr>
      <a:lvl3pPr marL="1174271" indent="-228827" algn="l" rtl="0" fontAlgn="base">
        <a:spcBef>
          <a:spcPts val="562"/>
        </a:spcBef>
        <a:spcAft>
          <a:spcPct val="0"/>
        </a:spcAft>
        <a:buClr>
          <a:srgbClr val="EFF0E2"/>
        </a:buClr>
        <a:buSzPct val="100000"/>
        <a:buFont typeface="Lucida Grande" pitchFamily="1" charset="0"/>
        <a:buChar char="•"/>
        <a:defRPr sz="2391" kern="1200">
          <a:solidFill>
            <a:srgbClr val="FDF9E9"/>
          </a:solidFill>
          <a:latin typeface="+mn-lt"/>
          <a:ea typeface="+mn-ea"/>
          <a:cs typeface="+mn-cs"/>
          <a:sym typeface="Arial" panose="020B0604020202020204" pitchFamily="34" charset="0"/>
        </a:defRPr>
      </a:lvl3pPr>
      <a:lvl4pPr marL="1629692" indent="-226594" algn="l" rtl="0" fontAlgn="base">
        <a:spcBef>
          <a:spcPts val="492"/>
        </a:spcBef>
        <a:spcAft>
          <a:spcPct val="0"/>
        </a:spcAft>
        <a:buClr>
          <a:srgbClr val="EFF0E2"/>
        </a:buClr>
        <a:buSzPct val="100000"/>
        <a:buFont typeface="Lucida Grande" pitchFamily="1" charset="0"/>
        <a:buChar char="–"/>
        <a:defRPr sz="1969" kern="1200">
          <a:solidFill>
            <a:srgbClr val="FDF9E9"/>
          </a:solidFill>
          <a:latin typeface="+mn-lt"/>
          <a:ea typeface="+mn-ea"/>
          <a:cs typeface="+mn-cs"/>
          <a:sym typeface="Arial" panose="020B0604020202020204" pitchFamily="34" charset="0"/>
        </a:defRPr>
      </a:lvl4pPr>
      <a:lvl5pPr marL="2086228" indent="-227711" algn="l" rtl="0" fontAlgn="base">
        <a:spcBef>
          <a:spcPts val="492"/>
        </a:spcBef>
        <a:spcAft>
          <a:spcPct val="0"/>
        </a:spcAft>
        <a:buClr>
          <a:srgbClr val="EFF0E2"/>
        </a:buClr>
        <a:buSzPct val="100000"/>
        <a:buFont typeface="Lucida Grande" pitchFamily="1" charset="0"/>
        <a:buChar char="»"/>
        <a:defRPr sz="1969" kern="1200">
          <a:solidFill>
            <a:srgbClr val="FDF9E9"/>
          </a:solidFill>
          <a:latin typeface="+mn-lt"/>
          <a:ea typeface="+mn-ea"/>
          <a:cs typeface="+mn-cs"/>
          <a:sym typeface="Arial" panose="020B0604020202020204" pitchFamily="34" charset="0"/>
        </a:defRPr>
      </a:lvl5pPr>
      <a:lvl6pPr marL="1768104" indent="-160736" algn="l" defTabSz="642947"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577" indent="-160736" algn="l" defTabSz="642947"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1051" indent="-160736" algn="l" defTabSz="642947"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524" indent="-160736" algn="l" defTabSz="642947"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47" rtl="0" eaLnBrk="1" latinLnBrk="0" hangingPunct="1">
        <a:defRPr sz="1266" kern="1200">
          <a:solidFill>
            <a:schemeClr val="tx1"/>
          </a:solidFill>
          <a:latin typeface="+mn-lt"/>
          <a:ea typeface="+mn-ea"/>
          <a:cs typeface="+mn-cs"/>
        </a:defRPr>
      </a:lvl1pPr>
      <a:lvl2pPr marL="321473" algn="l" defTabSz="642947" rtl="0" eaLnBrk="1" latinLnBrk="0" hangingPunct="1">
        <a:defRPr sz="1266" kern="1200">
          <a:solidFill>
            <a:schemeClr val="tx1"/>
          </a:solidFill>
          <a:latin typeface="+mn-lt"/>
          <a:ea typeface="+mn-ea"/>
          <a:cs typeface="+mn-cs"/>
        </a:defRPr>
      </a:lvl2pPr>
      <a:lvl3pPr marL="642947" algn="l" defTabSz="642947" rtl="0" eaLnBrk="1" latinLnBrk="0" hangingPunct="1">
        <a:defRPr sz="1266" kern="1200">
          <a:solidFill>
            <a:schemeClr val="tx1"/>
          </a:solidFill>
          <a:latin typeface="+mn-lt"/>
          <a:ea typeface="+mn-ea"/>
          <a:cs typeface="+mn-cs"/>
        </a:defRPr>
      </a:lvl3pPr>
      <a:lvl4pPr marL="964420" algn="l" defTabSz="642947" rtl="0" eaLnBrk="1" latinLnBrk="0" hangingPunct="1">
        <a:defRPr sz="1266" kern="1200">
          <a:solidFill>
            <a:schemeClr val="tx1"/>
          </a:solidFill>
          <a:latin typeface="+mn-lt"/>
          <a:ea typeface="+mn-ea"/>
          <a:cs typeface="+mn-cs"/>
        </a:defRPr>
      </a:lvl4pPr>
      <a:lvl5pPr marL="1285894" algn="l" defTabSz="642947" rtl="0" eaLnBrk="1" latinLnBrk="0" hangingPunct="1">
        <a:defRPr sz="1266" kern="1200">
          <a:solidFill>
            <a:schemeClr val="tx1"/>
          </a:solidFill>
          <a:latin typeface="+mn-lt"/>
          <a:ea typeface="+mn-ea"/>
          <a:cs typeface="+mn-cs"/>
        </a:defRPr>
      </a:lvl5pPr>
      <a:lvl6pPr marL="1607367" algn="l" defTabSz="642947" rtl="0" eaLnBrk="1" latinLnBrk="0" hangingPunct="1">
        <a:defRPr sz="1266" kern="1200">
          <a:solidFill>
            <a:schemeClr val="tx1"/>
          </a:solidFill>
          <a:latin typeface="+mn-lt"/>
          <a:ea typeface="+mn-ea"/>
          <a:cs typeface="+mn-cs"/>
        </a:defRPr>
      </a:lvl6pPr>
      <a:lvl7pPr marL="1928840" algn="l" defTabSz="642947" rtl="0" eaLnBrk="1" latinLnBrk="0" hangingPunct="1">
        <a:defRPr sz="1266" kern="1200">
          <a:solidFill>
            <a:schemeClr val="tx1"/>
          </a:solidFill>
          <a:latin typeface="+mn-lt"/>
          <a:ea typeface="+mn-ea"/>
          <a:cs typeface="+mn-cs"/>
        </a:defRPr>
      </a:lvl7pPr>
      <a:lvl8pPr marL="2250314" algn="l" defTabSz="642947" rtl="0" eaLnBrk="1" latinLnBrk="0" hangingPunct="1">
        <a:defRPr sz="1266" kern="1200">
          <a:solidFill>
            <a:schemeClr val="tx1"/>
          </a:solidFill>
          <a:latin typeface="+mn-lt"/>
          <a:ea typeface="+mn-ea"/>
          <a:cs typeface="+mn-cs"/>
        </a:defRPr>
      </a:lvl8pPr>
      <a:lvl9pPr marL="2571787" algn="l" defTabSz="642947" rtl="0" eaLnBrk="1" latinLnBrk="0" hangingPunct="1">
        <a:defRPr sz="126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ED77218E-772C-4622-BC69-9830F0E8186C}"/>
              </a:ext>
            </a:extLst>
          </p:cNvPr>
          <p:cNvSpPr>
            <a:spLocks noGrp="1" noChangeArrowheads="1"/>
          </p:cNvSpPr>
          <p:nvPr>
            <p:ph type="body" idx="1"/>
          </p:nvPr>
        </p:nvSpPr>
        <p:spPr bwMode="auto">
          <a:xfrm>
            <a:off x="690563" y="687586"/>
            <a:ext cx="10810875" cy="5473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180838" bIns="50800"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Tree>
    <p:extLst>
      <p:ext uri="{BB962C8B-B14F-4D97-AF65-F5344CB8AC3E}">
        <p14:creationId xmlns:p14="http://schemas.microsoft.com/office/powerpoint/2010/main" val="3717883205"/>
      </p:ext>
    </p:extLst>
  </p:cSld>
  <p:clrMap bg1="dk2" tx1="lt1" bg2="dk1" tx2="lt2" accent1="accent1" accent2="accent2" accent3="accent3" accent4="accent4" accent5="accent5" accent6="accent6" hlink="hlink" folHlink="folHlink"/>
  <p:sldLayoutIdLst>
    <p:sldLayoutId id="2147483734" r:id="rId1"/>
  </p:sldLayoutIdLst>
  <p:transition/>
  <p:txStyles>
    <p:titleStyle>
      <a:lvl1pPr marL="27906" algn="ctr" rtl="0" fontAlgn="base">
        <a:spcBef>
          <a:spcPct val="0"/>
        </a:spcBef>
        <a:spcAft>
          <a:spcPct val="0"/>
        </a:spcAft>
        <a:defRPr sz="3868" b="1" i="1" kern="1200">
          <a:solidFill>
            <a:srgbClr val="000000"/>
          </a:solidFill>
          <a:latin typeface="+mj-lt"/>
          <a:ea typeface="+mj-ea"/>
          <a:cs typeface="+mj-cs"/>
          <a:sym typeface="Arial" panose="020B0604020202020204" pitchFamily="34" charset="0"/>
        </a:defRPr>
      </a:lvl1pPr>
      <a:lvl2pPr marL="27906"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2pPr>
      <a:lvl3pPr marL="27906"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3pPr>
      <a:lvl4pPr marL="27906"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4pPr>
      <a:lvl5pPr marL="27906"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5pPr>
      <a:lvl6pPr marL="349380"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6pPr>
      <a:lvl7pPr marL="670853"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7pPr>
      <a:lvl8pPr marL="992326"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8pPr>
      <a:lvl9pPr marL="1313800"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9pPr>
    </p:titleStyle>
    <p:bodyStyle>
      <a:lvl1pPr marL="341565" indent="-338217" algn="l" rtl="0" fontAlgn="base">
        <a:spcBef>
          <a:spcPts val="773"/>
        </a:spcBef>
        <a:spcAft>
          <a:spcPct val="0"/>
        </a:spcAft>
        <a:buSzPct val="100000"/>
        <a:buFont typeface="Lucida Grande" pitchFamily="1" charset="0"/>
        <a:buChar char="•"/>
        <a:defRPr sz="3094" kern="1200">
          <a:solidFill>
            <a:schemeClr val="tx1"/>
          </a:solidFill>
          <a:latin typeface="+mn-lt"/>
          <a:ea typeface="+mn-ea"/>
          <a:cs typeface="+mn-cs"/>
          <a:sym typeface="Arial" panose="020B0604020202020204" pitchFamily="34" charset="0"/>
        </a:defRPr>
      </a:lvl1pPr>
      <a:lvl2pPr marL="665271" indent="-275708" algn="l" rtl="0" fontAlgn="base">
        <a:spcBef>
          <a:spcPts val="633"/>
        </a:spcBef>
        <a:spcAft>
          <a:spcPct val="0"/>
        </a:spcAft>
        <a:buSzPct val="100000"/>
        <a:buFont typeface="Lucida Grande" pitchFamily="1" charset="0"/>
        <a:buChar char="–"/>
        <a:defRPr sz="2672" kern="1200">
          <a:solidFill>
            <a:schemeClr val="tx1"/>
          </a:solidFill>
          <a:latin typeface="+mn-lt"/>
          <a:ea typeface="+mn-ea"/>
          <a:cs typeface="+mn-cs"/>
          <a:sym typeface="Arial" panose="020B0604020202020204" pitchFamily="34" charset="0"/>
        </a:defRPr>
      </a:lvl2pPr>
      <a:lvl3pPr marL="1074927" indent="-228827" algn="l" rtl="0" fontAlgn="base">
        <a:spcBef>
          <a:spcPts val="562"/>
        </a:spcBef>
        <a:spcAft>
          <a:spcPct val="0"/>
        </a:spcAft>
        <a:buSzPct val="100000"/>
        <a:buFont typeface="Lucida Grande" pitchFamily="1" charset="0"/>
        <a:buChar char="•"/>
        <a:defRPr sz="2391" kern="1200">
          <a:solidFill>
            <a:schemeClr val="tx1"/>
          </a:solidFill>
          <a:latin typeface="+mn-lt"/>
          <a:ea typeface="+mn-ea"/>
          <a:cs typeface="+mn-cs"/>
          <a:sym typeface="Arial" panose="020B0604020202020204" pitchFamily="34" charset="0"/>
        </a:defRPr>
      </a:lvl3pPr>
      <a:lvl4pPr marL="1530348" indent="-226594" algn="l" rtl="0" fontAlgn="base">
        <a:spcBef>
          <a:spcPts val="492"/>
        </a:spcBef>
        <a:spcAft>
          <a:spcPct val="0"/>
        </a:spcAft>
        <a:buSzPct val="100000"/>
        <a:buFont typeface="Lucida Grande" pitchFamily="1" charset="0"/>
        <a:buChar char="–"/>
        <a:defRPr sz="1969" kern="1200">
          <a:solidFill>
            <a:schemeClr val="tx1"/>
          </a:solidFill>
          <a:latin typeface="+mn-lt"/>
          <a:ea typeface="+mn-ea"/>
          <a:cs typeface="+mn-cs"/>
          <a:sym typeface="Arial" panose="020B0604020202020204" pitchFamily="34" charset="0"/>
        </a:defRPr>
      </a:lvl4pPr>
      <a:lvl5pPr marL="1986884" indent="-227711" algn="l" rtl="0" fontAlgn="base">
        <a:spcBef>
          <a:spcPts val="492"/>
        </a:spcBef>
        <a:spcAft>
          <a:spcPct val="0"/>
        </a:spcAft>
        <a:buSzPct val="100000"/>
        <a:buFont typeface="Lucida Grande" pitchFamily="1" charset="0"/>
        <a:buChar char="»"/>
        <a:defRPr sz="1969" kern="1200">
          <a:solidFill>
            <a:schemeClr val="tx1"/>
          </a:solidFill>
          <a:latin typeface="+mn-lt"/>
          <a:ea typeface="+mn-ea"/>
          <a:cs typeface="+mn-cs"/>
          <a:sym typeface="Arial" panose="020B0604020202020204" pitchFamily="34" charset="0"/>
        </a:defRPr>
      </a:lvl5pPr>
      <a:lvl6pPr marL="1768104" indent="-160736" algn="l" defTabSz="642947"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577" indent="-160736" algn="l" defTabSz="642947"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1051" indent="-160736" algn="l" defTabSz="642947"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524" indent="-160736" algn="l" defTabSz="642947"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47" rtl="0" eaLnBrk="1" latinLnBrk="0" hangingPunct="1">
        <a:defRPr sz="1266" kern="1200">
          <a:solidFill>
            <a:schemeClr val="tx1"/>
          </a:solidFill>
          <a:latin typeface="+mn-lt"/>
          <a:ea typeface="+mn-ea"/>
          <a:cs typeface="+mn-cs"/>
        </a:defRPr>
      </a:lvl1pPr>
      <a:lvl2pPr marL="321473" algn="l" defTabSz="642947" rtl="0" eaLnBrk="1" latinLnBrk="0" hangingPunct="1">
        <a:defRPr sz="1266" kern="1200">
          <a:solidFill>
            <a:schemeClr val="tx1"/>
          </a:solidFill>
          <a:latin typeface="+mn-lt"/>
          <a:ea typeface="+mn-ea"/>
          <a:cs typeface="+mn-cs"/>
        </a:defRPr>
      </a:lvl2pPr>
      <a:lvl3pPr marL="642947" algn="l" defTabSz="642947" rtl="0" eaLnBrk="1" latinLnBrk="0" hangingPunct="1">
        <a:defRPr sz="1266" kern="1200">
          <a:solidFill>
            <a:schemeClr val="tx1"/>
          </a:solidFill>
          <a:latin typeface="+mn-lt"/>
          <a:ea typeface="+mn-ea"/>
          <a:cs typeface="+mn-cs"/>
        </a:defRPr>
      </a:lvl3pPr>
      <a:lvl4pPr marL="964420" algn="l" defTabSz="642947" rtl="0" eaLnBrk="1" latinLnBrk="0" hangingPunct="1">
        <a:defRPr sz="1266" kern="1200">
          <a:solidFill>
            <a:schemeClr val="tx1"/>
          </a:solidFill>
          <a:latin typeface="+mn-lt"/>
          <a:ea typeface="+mn-ea"/>
          <a:cs typeface="+mn-cs"/>
        </a:defRPr>
      </a:lvl4pPr>
      <a:lvl5pPr marL="1285894" algn="l" defTabSz="642947" rtl="0" eaLnBrk="1" latinLnBrk="0" hangingPunct="1">
        <a:defRPr sz="1266" kern="1200">
          <a:solidFill>
            <a:schemeClr val="tx1"/>
          </a:solidFill>
          <a:latin typeface="+mn-lt"/>
          <a:ea typeface="+mn-ea"/>
          <a:cs typeface="+mn-cs"/>
        </a:defRPr>
      </a:lvl5pPr>
      <a:lvl6pPr marL="1607367" algn="l" defTabSz="642947" rtl="0" eaLnBrk="1" latinLnBrk="0" hangingPunct="1">
        <a:defRPr sz="1266" kern="1200">
          <a:solidFill>
            <a:schemeClr val="tx1"/>
          </a:solidFill>
          <a:latin typeface="+mn-lt"/>
          <a:ea typeface="+mn-ea"/>
          <a:cs typeface="+mn-cs"/>
        </a:defRPr>
      </a:lvl6pPr>
      <a:lvl7pPr marL="1928840" algn="l" defTabSz="642947" rtl="0" eaLnBrk="1" latinLnBrk="0" hangingPunct="1">
        <a:defRPr sz="1266" kern="1200">
          <a:solidFill>
            <a:schemeClr val="tx1"/>
          </a:solidFill>
          <a:latin typeface="+mn-lt"/>
          <a:ea typeface="+mn-ea"/>
          <a:cs typeface="+mn-cs"/>
        </a:defRPr>
      </a:lvl7pPr>
      <a:lvl8pPr marL="2250314" algn="l" defTabSz="642947" rtl="0" eaLnBrk="1" latinLnBrk="0" hangingPunct="1">
        <a:defRPr sz="1266" kern="1200">
          <a:solidFill>
            <a:schemeClr val="tx1"/>
          </a:solidFill>
          <a:latin typeface="+mn-lt"/>
          <a:ea typeface="+mn-ea"/>
          <a:cs typeface="+mn-cs"/>
        </a:defRPr>
      </a:lvl8pPr>
      <a:lvl9pPr marL="2571787" algn="l" defTabSz="642947"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hyperlink" Target="https://www.templeinstitute.org/" TargetMode="Externa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al-islam.org/story-of-the-holy-kaaba-and-its-people-shabbar" TargetMode="Externa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Biblical prophecy">
            <a:extLst>
              <a:ext uri="{FF2B5EF4-FFF2-40B4-BE49-F238E27FC236}">
                <a16:creationId xmlns:a16="http://schemas.microsoft.com/office/drawing/2014/main" id="{5EA82679-1A29-45D8-83AF-7B1E0D243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86DA49E-439B-4124-92D1-AD1E0F9FBF03}"/>
              </a:ext>
            </a:extLst>
          </p:cNvPr>
          <p:cNvSpPr txBox="1"/>
          <p:nvPr/>
        </p:nvSpPr>
        <p:spPr>
          <a:xfrm>
            <a:off x="76200" y="2758470"/>
            <a:ext cx="12039600" cy="2862322"/>
          </a:xfrm>
          <a:prstGeom prst="rect">
            <a:avLst/>
          </a:prstGeom>
          <a:solidFill>
            <a:schemeClr val="accent1">
              <a:lumMod val="50000"/>
              <a:alpha val="57000"/>
            </a:schemeClr>
          </a:solidFill>
        </p:spPr>
        <p:txBody>
          <a:bodyPr wrap="square" rtlCol="0">
            <a:spAutoFit/>
          </a:bodyPr>
          <a:lstStyle/>
          <a:p>
            <a:pPr algn="ctr"/>
            <a:r>
              <a:rPr lang="en-US" sz="6000" b="1"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Prophecy is like a complicated puzzle portraying the Story and Struggle of the ages</a:t>
            </a:r>
          </a:p>
        </p:txBody>
      </p:sp>
      <p:sp>
        <p:nvSpPr>
          <p:cNvPr id="2" name="Rectangle 1">
            <a:extLst>
              <a:ext uri="{FF2B5EF4-FFF2-40B4-BE49-F238E27FC236}">
                <a16:creationId xmlns:a16="http://schemas.microsoft.com/office/drawing/2014/main" id="{2692D509-C232-4A69-935B-6A3323D49504}"/>
              </a:ext>
            </a:extLst>
          </p:cNvPr>
          <p:cNvSpPr/>
          <p:nvPr/>
        </p:nvSpPr>
        <p:spPr>
          <a:xfrm>
            <a:off x="3276600" y="5731564"/>
            <a:ext cx="5209375" cy="1015663"/>
          </a:xfrm>
          <a:prstGeom prst="rect">
            <a:avLst/>
          </a:prstGeom>
          <a:solidFill>
            <a:schemeClr val="accent1">
              <a:lumMod val="75000"/>
              <a:alpha val="54000"/>
            </a:schemeClr>
          </a:solidFill>
        </p:spPr>
        <p:txBody>
          <a:bodyPr wrap="none">
            <a:spAutoFit/>
          </a:bodyPr>
          <a:lstStyle/>
          <a:p>
            <a:r>
              <a:rPr lang="en-US" dirty="0"/>
              <a:t> </a:t>
            </a:r>
            <a:r>
              <a:rPr lang="en-US" sz="6000" b="1" dirty="0">
                <a:solidFill>
                  <a:schemeClr val="bg1"/>
                </a:solidFill>
                <a:effectLst>
                  <a:glow rad="228600">
                    <a:schemeClr val="accent4">
                      <a:satMod val="175000"/>
                      <a:alpha val="40000"/>
                    </a:schemeClr>
                  </a:glow>
                </a:effectLst>
              </a:rPr>
              <a:t>IN ADVANCE!</a:t>
            </a:r>
            <a:endParaRPr lang="en-US" b="1" dirty="0">
              <a:solidFill>
                <a:schemeClr val="bg1"/>
              </a:solidFill>
              <a:effectLst>
                <a:glow rad="228600">
                  <a:schemeClr val="accent4">
                    <a:satMod val="175000"/>
                    <a:alpha val="40000"/>
                  </a:schemeClr>
                </a:glow>
              </a:effectLst>
            </a:endParaRPr>
          </a:p>
        </p:txBody>
      </p:sp>
    </p:spTree>
    <p:extLst>
      <p:ext uri="{BB962C8B-B14F-4D97-AF65-F5344CB8AC3E}">
        <p14:creationId xmlns:p14="http://schemas.microsoft.com/office/powerpoint/2010/main" val="271058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1BF50F-DB83-4608-8075-B0E9F45F095A}"/>
              </a:ext>
            </a:extLst>
          </p:cNvPr>
          <p:cNvSpPr/>
          <p:nvPr/>
        </p:nvSpPr>
        <p:spPr>
          <a:xfrm>
            <a:off x="76200" y="0"/>
            <a:ext cx="11734800" cy="1738938"/>
          </a:xfrm>
          <a:prstGeom prst="rect">
            <a:avLst/>
          </a:prstGeom>
        </p:spPr>
        <p:txBody>
          <a:bodyPr wrap="square">
            <a:spAutoFit/>
          </a:bodyPr>
          <a:lstStyle/>
          <a:p>
            <a:pPr>
              <a:spcBef>
                <a:spcPts val="1800"/>
              </a:spcBef>
            </a:pPr>
            <a:r>
              <a:rPr lang="en-US" sz="4400" b="1" dirty="0">
                <a:latin typeface="Times New Roman" panose="02020603050405020304" pitchFamily="18" charset="0"/>
                <a:cs typeface="Times New Roman" panose="02020603050405020304" pitchFamily="18" charset="0"/>
              </a:rPr>
              <a:t>   The opening of the seals begins the tribulation.</a:t>
            </a:r>
          </a:p>
          <a:p>
            <a:pPr>
              <a:spcBef>
                <a:spcPts val="1800"/>
              </a:spcBef>
            </a:pPr>
            <a:r>
              <a:rPr lang="en-US" sz="4800" b="1" dirty="0"/>
              <a:t>       </a:t>
            </a:r>
            <a:r>
              <a:rPr lang="en-US" sz="4000" b="1" dirty="0"/>
              <a:t>The Purpose of the Tribulation Period:</a:t>
            </a:r>
            <a:endParaRPr lang="en-US" sz="6600" b="1" i="1" dirty="0">
              <a:solidFill>
                <a:srgbClr val="FFFF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5703E9EC-780D-4CBA-927C-5E8DCB70465E}"/>
              </a:ext>
            </a:extLst>
          </p:cNvPr>
          <p:cNvSpPr/>
          <p:nvPr/>
        </p:nvSpPr>
        <p:spPr>
          <a:xfrm>
            <a:off x="374342" y="1890594"/>
            <a:ext cx="11582400" cy="4739759"/>
          </a:xfrm>
          <a:prstGeom prst="rect">
            <a:avLst/>
          </a:prstGeom>
        </p:spPr>
        <p:txBody>
          <a:bodyPr wrap="square">
            <a:spAutoFit/>
          </a:bodyPr>
          <a:lstStyle/>
          <a:p>
            <a:pPr marL="571500" indent="-571500" fontAlgn="auto">
              <a:spcAft>
                <a:spcPts val="0"/>
              </a:spcAft>
              <a:buClr>
                <a:schemeClr val="accent3"/>
              </a:buClr>
              <a:buFont typeface="Wingdings" panose="05000000000000000000" pitchFamily="2" charset="2"/>
              <a:buChar char="Ø"/>
              <a:defRPr/>
            </a:pPr>
            <a:r>
              <a:rPr lang="en-US" sz="4400" b="1" dirty="0">
                <a:latin typeface="Times New Roman" panose="02020603050405020304" pitchFamily="18" charset="0"/>
                <a:cs typeface="Times New Roman" panose="02020603050405020304" pitchFamily="18" charset="0"/>
              </a:rPr>
              <a:t> To give the world what it wants:</a:t>
            </a:r>
          </a:p>
          <a:p>
            <a:pPr marL="514350" indent="-514350" fontAlgn="auto">
              <a:spcAft>
                <a:spcPts val="0"/>
              </a:spcAft>
              <a:buClr>
                <a:schemeClr val="accent3"/>
              </a:buClr>
              <a:buFont typeface="Wingdings 2"/>
              <a:buNone/>
              <a:defRPr/>
            </a:pPr>
            <a:r>
              <a:rPr lang="en-US" sz="4400" b="1" i="1" dirty="0">
                <a:latin typeface="Times New Roman" panose="02020603050405020304" pitchFamily="18" charset="0"/>
                <a:cs typeface="Times New Roman" panose="02020603050405020304" pitchFamily="18" charset="0"/>
              </a:rPr>
              <a:t>     Self rule eventually becomes </a:t>
            </a:r>
            <a:r>
              <a:rPr lang="en-US" sz="4400" b="1" i="1" u="sng" dirty="0">
                <a:solidFill>
                  <a:srgbClr val="FFC000"/>
                </a:solidFill>
                <a:latin typeface="Times New Roman" panose="02020603050405020304" pitchFamily="18" charset="0"/>
                <a:cs typeface="Times New Roman" panose="02020603050405020304" pitchFamily="18" charset="0"/>
              </a:rPr>
              <a:t>Satan’s</a:t>
            </a:r>
            <a:r>
              <a:rPr lang="en-US" sz="4400" b="1" i="1" dirty="0">
                <a:latin typeface="Times New Roman" panose="02020603050405020304" pitchFamily="18" charset="0"/>
                <a:cs typeface="Times New Roman" panose="02020603050405020304" pitchFamily="18" charset="0"/>
              </a:rPr>
              <a:t> rule! </a:t>
            </a:r>
          </a:p>
          <a:p>
            <a:pPr marL="571500" indent="-571500" fontAlgn="auto">
              <a:spcBef>
                <a:spcPts val="1200"/>
              </a:spcBef>
              <a:spcAft>
                <a:spcPts val="0"/>
              </a:spcAft>
              <a:buClr>
                <a:schemeClr val="accent3"/>
              </a:buClr>
              <a:buFont typeface="Wingdings" panose="05000000000000000000" pitchFamily="2" charset="2"/>
              <a:buChar char="Ø"/>
              <a:defRPr/>
            </a:pPr>
            <a:r>
              <a:rPr lang="en-US" sz="4400" b="1" dirty="0">
                <a:latin typeface="Times New Roman" panose="02020603050405020304" pitchFamily="18" charset="0"/>
                <a:cs typeface="Times New Roman" panose="02020603050405020304" pitchFamily="18" charset="0"/>
              </a:rPr>
              <a:t>To turn Israel back to Himself.  (Rev. 12) </a:t>
            </a:r>
          </a:p>
          <a:p>
            <a:pPr marL="274320" indent="-274320" algn="ctr" fontAlgn="auto">
              <a:spcAft>
                <a:spcPts val="0"/>
              </a:spcAft>
              <a:buClr>
                <a:schemeClr val="accent3"/>
              </a:buClr>
              <a:buFont typeface="Wingdings 2"/>
              <a:buNone/>
              <a:defRPr/>
            </a:pPr>
            <a:r>
              <a:rPr lang="en-US" sz="3600" b="1" dirty="0">
                <a:latin typeface="Times New Roman" panose="02020603050405020304" pitchFamily="18" charset="0"/>
                <a:cs typeface="Times New Roman" panose="02020603050405020304" pitchFamily="18" charset="0"/>
              </a:rPr>
              <a:t>Ro 11:25-26 </a:t>
            </a:r>
            <a:r>
              <a:rPr lang="en-US" sz="4000" b="1" i="1" dirty="0">
                <a:solidFill>
                  <a:srgbClr val="FFFF00"/>
                </a:solidFill>
                <a:latin typeface="Times New Roman" panose="02020603050405020304" pitchFamily="18" charset="0"/>
                <a:cs typeface="Times New Roman" panose="02020603050405020304" pitchFamily="18" charset="0"/>
              </a:rPr>
              <a:t>“blindness in part is happened to Israel, until the fulness of the Gentiles be come in. </a:t>
            </a:r>
          </a:p>
          <a:p>
            <a:pPr marL="274320" indent="-274320" algn="ctr" fontAlgn="auto">
              <a:spcAft>
                <a:spcPts val="0"/>
              </a:spcAft>
              <a:buClr>
                <a:schemeClr val="accent3"/>
              </a:buClr>
              <a:buFont typeface="Wingdings 2"/>
              <a:buNone/>
              <a:defRPr/>
            </a:pPr>
            <a:r>
              <a:rPr lang="en-US" sz="4000" b="1" i="1" dirty="0">
                <a:solidFill>
                  <a:srgbClr val="FFFF00"/>
                </a:solidFill>
                <a:latin typeface="Times New Roman" panose="02020603050405020304" pitchFamily="18" charset="0"/>
                <a:cs typeface="Times New Roman" panose="02020603050405020304" pitchFamily="18" charset="0"/>
              </a:rPr>
              <a:t>  And so all Israel shall be saved: as it is written, There shall come out of Sion the Deliverer”</a:t>
            </a:r>
          </a:p>
        </p:txBody>
      </p:sp>
      <p:sp>
        <p:nvSpPr>
          <p:cNvPr id="3" name="Rectangle 2">
            <a:extLst>
              <a:ext uri="{FF2B5EF4-FFF2-40B4-BE49-F238E27FC236}">
                <a16:creationId xmlns:a16="http://schemas.microsoft.com/office/drawing/2014/main" id="{DC044CAB-EAEA-4D72-81FE-976FD95F85E2}"/>
              </a:ext>
            </a:extLst>
          </p:cNvPr>
          <p:cNvSpPr/>
          <p:nvPr/>
        </p:nvSpPr>
        <p:spPr>
          <a:xfrm>
            <a:off x="9104679" y="1890594"/>
            <a:ext cx="2852063" cy="769441"/>
          </a:xfrm>
          <a:prstGeom prst="rect">
            <a:avLst/>
          </a:prstGeom>
        </p:spPr>
        <p:txBody>
          <a:bodyPr wrap="none">
            <a:spAutoFit/>
          </a:bodyPr>
          <a:lstStyle/>
          <a:p>
            <a:r>
              <a:rPr lang="en-US" b="1" dirty="0"/>
              <a:t> </a:t>
            </a:r>
            <a:r>
              <a:rPr lang="en-US" sz="4400" b="1" dirty="0"/>
              <a:t>Self Rule!</a:t>
            </a:r>
            <a:endParaRPr lang="en-US" dirty="0"/>
          </a:p>
        </p:txBody>
      </p:sp>
    </p:spTree>
    <p:extLst>
      <p:ext uri="{BB962C8B-B14F-4D97-AF65-F5344CB8AC3E}">
        <p14:creationId xmlns:p14="http://schemas.microsoft.com/office/powerpoint/2010/main" val="9348659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barn(inVertical)">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p:cTn id="3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1BF50F-DB83-4608-8075-B0E9F45F095A}"/>
              </a:ext>
            </a:extLst>
          </p:cNvPr>
          <p:cNvSpPr/>
          <p:nvPr/>
        </p:nvSpPr>
        <p:spPr>
          <a:xfrm>
            <a:off x="145742" y="228600"/>
            <a:ext cx="12039600" cy="830997"/>
          </a:xfrm>
          <a:prstGeom prst="rect">
            <a:avLst/>
          </a:prstGeom>
        </p:spPr>
        <p:txBody>
          <a:bodyPr wrap="square">
            <a:spAutoFit/>
          </a:bodyPr>
          <a:lstStyle/>
          <a:p>
            <a:r>
              <a:rPr lang="en-US" sz="4800" b="1" dirty="0"/>
              <a:t>  The Purpose of the Tribulation Period</a:t>
            </a:r>
            <a:endParaRPr lang="en-US" sz="6600" b="1" i="1" dirty="0">
              <a:solidFill>
                <a:srgbClr val="FFFF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5703E9EC-780D-4CBA-927C-5E8DCB70465E}"/>
              </a:ext>
            </a:extLst>
          </p:cNvPr>
          <p:cNvSpPr/>
          <p:nvPr/>
        </p:nvSpPr>
        <p:spPr>
          <a:xfrm>
            <a:off x="304800" y="1078070"/>
            <a:ext cx="11506200" cy="5262979"/>
          </a:xfrm>
          <a:prstGeom prst="rect">
            <a:avLst/>
          </a:prstGeom>
        </p:spPr>
        <p:txBody>
          <a:bodyPr wrap="square">
            <a:spAutoFit/>
          </a:bodyPr>
          <a:lstStyle/>
          <a:p>
            <a:pPr marL="457200" indent="-457200" fontAlgn="auto">
              <a:spcAft>
                <a:spcPts val="0"/>
              </a:spcAft>
              <a:buClr>
                <a:schemeClr val="accent3"/>
              </a:buClr>
              <a:buFont typeface="Wingdings" panose="05000000000000000000" pitchFamily="2" charset="2"/>
              <a:buChar char="Ø"/>
              <a:defRPr/>
            </a:pPr>
            <a:r>
              <a:rPr lang="en-US" sz="2800" b="1"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 To give the world one last chance to repent.</a:t>
            </a:r>
          </a:p>
          <a:p>
            <a:pPr marL="274320" indent="-274320" algn="ctr" fontAlgn="auto">
              <a:spcAft>
                <a:spcPts val="0"/>
              </a:spcAft>
              <a:buClr>
                <a:schemeClr val="accent3"/>
              </a:buClr>
              <a:buFont typeface="Wingdings 2"/>
              <a:buNone/>
              <a:defRPr/>
            </a:pPr>
            <a:r>
              <a:rPr lang="en-US" sz="44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Rev 14:6-7 </a:t>
            </a:r>
            <a:r>
              <a:rPr lang="en-US" sz="3600" b="1" i="1" dirty="0">
                <a:solidFill>
                  <a:srgbClr val="FFFF00"/>
                </a:solidFill>
                <a:latin typeface="Times New Roman" panose="02020603050405020304" pitchFamily="18" charset="0"/>
                <a:cs typeface="Times New Roman" panose="02020603050405020304" pitchFamily="18" charset="0"/>
              </a:rPr>
              <a:t>“I saw another angel fly in the midst of heaven, having </a:t>
            </a:r>
            <a:r>
              <a:rPr lang="en-US" sz="36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everlasting gospel to preach </a:t>
            </a:r>
            <a:r>
              <a:rPr lang="en-US" sz="3600" b="1" i="1" dirty="0">
                <a:solidFill>
                  <a:srgbClr val="FFFF00"/>
                </a:solidFill>
                <a:latin typeface="Times New Roman" panose="02020603050405020304" pitchFamily="18" charset="0"/>
                <a:cs typeface="Times New Roman" panose="02020603050405020304" pitchFamily="18" charset="0"/>
              </a:rPr>
              <a:t>unto them that dwell on the earth, and to every nation, and kindred, and tongue, and people, </a:t>
            </a:r>
          </a:p>
          <a:p>
            <a:pPr marL="274320" indent="-274320" algn="ctr" fontAlgn="auto">
              <a:spcAft>
                <a:spcPts val="0"/>
              </a:spcAft>
              <a:buClr>
                <a:schemeClr val="accent3"/>
              </a:buClr>
              <a:buFont typeface="Wingdings 2"/>
              <a:buNone/>
              <a:defRPr/>
            </a:pPr>
            <a:r>
              <a:rPr lang="en-US" sz="3600" b="1" i="1" dirty="0">
                <a:solidFill>
                  <a:srgbClr val="FFFF00"/>
                </a:solidFill>
                <a:latin typeface="Times New Roman" panose="02020603050405020304" pitchFamily="18" charset="0"/>
                <a:cs typeface="Times New Roman" panose="02020603050405020304" pitchFamily="18" charset="0"/>
              </a:rPr>
              <a:t>Saying with a loud voice, Fear God, and give glory to him; for the hour of his judgment is come: and worship him that made heaven, and earth…” </a:t>
            </a:r>
          </a:p>
          <a:p>
            <a:pPr marL="274320" indent="-274320" algn="ctr" fontAlgn="auto">
              <a:spcAft>
                <a:spcPts val="0"/>
              </a:spcAft>
              <a:buClr>
                <a:schemeClr val="accent3"/>
              </a:buClr>
              <a:buFont typeface="Wingdings 2"/>
              <a:buNone/>
              <a:defRPr/>
            </a:pPr>
            <a:r>
              <a:rPr lang="en-US" sz="3200" b="1" i="1" dirty="0">
                <a:latin typeface="Times New Roman" panose="02020603050405020304" pitchFamily="18" charset="0"/>
                <a:cs typeface="Times New Roman" panose="02020603050405020304" pitchFamily="18" charset="0"/>
              </a:rPr>
              <a:t>  </a:t>
            </a: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5146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 outdoor, sky&#10;&#10;Description generated with high confidence">
            <a:extLst>
              <a:ext uri="{FF2B5EF4-FFF2-40B4-BE49-F238E27FC236}">
                <a16:creationId xmlns:a16="http://schemas.microsoft.com/office/drawing/2014/main" id="{A4A66A37-EA80-4D9C-ACF3-DFD8459AB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5" y="-63699"/>
            <a:ext cx="12115800" cy="6858000"/>
          </a:xfrm>
          <a:prstGeom prst="rect">
            <a:avLst/>
          </a:prstGeom>
        </p:spPr>
      </p:pic>
      <p:sp>
        <p:nvSpPr>
          <p:cNvPr id="5" name="Rectangle 4">
            <a:extLst>
              <a:ext uri="{FF2B5EF4-FFF2-40B4-BE49-F238E27FC236}">
                <a16:creationId xmlns:a16="http://schemas.microsoft.com/office/drawing/2014/main" id="{1B46CE23-CAF3-4BFD-9698-6B07BA5057DE}"/>
              </a:ext>
            </a:extLst>
          </p:cNvPr>
          <p:cNvSpPr/>
          <p:nvPr/>
        </p:nvSpPr>
        <p:spPr>
          <a:xfrm>
            <a:off x="0" y="0"/>
            <a:ext cx="12268200" cy="1200329"/>
          </a:xfrm>
          <a:prstGeom prst="rect">
            <a:avLst/>
          </a:prstGeom>
          <a:solidFill>
            <a:schemeClr val="bg1"/>
          </a:solid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Rev 6:1 </a:t>
            </a:r>
            <a:r>
              <a:rPr lang="en-US" sz="3600" b="1" i="1" dirty="0">
                <a:solidFill>
                  <a:srgbClr val="FFFF00"/>
                </a:solidFill>
                <a:latin typeface="Times New Roman" panose="02020603050405020304" pitchFamily="18" charset="0"/>
                <a:cs typeface="Times New Roman" panose="02020603050405020304" pitchFamily="18" charset="0"/>
              </a:rPr>
              <a:t>“</a:t>
            </a:r>
            <a:r>
              <a:rPr lang="en-US" sz="36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the Lamb opened one of the seals, and I heard, as it were the noise of thunder, …saying, Come and see.” </a:t>
            </a:r>
            <a:endParaRPr lang="en-US" dirty="0"/>
          </a:p>
        </p:txBody>
      </p:sp>
      <p:sp>
        <p:nvSpPr>
          <p:cNvPr id="6" name="Rectangle 5">
            <a:extLst>
              <a:ext uri="{FF2B5EF4-FFF2-40B4-BE49-F238E27FC236}">
                <a16:creationId xmlns:a16="http://schemas.microsoft.com/office/drawing/2014/main" id="{ECCFEA69-8019-46F6-BF72-F07676999576}"/>
              </a:ext>
            </a:extLst>
          </p:cNvPr>
          <p:cNvSpPr/>
          <p:nvPr/>
        </p:nvSpPr>
        <p:spPr>
          <a:xfrm>
            <a:off x="43873" y="5562600"/>
            <a:ext cx="12071927" cy="1354217"/>
          </a:xfrm>
          <a:prstGeom prst="rect">
            <a:avLst/>
          </a:prstGeom>
          <a:solidFill>
            <a:schemeClr val="bg1"/>
          </a:solidFill>
        </p:spPr>
        <p:txBody>
          <a:bodyPr wrap="square">
            <a:spAutoFit/>
          </a:bodyPr>
          <a:lstStyle/>
          <a:p>
            <a:pPr algn="ctr"/>
            <a:r>
              <a:rPr lang="en-US" sz="3200" dirty="0">
                <a:solidFill>
                  <a:srgbClr val="FFFF00"/>
                </a:solidFill>
              </a:rPr>
              <a:t> </a:t>
            </a:r>
            <a:r>
              <a:rPr lang="en-US" sz="2400" dirty="0"/>
              <a:t>Vs 2</a:t>
            </a:r>
            <a:r>
              <a:rPr lang="en-US" sz="3200" dirty="0">
                <a:solidFill>
                  <a:srgbClr val="FFFF00"/>
                </a:solidFill>
              </a:rPr>
              <a:t> “</a:t>
            </a:r>
            <a:r>
              <a:rPr lang="en-US" sz="3200" b="1" i="1" dirty="0">
                <a:solidFill>
                  <a:srgbClr val="FFFF00"/>
                </a:solidFill>
                <a:latin typeface="Times New Roman" panose="02020603050405020304" pitchFamily="18" charset="0"/>
                <a:cs typeface="Times New Roman" panose="02020603050405020304" pitchFamily="18" charset="0"/>
              </a:rPr>
              <a:t>and behold a white horse: and he that sat on him had a bow; </a:t>
            </a:r>
          </a:p>
          <a:p>
            <a:pPr algn="ctr"/>
            <a:r>
              <a:rPr lang="en-US" sz="3200" b="1" i="1" dirty="0">
                <a:solidFill>
                  <a:srgbClr val="FFFF00"/>
                </a:solidFill>
                <a:latin typeface="Times New Roman" panose="02020603050405020304" pitchFamily="18" charset="0"/>
                <a:cs typeface="Times New Roman" panose="02020603050405020304" pitchFamily="18" charset="0"/>
              </a:rPr>
              <a:t>and a crown was given unto him: and he went forth …to conquer.” </a:t>
            </a:r>
          </a:p>
          <a:p>
            <a:endParaRPr lang="en-US" dirty="0"/>
          </a:p>
        </p:txBody>
      </p:sp>
      <p:sp>
        <p:nvSpPr>
          <p:cNvPr id="7" name="TextBox 6">
            <a:extLst>
              <a:ext uri="{FF2B5EF4-FFF2-40B4-BE49-F238E27FC236}">
                <a16:creationId xmlns:a16="http://schemas.microsoft.com/office/drawing/2014/main" id="{3DADF150-9597-43BB-89C9-254988952A32}"/>
              </a:ext>
            </a:extLst>
          </p:cNvPr>
          <p:cNvSpPr txBox="1"/>
          <p:nvPr/>
        </p:nvSpPr>
        <p:spPr>
          <a:xfrm>
            <a:off x="1981200" y="3768032"/>
            <a:ext cx="990600" cy="523220"/>
          </a:xfrm>
          <a:prstGeom prst="rect">
            <a:avLst/>
          </a:prstGeom>
          <a:noFill/>
        </p:spPr>
        <p:txBody>
          <a:bodyPr wrap="square" rtlCol="0">
            <a:spAutoFit/>
          </a:bodyPr>
          <a:lstStyle/>
          <a:p>
            <a:r>
              <a:rPr lang="en-US" sz="2800" b="1" dirty="0"/>
              <a:t>War</a:t>
            </a:r>
          </a:p>
        </p:txBody>
      </p:sp>
      <p:sp>
        <p:nvSpPr>
          <p:cNvPr id="11" name="TextBox 10">
            <a:extLst>
              <a:ext uri="{FF2B5EF4-FFF2-40B4-BE49-F238E27FC236}">
                <a16:creationId xmlns:a16="http://schemas.microsoft.com/office/drawing/2014/main" id="{34978D5A-01B4-40E3-A722-4AAA6D7174B5}"/>
              </a:ext>
            </a:extLst>
          </p:cNvPr>
          <p:cNvSpPr txBox="1"/>
          <p:nvPr/>
        </p:nvSpPr>
        <p:spPr>
          <a:xfrm>
            <a:off x="6934200" y="3810000"/>
            <a:ext cx="1371600" cy="461665"/>
          </a:xfrm>
          <a:prstGeom prst="rect">
            <a:avLst/>
          </a:prstGeom>
          <a:noFill/>
        </p:spPr>
        <p:txBody>
          <a:bodyPr wrap="square" rtlCol="0">
            <a:spAutoFit/>
          </a:bodyPr>
          <a:lstStyle/>
          <a:p>
            <a:r>
              <a:rPr lang="en-US" sz="2400" b="1" dirty="0"/>
              <a:t>Famine</a:t>
            </a:r>
          </a:p>
        </p:txBody>
      </p:sp>
      <p:sp>
        <p:nvSpPr>
          <p:cNvPr id="12" name="TextBox 11">
            <a:extLst>
              <a:ext uri="{FF2B5EF4-FFF2-40B4-BE49-F238E27FC236}">
                <a16:creationId xmlns:a16="http://schemas.microsoft.com/office/drawing/2014/main" id="{1859C7CD-8FE9-4470-932F-5BDE5B7FF8D7}"/>
              </a:ext>
            </a:extLst>
          </p:cNvPr>
          <p:cNvSpPr txBox="1"/>
          <p:nvPr/>
        </p:nvSpPr>
        <p:spPr>
          <a:xfrm>
            <a:off x="10515600" y="2971800"/>
            <a:ext cx="1371600" cy="523220"/>
          </a:xfrm>
          <a:prstGeom prst="rect">
            <a:avLst/>
          </a:prstGeom>
          <a:noFill/>
        </p:spPr>
        <p:txBody>
          <a:bodyPr wrap="square" rtlCol="0">
            <a:spAutoFit/>
          </a:bodyPr>
          <a:lstStyle/>
          <a:p>
            <a:r>
              <a:rPr lang="en-US" sz="2800" b="1" dirty="0"/>
              <a:t>Death</a:t>
            </a:r>
          </a:p>
        </p:txBody>
      </p:sp>
      <p:sp>
        <p:nvSpPr>
          <p:cNvPr id="13" name="TextBox 12">
            <a:extLst>
              <a:ext uri="{FF2B5EF4-FFF2-40B4-BE49-F238E27FC236}">
                <a16:creationId xmlns:a16="http://schemas.microsoft.com/office/drawing/2014/main" id="{A176E969-22AB-4B3B-B142-1BD13385465D}"/>
              </a:ext>
            </a:extLst>
          </p:cNvPr>
          <p:cNvSpPr txBox="1"/>
          <p:nvPr/>
        </p:nvSpPr>
        <p:spPr>
          <a:xfrm>
            <a:off x="2667000" y="1301234"/>
            <a:ext cx="220980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Anti-Christ</a:t>
            </a:r>
          </a:p>
        </p:txBody>
      </p:sp>
    </p:spTree>
    <p:extLst>
      <p:ext uri="{BB962C8B-B14F-4D97-AF65-F5344CB8AC3E}">
        <p14:creationId xmlns:p14="http://schemas.microsoft.com/office/powerpoint/2010/main" val="59229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1BF50F-DB83-4608-8075-B0E9F45F095A}"/>
              </a:ext>
            </a:extLst>
          </p:cNvPr>
          <p:cNvSpPr/>
          <p:nvPr/>
        </p:nvSpPr>
        <p:spPr>
          <a:xfrm>
            <a:off x="411529" y="140522"/>
            <a:ext cx="12039600" cy="1569660"/>
          </a:xfrm>
          <a:prstGeom prst="rect">
            <a:avLst/>
          </a:prstGeom>
        </p:spPr>
        <p:txBody>
          <a:bodyPr wrap="square">
            <a:spAutoFit/>
          </a:bodyPr>
          <a:lstStyle/>
          <a:p>
            <a:pPr algn="ctr"/>
            <a:r>
              <a:rPr lang="en-US" sz="4800" b="1" dirty="0">
                <a:latin typeface="Georgia" panose="02040502050405020303" pitchFamily="18" charset="0"/>
              </a:rPr>
              <a:t>The tribulation will last for 7 years divided into two “halves.” </a:t>
            </a:r>
            <a:endParaRPr lang="en-US" sz="6600" b="1" i="1" dirty="0">
              <a:solidFill>
                <a:srgbClr val="FFFF00"/>
              </a:solidFill>
              <a:latin typeface="Georgia" panose="02040502050405020303"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5703E9EC-780D-4CBA-927C-5E8DCB70465E}"/>
              </a:ext>
            </a:extLst>
          </p:cNvPr>
          <p:cNvSpPr/>
          <p:nvPr/>
        </p:nvSpPr>
        <p:spPr>
          <a:xfrm>
            <a:off x="149071" y="1600200"/>
            <a:ext cx="11893858" cy="4555093"/>
          </a:xfrm>
          <a:prstGeom prst="rect">
            <a:avLst/>
          </a:prstGeom>
        </p:spPr>
        <p:txBody>
          <a:bodyPr wrap="square">
            <a:spAutoFit/>
          </a:bodyPr>
          <a:lstStyle/>
          <a:p>
            <a:pPr marL="274320" indent="-274320" fontAlgn="auto">
              <a:spcAft>
                <a:spcPts val="0"/>
              </a:spcAft>
              <a:buClr>
                <a:schemeClr val="accent3"/>
              </a:buClr>
              <a:buFont typeface="Wingdings 2"/>
              <a:buNone/>
              <a:defRPr/>
            </a:pPr>
            <a:r>
              <a:rPr lang="en-US" sz="5400" b="1" dirty="0">
                <a:latin typeface="Times New Roman" panose="02020603050405020304" pitchFamily="18" charset="0"/>
                <a:cs typeface="Times New Roman" panose="02020603050405020304" pitchFamily="18" charset="0"/>
              </a:rPr>
              <a:t> 1. The Tribulation </a:t>
            </a:r>
            <a:r>
              <a:rPr lang="en-US" sz="4800" b="1" i="1" dirty="0">
                <a:latin typeface="Times New Roman" panose="02020603050405020304" pitchFamily="18" charset="0"/>
                <a:cs typeface="Times New Roman" panose="02020603050405020304" pitchFamily="18" charset="0"/>
              </a:rPr>
              <a:t>(The Rise of the Beast) </a:t>
            </a:r>
            <a:endParaRPr lang="en-US" sz="5400" b="1" i="1" dirty="0">
              <a:latin typeface="Times New Roman" panose="02020603050405020304" pitchFamily="18" charset="0"/>
              <a:cs typeface="Times New Roman" panose="02020603050405020304" pitchFamily="18" charset="0"/>
            </a:endParaRPr>
          </a:p>
          <a:p>
            <a:pPr fontAlgn="auto">
              <a:spcAft>
                <a:spcPts val="0"/>
              </a:spcAft>
              <a:buClr>
                <a:schemeClr val="accent3"/>
              </a:buClr>
              <a:defRPr/>
            </a:pPr>
            <a:r>
              <a:rPr lang="en-US" sz="4800" b="1" dirty="0">
                <a:latin typeface="Times New Roman" panose="02020603050405020304" pitchFamily="18" charset="0"/>
                <a:cs typeface="Times New Roman" panose="02020603050405020304" pitchFamily="18" charset="0"/>
              </a:rPr>
              <a:t>   A.  A Charismatic leader will rise to power.</a:t>
            </a:r>
          </a:p>
          <a:p>
            <a:pPr marL="274320" indent="-274320" fontAlgn="auto">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    </a:t>
            </a:r>
            <a:r>
              <a:rPr lang="en-US" sz="4000" b="1" i="1" dirty="0">
                <a:latin typeface="Times New Roman" panose="02020603050405020304" pitchFamily="18" charset="0"/>
                <a:cs typeface="Times New Roman" panose="02020603050405020304" pitchFamily="18" charset="0"/>
              </a:rPr>
              <a:t>1) He’s portrayed as a peaceful rider </a:t>
            </a:r>
          </a:p>
          <a:p>
            <a:pPr marL="274320" indent="-274320" fontAlgn="auto">
              <a:spcAft>
                <a:spcPts val="0"/>
              </a:spcAft>
              <a:buClr>
                <a:schemeClr val="accent3"/>
              </a:buClr>
              <a:buFont typeface="Wingdings 2"/>
              <a:buNone/>
              <a:defRPr/>
            </a:pPr>
            <a:r>
              <a:rPr lang="en-US" sz="4000" b="1" i="1" dirty="0">
                <a:latin typeface="Times New Roman" panose="02020603050405020304" pitchFamily="18" charset="0"/>
                <a:cs typeface="Times New Roman" panose="02020603050405020304" pitchFamily="18" charset="0"/>
              </a:rPr>
              <a:t>     on the White horse in Rev. 6:2</a:t>
            </a:r>
          </a:p>
          <a:p>
            <a:pPr marL="274320" indent="-274320" fontAlgn="auto">
              <a:spcAft>
                <a:spcPts val="0"/>
              </a:spcAft>
              <a:buClr>
                <a:schemeClr val="accent3"/>
              </a:buClr>
              <a:buFont typeface="Wingdings 2"/>
              <a:buNone/>
              <a:defRPr/>
            </a:pPr>
            <a:r>
              <a:rPr lang="en-US" sz="5400" b="1" i="1" dirty="0">
                <a:solidFill>
                  <a:srgbClr val="FFFF00"/>
                </a:solidFill>
                <a:latin typeface="Times New Roman" panose="02020603050405020304" pitchFamily="18" charset="0"/>
                <a:cs typeface="Times New Roman" panose="02020603050405020304" pitchFamily="18" charset="0"/>
              </a:rPr>
              <a:t>   and as a terrible beast</a:t>
            </a:r>
          </a:p>
          <a:p>
            <a:pPr marL="274320" indent="-274320" fontAlgn="auto">
              <a:spcAft>
                <a:spcPts val="0"/>
              </a:spcAft>
              <a:buClr>
                <a:schemeClr val="accent3"/>
              </a:buClr>
              <a:buFont typeface="Wingdings 2"/>
              <a:buNone/>
              <a:defRPr/>
            </a:pPr>
            <a:r>
              <a:rPr lang="en-US" sz="5400" b="1" i="1" dirty="0">
                <a:solidFill>
                  <a:srgbClr val="FFFF00"/>
                </a:solidFill>
                <a:latin typeface="Times New Roman" panose="02020603050405020304" pitchFamily="18" charset="0"/>
                <a:cs typeface="Times New Roman" panose="02020603050405020304" pitchFamily="18" charset="0"/>
              </a:rPr>
              <a:t>         in Rev. 13</a:t>
            </a:r>
            <a:endParaRPr lang="en-US" sz="4400" b="1" i="1" dirty="0">
              <a:solidFill>
                <a:srgbClr val="FFFF00"/>
              </a:solidFill>
              <a:latin typeface="Times New Roman" panose="02020603050405020304" pitchFamily="18" charset="0"/>
              <a:cs typeface="Times New Roman" panose="02020603050405020304" pitchFamily="18" charset="0"/>
            </a:endParaRPr>
          </a:p>
        </p:txBody>
      </p:sp>
      <p:pic>
        <p:nvPicPr>
          <p:cNvPr id="9" name="Picture 8" descr="A picture containing wall, outdoor, sky&#10;&#10;Description generated with high confidence">
            <a:extLst>
              <a:ext uri="{FF2B5EF4-FFF2-40B4-BE49-F238E27FC236}">
                <a16:creationId xmlns:a16="http://schemas.microsoft.com/office/drawing/2014/main" id="{DC5DB258-1383-4B8C-9B51-6199F2F2312B}"/>
              </a:ext>
            </a:extLst>
          </p:cNvPr>
          <p:cNvPicPr>
            <a:picLocks noChangeAspect="1"/>
          </p:cNvPicPr>
          <p:nvPr/>
        </p:nvPicPr>
        <p:blipFill rotWithShape="1">
          <a:blip r:embed="rId2">
            <a:extLst>
              <a:ext uri="{28A0092B-C50C-407E-A947-70E740481C1C}">
                <a14:useLocalDpi xmlns:a14="http://schemas.microsoft.com/office/drawing/2010/main" val="0"/>
              </a:ext>
            </a:extLst>
          </a:blip>
          <a:srcRect l="27577" t="8707" r="44121" b="36849"/>
          <a:stretch/>
        </p:blipFill>
        <p:spPr>
          <a:xfrm>
            <a:off x="8642311" y="3388349"/>
            <a:ext cx="3549689" cy="3428908"/>
          </a:xfrm>
          <a:prstGeom prst="rect">
            <a:avLst/>
          </a:prstGeom>
          <a:effectLst>
            <a:softEdge rad="317500"/>
          </a:effectLst>
        </p:spPr>
      </p:pic>
      <p:pic>
        <p:nvPicPr>
          <p:cNvPr id="6" name="Picture 5">
            <a:extLst>
              <a:ext uri="{FF2B5EF4-FFF2-40B4-BE49-F238E27FC236}">
                <a16:creationId xmlns:a16="http://schemas.microsoft.com/office/drawing/2014/main" id="{042F0CE1-46BA-4D34-A074-4BFD2EF2E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9891" y="3407351"/>
            <a:ext cx="4934528" cy="3700897"/>
          </a:xfrm>
          <a:prstGeom prst="rect">
            <a:avLst/>
          </a:prstGeom>
        </p:spPr>
      </p:pic>
    </p:spTree>
    <p:extLst>
      <p:ext uri="{BB962C8B-B14F-4D97-AF65-F5344CB8AC3E}">
        <p14:creationId xmlns:p14="http://schemas.microsoft.com/office/powerpoint/2010/main" val="4767032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4" dur="500"/>
                                        <p:tgtEl>
                                          <p:spTgt spid="2">
                                            <p:txEl>
                                              <p:pRg st="2" end="2"/>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3E9EC-780D-4CBA-927C-5E8DCB70465E}"/>
              </a:ext>
            </a:extLst>
          </p:cNvPr>
          <p:cNvSpPr/>
          <p:nvPr/>
        </p:nvSpPr>
        <p:spPr>
          <a:xfrm>
            <a:off x="149071" y="228123"/>
            <a:ext cx="11893858" cy="6771084"/>
          </a:xfrm>
          <a:prstGeom prst="rect">
            <a:avLst/>
          </a:prstGeom>
        </p:spPr>
        <p:txBody>
          <a:bodyPr wrap="square">
            <a:spAutoFit/>
          </a:bodyPr>
          <a:lstStyle/>
          <a:p>
            <a:pPr marL="274320" indent="-274320" fontAlgn="auto">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A.  A Charismatic political leader will rise to power.</a:t>
            </a:r>
            <a:endParaRPr lang="en-US" sz="4800" b="1" dirty="0">
              <a:latin typeface="Times New Roman" panose="02020603050405020304" pitchFamily="18" charset="0"/>
              <a:cs typeface="Times New Roman" panose="02020603050405020304" pitchFamily="18" charset="0"/>
            </a:endParaRPr>
          </a:p>
          <a:p>
            <a:pPr marL="274320" indent="-274320" fontAlgn="auto">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    2) His rise could be initiated by a cataclysmic event     </a:t>
            </a:r>
          </a:p>
          <a:p>
            <a:pPr marL="274320" indent="-274320" fontAlgn="auto">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         that will “launch” him into the world’s eyes.      </a:t>
            </a:r>
          </a:p>
          <a:p>
            <a:pPr marL="274320" indent="-274320" fontAlgn="auto">
              <a:spcAft>
                <a:spcPts val="0"/>
              </a:spcAft>
              <a:buClr>
                <a:schemeClr val="accent3"/>
              </a:buClr>
              <a:buFont typeface="Wingdings 2"/>
              <a:buNone/>
              <a:defRPr/>
            </a:pPr>
            <a:r>
              <a:rPr lang="en-US" sz="28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(Perhaps the “Rapture” or War of Ezek. 37)   </a:t>
            </a:r>
            <a:endParaRPr lang="en-US" sz="2800" b="1" dirty="0">
              <a:latin typeface="Times New Roman" panose="02020603050405020304" pitchFamily="18" charset="0"/>
              <a:cs typeface="Times New Roman" panose="02020603050405020304" pitchFamily="18" charset="0"/>
            </a:endParaRPr>
          </a:p>
          <a:p>
            <a:pPr marL="274320" indent="-274320" fontAlgn="auto">
              <a:spcBef>
                <a:spcPts val="1200"/>
              </a:spcBef>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    3) He’ll “solve” the Middle East Crisis initiating </a:t>
            </a:r>
          </a:p>
          <a:p>
            <a:pPr marL="274320" indent="-274320" fontAlgn="auto">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         a 7 year “Peace Treaty”.  (Daniel 9:27) </a:t>
            </a:r>
          </a:p>
          <a:p>
            <a:pPr marL="274320" indent="-274320" fontAlgn="auto">
              <a:spcBef>
                <a:spcPts val="1200"/>
              </a:spcBef>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     a) Probably negotiate the rebuilding of the Temple </a:t>
            </a:r>
          </a:p>
          <a:p>
            <a:pPr marL="274320" indent="-274320" fontAlgn="auto">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         and be embraced as the Jewish “Messiah”.</a:t>
            </a:r>
          </a:p>
          <a:p>
            <a:pPr marL="274320" indent="-274320" algn="ctr" fontAlgn="auto">
              <a:spcAft>
                <a:spcPts val="0"/>
              </a:spcAft>
              <a:buClr>
                <a:schemeClr val="accent3"/>
              </a:buClr>
              <a:buFont typeface="Wingdings 2"/>
              <a:buNone/>
              <a:defRPr/>
            </a:pPr>
            <a:r>
              <a:rPr lang="en-US" sz="4000" b="1" dirty="0">
                <a:solidFill>
                  <a:srgbClr val="FFFF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https://www.templeinstitute.org/</a:t>
            </a:r>
            <a:endParaRPr lang="en-US" sz="4000" b="1" dirty="0">
              <a:solidFill>
                <a:srgbClr val="FFFF00"/>
              </a:solidFill>
              <a:latin typeface="Times New Roman" panose="02020603050405020304" pitchFamily="18" charset="0"/>
              <a:cs typeface="Times New Roman" panose="02020603050405020304" pitchFamily="18" charset="0"/>
            </a:endParaRPr>
          </a:p>
          <a:p>
            <a:pPr marL="274320" indent="-274320" fontAlgn="auto">
              <a:spcAft>
                <a:spcPts val="0"/>
              </a:spcAft>
              <a:buClr>
                <a:schemeClr val="accent3"/>
              </a:buClr>
              <a:buFont typeface="Wingdings 2"/>
              <a:buNone/>
              <a:defRPr/>
            </a:pP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010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p:cTn id="1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7" dur="500"/>
                                        <p:tgtEl>
                                          <p:spTgt spid="2">
                                            <p:txEl>
                                              <p:pRg st="4" end="4"/>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 calcmode="lin" valueType="num">
                                      <p:cBhvr>
                                        <p:cTn id="20"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anim calcmode="lin" valueType="num">
                                      <p:cBhvr>
                                        <p:cTn id="2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1000"/>
                                        <p:tgtEl>
                                          <p:spTgt spid="2">
                                            <p:txEl>
                                              <p:pRg st="7" end="7"/>
                                            </p:txEl>
                                          </p:spTgt>
                                        </p:tgtEl>
                                      </p:cBhvr>
                                    </p:animEffect>
                                    <p:anim calcmode="lin" valueType="num">
                                      <p:cBhvr>
                                        <p:cTn id="3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1000"/>
                                        <p:tgtEl>
                                          <p:spTgt spid="2">
                                            <p:txEl>
                                              <p:pRg st="8" end="8"/>
                                            </p:txEl>
                                          </p:spTgt>
                                        </p:tgtEl>
                                      </p:cBhvr>
                                    </p:animEffect>
                                    <p:anim calcmode="lin" valueType="num">
                                      <p:cBhvr>
                                        <p:cTn id="3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3E9EC-780D-4CBA-927C-5E8DCB70465E}"/>
              </a:ext>
            </a:extLst>
          </p:cNvPr>
          <p:cNvSpPr/>
          <p:nvPr/>
        </p:nvSpPr>
        <p:spPr>
          <a:xfrm>
            <a:off x="149071" y="4618"/>
            <a:ext cx="11893858" cy="7017306"/>
          </a:xfrm>
          <a:prstGeom prst="rect">
            <a:avLst/>
          </a:prstGeom>
        </p:spPr>
        <p:txBody>
          <a:bodyPr wrap="square">
            <a:spAutoFit/>
          </a:bodyPr>
          <a:lstStyle/>
          <a:p>
            <a:pPr marL="274320" indent="-274320" fontAlgn="auto">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3) He’ll “solve” the Middle East Crisis.  </a:t>
            </a:r>
            <a:r>
              <a:rPr lang="en-US" sz="3600" b="1" dirty="0">
                <a:latin typeface="Times New Roman" panose="02020603050405020304" pitchFamily="18" charset="0"/>
                <a:cs typeface="Times New Roman" panose="02020603050405020304" pitchFamily="18" charset="0"/>
              </a:rPr>
              <a:t>(Daniel 9:27) </a:t>
            </a:r>
          </a:p>
          <a:p>
            <a:pPr marL="274320" indent="-274320" fontAlgn="auto">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  b) Muslim’s will probably accept him as their own     </a:t>
            </a:r>
          </a:p>
          <a:p>
            <a:pPr marL="274320" indent="-274320" fontAlgn="auto">
              <a:spcBef>
                <a:spcPts val="0"/>
              </a:spcBef>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      prophesied “Messiah” known as the “12</a:t>
            </a:r>
            <a:r>
              <a:rPr lang="en-US" sz="4000" b="1" baseline="30000" dirty="0">
                <a:latin typeface="Times New Roman" panose="02020603050405020304" pitchFamily="18" charset="0"/>
                <a:cs typeface="Times New Roman" panose="02020603050405020304" pitchFamily="18" charset="0"/>
              </a:rPr>
              <a:t>th</a:t>
            </a:r>
            <a:r>
              <a:rPr lang="en-US" sz="4000" b="1" dirty="0">
                <a:latin typeface="Times New Roman" panose="02020603050405020304" pitchFamily="18" charset="0"/>
                <a:cs typeface="Times New Roman" panose="02020603050405020304" pitchFamily="18" charset="0"/>
              </a:rPr>
              <a:t> Imam”.</a:t>
            </a:r>
          </a:p>
          <a:p>
            <a:pPr marL="274320" indent="-274320" algn="ctr" fontAlgn="auto">
              <a:spcBef>
                <a:spcPts val="0"/>
              </a:spcBef>
              <a:spcAft>
                <a:spcPts val="0"/>
              </a:spcAft>
              <a:buClr>
                <a:schemeClr val="accent3"/>
              </a:buClr>
              <a:buFont typeface="Wingdings 2"/>
              <a:buNone/>
              <a:defRPr/>
            </a:pPr>
            <a:r>
              <a:rPr lang="en-US" sz="3600" b="1" i="1" dirty="0">
                <a:latin typeface="Times New Roman" panose="02020603050405020304" pitchFamily="18" charset="0"/>
                <a:cs typeface="Times New Roman" panose="02020603050405020304" pitchFamily="18" charset="0"/>
              </a:rPr>
              <a:t>   “The world will not come to an end until a man from my family and of my name </a:t>
            </a:r>
            <a:r>
              <a:rPr lang="en-US" sz="36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shall be master of the world! </a:t>
            </a:r>
          </a:p>
          <a:p>
            <a:pPr marL="274320" indent="-274320" algn="ctr" fontAlgn="auto">
              <a:spcBef>
                <a:spcPts val="1200"/>
              </a:spcBef>
              <a:spcAft>
                <a:spcPts val="0"/>
              </a:spcAft>
              <a:buClr>
                <a:schemeClr val="accent3"/>
              </a:buClr>
              <a:buFont typeface="Wingdings 2"/>
              <a:buNone/>
              <a:defRPr/>
            </a:pPr>
            <a:r>
              <a:rPr lang="en-US" sz="3600" b="1" i="1" dirty="0">
                <a:latin typeface="Times New Roman" panose="02020603050405020304" pitchFamily="18" charset="0"/>
                <a:cs typeface="Times New Roman" panose="02020603050405020304" pitchFamily="18" charset="0"/>
              </a:rPr>
              <a:t>When you see a green ensign coming from the direction of Khorasan, then join them, for the Imam of God will be with the standards who will be called al-Mahdi.” (The Guide)</a:t>
            </a:r>
          </a:p>
          <a:p>
            <a:pPr marL="274320" indent="-274320" algn="ctr" fontAlgn="auto">
              <a:spcBef>
                <a:spcPts val="0"/>
              </a:spcBef>
              <a:spcAft>
                <a:spcPts val="0"/>
              </a:spcAft>
              <a:buClr>
                <a:schemeClr val="accent3"/>
              </a:buClr>
              <a:buFont typeface="Wingdings 2"/>
              <a:buNone/>
              <a:defRPr/>
            </a:pPr>
            <a:r>
              <a:rPr lang="en-US" sz="3600" b="1" dirty="0">
                <a:latin typeface="Times New Roman" panose="02020603050405020304" pitchFamily="18" charset="0"/>
                <a:cs typeface="Times New Roman" panose="02020603050405020304" pitchFamily="18" charset="0"/>
              </a:rPr>
              <a:t>           The “Prophet” Muhammad</a:t>
            </a:r>
          </a:p>
          <a:p>
            <a:pPr marL="274320" indent="-274320" algn="ctr" fontAlgn="auto">
              <a:spcBef>
                <a:spcPts val="0"/>
              </a:spcBef>
              <a:spcAft>
                <a:spcPts val="0"/>
              </a:spcAft>
              <a:buClr>
                <a:schemeClr val="accent3"/>
              </a:buClr>
              <a:buFont typeface="Wingdings 2"/>
              <a:buNone/>
              <a:defRPr/>
            </a:pPr>
            <a:r>
              <a:rPr lang="en-US" sz="2800" b="1" i="1"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https://www.al-islam.org/story-of-the-holy-kaaba-and-its-people-shabbar</a:t>
            </a:r>
            <a:endParaRPr lang="en-US" sz="2800" b="1" i="1" dirty="0">
              <a:latin typeface="Times New Roman" panose="02020603050405020304" pitchFamily="18" charset="0"/>
              <a:cs typeface="Times New Roman" panose="02020603050405020304" pitchFamily="18" charset="0"/>
            </a:endParaRPr>
          </a:p>
          <a:p>
            <a:pPr marL="274320" indent="-274320" algn="ctr" fontAlgn="auto">
              <a:spcBef>
                <a:spcPts val="0"/>
              </a:spcBef>
              <a:spcAft>
                <a:spcPts val="0"/>
              </a:spcAft>
              <a:buClr>
                <a:schemeClr val="accent3"/>
              </a:buClr>
              <a:buFont typeface="Wingdings 2"/>
              <a:buNone/>
              <a:defRPr/>
            </a:pPr>
            <a:r>
              <a:rPr lang="en-US" sz="2800" b="1" i="1" dirty="0">
                <a:latin typeface="Times New Roman" panose="02020603050405020304" pitchFamily="18" charset="0"/>
                <a:cs typeface="Times New Roman" panose="02020603050405020304" pitchFamily="18" charset="0"/>
              </a:rPr>
              <a:t>/twelfth-imam-</a:t>
            </a:r>
            <a:r>
              <a:rPr lang="en-US" sz="2800" b="1" i="1" dirty="0" err="1">
                <a:latin typeface="Times New Roman" panose="02020603050405020304" pitchFamily="18" charset="0"/>
                <a:cs typeface="Times New Roman" panose="02020603050405020304" pitchFamily="18" charset="0"/>
              </a:rPr>
              <a:t>muhammad</a:t>
            </a:r>
            <a:r>
              <a:rPr lang="en-US" sz="2800" b="1" i="1" dirty="0">
                <a:latin typeface="Times New Roman" panose="02020603050405020304" pitchFamily="18" charset="0"/>
                <a:cs typeface="Times New Roman" panose="02020603050405020304" pitchFamily="18" charset="0"/>
              </a:rPr>
              <a:t>-ibn-al-</a:t>
            </a:r>
            <a:r>
              <a:rPr lang="en-US" sz="2800" b="1" i="1" dirty="0" err="1">
                <a:latin typeface="Times New Roman" panose="02020603050405020304" pitchFamily="18" charset="0"/>
                <a:cs typeface="Times New Roman" panose="02020603050405020304" pitchFamily="18" charset="0"/>
              </a:rPr>
              <a:t>hasan</a:t>
            </a:r>
            <a:r>
              <a:rPr lang="en-US" sz="2800" b="1" i="1" dirty="0">
                <a:latin typeface="Times New Roman" panose="02020603050405020304" pitchFamily="18" charset="0"/>
                <a:cs typeface="Times New Roman" panose="02020603050405020304" pitchFamily="18" charset="0"/>
              </a:rPr>
              <a:t>-al-</a:t>
            </a:r>
            <a:r>
              <a:rPr lang="en-US" sz="2800" b="1" i="1" dirty="0" err="1">
                <a:latin typeface="Times New Roman" panose="02020603050405020304" pitchFamily="18" charset="0"/>
                <a:cs typeface="Times New Roman" panose="02020603050405020304" pitchFamily="18" charset="0"/>
              </a:rPr>
              <a:t>mahdi</a:t>
            </a:r>
            <a:endParaRPr lang="en-US" sz="2800" b="1" i="1" dirty="0">
              <a:latin typeface="Times New Roman" panose="02020603050405020304" pitchFamily="18" charset="0"/>
              <a:cs typeface="Times New Roman" panose="02020603050405020304" pitchFamily="18" charset="0"/>
            </a:endParaRPr>
          </a:p>
          <a:p>
            <a:pPr marL="274320" indent="-274320" algn="ctr" fontAlgn="auto">
              <a:spcBef>
                <a:spcPts val="0"/>
              </a:spcBef>
              <a:spcAft>
                <a:spcPts val="0"/>
              </a:spcAft>
              <a:buClr>
                <a:schemeClr val="accent3"/>
              </a:buClr>
              <a:buFont typeface="Wingdings 2"/>
              <a:buNone/>
              <a:defRPr/>
            </a:pPr>
            <a:endParaRPr lang="en-US" sz="4800" b="1" i="1" dirty="0">
              <a:latin typeface="Times New Roman" panose="02020603050405020304" pitchFamily="18" charset="0"/>
              <a:cs typeface="Times New Roman" panose="02020603050405020304" pitchFamily="18" charset="0"/>
            </a:endParaRPr>
          </a:p>
        </p:txBody>
      </p:sp>
      <p:pic>
        <p:nvPicPr>
          <p:cNvPr id="14" name="Picture 13" descr="A picture containing photo&#10;&#10;Description generated with very high confidence">
            <a:extLst>
              <a:ext uri="{FF2B5EF4-FFF2-40B4-BE49-F238E27FC236}">
                <a16:creationId xmlns:a16="http://schemas.microsoft.com/office/drawing/2014/main" id="{CD02AEB2-207D-489F-A67D-817B7B7AE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0"/>
            <a:ext cx="6858000" cy="4868801"/>
          </a:xfrm>
          <a:prstGeom prst="rect">
            <a:avLst/>
          </a:prstGeom>
        </p:spPr>
      </p:pic>
    </p:spTree>
    <p:extLst>
      <p:ext uri="{BB962C8B-B14F-4D97-AF65-F5344CB8AC3E}">
        <p14:creationId xmlns:p14="http://schemas.microsoft.com/office/powerpoint/2010/main" val="35270009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 calcmode="lin" valueType="num">
                                      <p:cBhvr>
                                        <p:cTn id="1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2">
                                            <p:txEl>
                                              <p:pRg st="4" end="4"/>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p:cTn id="19"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anim calcmode="lin" valueType="num">
                                      <p:cBhvr>
                                        <p:cTn id="3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1000"/>
                                        <p:tgtEl>
                                          <p:spTgt spid="2">
                                            <p:txEl>
                                              <p:pRg st="7" end="7"/>
                                            </p:txEl>
                                          </p:spTgt>
                                        </p:tgtEl>
                                      </p:cBhvr>
                                    </p:animEffect>
                                    <p:anim calcmode="lin" valueType="num">
                                      <p:cBhvr>
                                        <p:cTn id="3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person&#10;&#10;Description generated with very high confidence">
            <a:extLst>
              <a:ext uri="{FF2B5EF4-FFF2-40B4-BE49-F238E27FC236}">
                <a16:creationId xmlns:a16="http://schemas.microsoft.com/office/drawing/2014/main" id="{32EA6EC6-AF72-439B-BA98-6F5D82E32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99812"/>
            <a:ext cx="11887200" cy="5953570"/>
          </a:xfrm>
          <a:prstGeom prst="rect">
            <a:avLst/>
          </a:prstGeom>
        </p:spPr>
      </p:pic>
      <p:sp>
        <p:nvSpPr>
          <p:cNvPr id="10" name="Rectangle 9">
            <a:extLst>
              <a:ext uri="{FF2B5EF4-FFF2-40B4-BE49-F238E27FC236}">
                <a16:creationId xmlns:a16="http://schemas.microsoft.com/office/drawing/2014/main" id="{F037415A-4E0C-4D32-9E14-B2A35F1D98D7}"/>
              </a:ext>
            </a:extLst>
          </p:cNvPr>
          <p:cNvSpPr/>
          <p:nvPr/>
        </p:nvSpPr>
        <p:spPr>
          <a:xfrm>
            <a:off x="152400" y="84204"/>
            <a:ext cx="12801600" cy="707886"/>
          </a:xfrm>
          <a:prstGeom prst="rect">
            <a:avLst/>
          </a:prstGeom>
        </p:spPr>
        <p:txBody>
          <a:bodyPr wrap="square">
            <a:spAutoFit/>
          </a:bodyPr>
          <a:lstStyle/>
          <a:p>
            <a:pPr algn="ctr"/>
            <a:r>
              <a:rPr lang="en-US" sz="4000" b="1" i="1" dirty="0">
                <a:latin typeface="Times New Roman" panose="02020603050405020304" pitchFamily="18" charset="0"/>
                <a:cs typeface="Times New Roman" panose="02020603050405020304" pitchFamily="18" charset="0"/>
              </a:rPr>
              <a:t>“The Return of the Mahdi is Imminent” </a:t>
            </a:r>
            <a:r>
              <a:rPr lang="en-US" sz="3600" b="1" i="1" dirty="0">
                <a:latin typeface="arial" panose="020B0604020202020204" pitchFamily="34" charset="0"/>
              </a:rPr>
              <a:t>  </a:t>
            </a:r>
            <a:r>
              <a:rPr lang="en-US" sz="2800" b="1" dirty="0"/>
              <a:t>Ahmadinejad</a:t>
            </a:r>
          </a:p>
        </p:txBody>
      </p:sp>
    </p:spTree>
    <p:extLst>
      <p:ext uri="{BB962C8B-B14F-4D97-AF65-F5344CB8AC3E}">
        <p14:creationId xmlns:p14="http://schemas.microsoft.com/office/powerpoint/2010/main" val="59523407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3E9EC-780D-4CBA-927C-5E8DCB70465E}"/>
              </a:ext>
            </a:extLst>
          </p:cNvPr>
          <p:cNvSpPr/>
          <p:nvPr/>
        </p:nvSpPr>
        <p:spPr>
          <a:xfrm>
            <a:off x="149071" y="4618"/>
            <a:ext cx="11893858" cy="2154436"/>
          </a:xfrm>
          <a:prstGeom prst="rect">
            <a:avLst/>
          </a:prstGeom>
        </p:spPr>
        <p:txBody>
          <a:bodyPr wrap="square">
            <a:spAutoFit/>
          </a:bodyPr>
          <a:lstStyle/>
          <a:p>
            <a:pPr marL="274320" indent="-274320" fontAlgn="auto">
              <a:spcAft>
                <a:spcPts val="0"/>
              </a:spcAft>
              <a:buClr>
                <a:schemeClr val="accent3"/>
              </a:buClr>
              <a:buFont typeface="Wingdings 2"/>
              <a:buNone/>
              <a:defRPr/>
            </a:pPr>
            <a:r>
              <a:rPr lang="en-US" sz="5400" b="1" dirty="0">
                <a:latin typeface="Times New Roman" panose="02020603050405020304" pitchFamily="18" charset="0"/>
                <a:cs typeface="Times New Roman" panose="02020603050405020304" pitchFamily="18" charset="0"/>
              </a:rPr>
              <a:t>1. The Tribulation “Rise of the Beast”</a:t>
            </a:r>
          </a:p>
          <a:p>
            <a:pPr marL="274320" indent="-274320" fontAlgn="auto">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4) He’ll be backed by 10 major Nations in his rise      </a:t>
            </a:r>
          </a:p>
          <a:p>
            <a:pPr marL="274320" indent="-274320" fontAlgn="auto">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       to world wide power.  (Dan. 7:7,24; Rev. 17:12)</a:t>
            </a:r>
          </a:p>
        </p:txBody>
      </p:sp>
      <p:pic>
        <p:nvPicPr>
          <p:cNvPr id="3" name="Picture 2">
            <a:extLst>
              <a:ext uri="{FF2B5EF4-FFF2-40B4-BE49-F238E27FC236}">
                <a16:creationId xmlns:a16="http://schemas.microsoft.com/office/drawing/2014/main" id="{C39819AA-5152-4956-B3FD-8E30E98C8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0" y="1905000"/>
            <a:ext cx="5918201" cy="5048252"/>
          </a:xfrm>
          <a:prstGeom prst="rect">
            <a:avLst/>
          </a:prstGeom>
        </p:spPr>
      </p:pic>
      <p:sp>
        <p:nvSpPr>
          <p:cNvPr id="4" name="Rectangle 3">
            <a:extLst>
              <a:ext uri="{FF2B5EF4-FFF2-40B4-BE49-F238E27FC236}">
                <a16:creationId xmlns:a16="http://schemas.microsoft.com/office/drawing/2014/main" id="{7AA2D3CB-F2A1-413C-9262-E293B007661A}"/>
              </a:ext>
            </a:extLst>
          </p:cNvPr>
          <p:cNvSpPr/>
          <p:nvPr/>
        </p:nvSpPr>
        <p:spPr>
          <a:xfrm>
            <a:off x="149071" y="2159054"/>
            <a:ext cx="7851929" cy="4431983"/>
          </a:xfrm>
          <a:prstGeom prst="rect">
            <a:avLst/>
          </a:prstGeom>
        </p:spPr>
        <p:txBody>
          <a:bodyPr wrap="square">
            <a:spAutoFit/>
          </a:bodyPr>
          <a:lstStyle/>
          <a:p>
            <a:pPr algn="ctr"/>
            <a:r>
              <a:rPr lang="en-US" sz="3600" b="1" i="1" dirty="0">
                <a:solidFill>
                  <a:srgbClr val="FFFF00"/>
                </a:solidFill>
                <a:latin typeface="Times New Roman" panose="02020603050405020304" pitchFamily="18" charset="0"/>
                <a:cs typeface="Times New Roman" panose="02020603050405020304" pitchFamily="18" charset="0"/>
              </a:rPr>
              <a:t>“the ten horns …are ten kings, which have received no kingdom as yet; but receive power as kings …with the beast. </a:t>
            </a:r>
          </a:p>
          <a:p>
            <a:pPr algn="ctr">
              <a:spcBef>
                <a:spcPts val="1200"/>
              </a:spcBef>
            </a:pPr>
            <a:r>
              <a:rPr lang="en-US" sz="3600" b="1" i="1" dirty="0">
                <a:solidFill>
                  <a:srgbClr val="FFFF00"/>
                </a:solidFill>
                <a:latin typeface="Times New Roman" panose="02020603050405020304" pitchFamily="18" charset="0"/>
                <a:cs typeface="Times New Roman" panose="02020603050405020304" pitchFamily="18" charset="0"/>
              </a:rPr>
              <a:t>  These have one mind, and shall give their power and strength unto the beast.</a:t>
            </a:r>
          </a:p>
          <a:p>
            <a:pPr algn="ctr">
              <a:spcBef>
                <a:spcPts val="1200"/>
              </a:spcBef>
            </a:pPr>
            <a:r>
              <a:rPr lang="en-US" sz="3600" b="1" i="1" dirty="0"/>
              <a:t>Muslim’s call this the “caliphate”!</a:t>
            </a:r>
          </a:p>
          <a:p>
            <a:pPr algn="ctr">
              <a:spcBef>
                <a:spcPts val="1200"/>
              </a:spcBef>
            </a:pPr>
            <a:r>
              <a:rPr lang="en-US" sz="3600" b="1" i="1" dirty="0"/>
              <a:t>(Uniting 2.2 billion Muslims)</a:t>
            </a:r>
            <a:endParaRPr lang="en-US" sz="2000" b="1" i="1" dirty="0"/>
          </a:p>
        </p:txBody>
      </p:sp>
    </p:spTree>
    <p:extLst>
      <p:ext uri="{BB962C8B-B14F-4D97-AF65-F5344CB8AC3E}">
        <p14:creationId xmlns:p14="http://schemas.microsoft.com/office/powerpoint/2010/main" val="2302112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3E9EC-780D-4CBA-927C-5E8DCB70465E}"/>
              </a:ext>
            </a:extLst>
          </p:cNvPr>
          <p:cNvSpPr/>
          <p:nvPr/>
        </p:nvSpPr>
        <p:spPr>
          <a:xfrm>
            <a:off x="149071" y="4618"/>
            <a:ext cx="11893858" cy="2769989"/>
          </a:xfrm>
          <a:prstGeom prst="rect">
            <a:avLst/>
          </a:prstGeom>
        </p:spPr>
        <p:txBody>
          <a:bodyPr wrap="square">
            <a:spAutoFit/>
          </a:bodyPr>
          <a:lstStyle/>
          <a:p>
            <a:pPr marL="274320" indent="-274320" fontAlgn="auto">
              <a:spcAft>
                <a:spcPts val="0"/>
              </a:spcAft>
              <a:buClr>
                <a:schemeClr val="accent3"/>
              </a:buClr>
              <a:buFont typeface="Wingdings 2"/>
              <a:buNone/>
              <a:defRPr/>
            </a:pPr>
            <a:r>
              <a:rPr lang="en-US" sz="5400" b="1" dirty="0">
                <a:latin typeface="Times New Roman" panose="02020603050405020304" pitchFamily="18" charset="0"/>
                <a:cs typeface="Times New Roman" panose="02020603050405020304" pitchFamily="18" charset="0"/>
              </a:rPr>
              <a:t>1. The Tribulation “Rise of the Beast”</a:t>
            </a:r>
          </a:p>
          <a:p>
            <a:pPr marL="274320" indent="-274320" fontAlgn="auto">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5) His “Kingdom” includes characteristics of the </a:t>
            </a:r>
          </a:p>
          <a:p>
            <a:pPr marL="274320" indent="-274320" fontAlgn="auto">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     previous empires. Dan. 7:17-22;  Rev. 13:2</a:t>
            </a:r>
          </a:p>
          <a:p>
            <a:pPr marL="274320" indent="-274320" fontAlgn="auto">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a:t>
            </a:r>
            <a:r>
              <a:rPr lang="en-US" sz="4000" b="1" dirty="0">
                <a:latin typeface="Times New Roman" panose="02020603050405020304" pitchFamily="18" charset="0"/>
                <a:cs typeface="Times New Roman" panose="02020603050405020304" pitchFamily="18" charset="0"/>
              </a:rPr>
              <a:t>Babylon, Persia, Greece, Rome.)</a:t>
            </a:r>
          </a:p>
        </p:txBody>
      </p:sp>
      <p:pic>
        <p:nvPicPr>
          <p:cNvPr id="3" name="Picture 2">
            <a:extLst>
              <a:ext uri="{FF2B5EF4-FFF2-40B4-BE49-F238E27FC236}">
                <a16:creationId xmlns:a16="http://schemas.microsoft.com/office/drawing/2014/main" id="{C39819AA-5152-4956-B3FD-8E30E98C8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2154134"/>
            <a:ext cx="6223001" cy="4667252"/>
          </a:xfrm>
          <a:prstGeom prst="rect">
            <a:avLst/>
          </a:prstGeom>
        </p:spPr>
      </p:pic>
      <p:sp>
        <p:nvSpPr>
          <p:cNvPr id="4" name="Rectangle 3">
            <a:extLst>
              <a:ext uri="{FF2B5EF4-FFF2-40B4-BE49-F238E27FC236}">
                <a16:creationId xmlns:a16="http://schemas.microsoft.com/office/drawing/2014/main" id="{FCE78560-E0F0-4AB6-9D8F-073BED3221F9}"/>
              </a:ext>
            </a:extLst>
          </p:cNvPr>
          <p:cNvSpPr/>
          <p:nvPr/>
        </p:nvSpPr>
        <p:spPr>
          <a:xfrm>
            <a:off x="149071" y="3043670"/>
            <a:ext cx="7775729" cy="2554545"/>
          </a:xfrm>
          <a:prstGeom prst="rect">
            <a:avLst/>
          </a:prstGeom>
        </p:spPr>
        <p:txBody>
          <a:bodyPr wrap="square">
            <a:spAutoFit/>
          </a:bodyPr>
          <a:lstStyle/>
          <a:p>
            <a:pPr marL="274320" indent="-274320" algn="ctr" fontAlgn="auto">
              <a:spcAft>
                <a:spcPts val="0"/>
              </a:spcAft>
              <a:buClr>
                <a:schemeClr val="accent3"/>
              </a:buClr>
              <a:buFont typeface="Wingdings 2"/>
              <a:buNone/>
              <a:defRPr/>
            </a:pPr>
            <a:r>
              <a:rPr lang="en-US" sz="2000" b="1" i="1" dirty="0">
                <a:solidFill>
                  <a:srgbClr val="FFFF00"/>
                </a:solidFill>
                <a:latin typeface="Times New Roman" panose="02020603050405020304" pitchFamily="18" charset="0"/>
                <a:cs typeface="Times New Roman" panose="02020603050405020304" pitchFamily="18" charset="0"/>
              </a:rPr>
              <a:t> </a:t>
            </a:r>
            <a:r>
              <a:rPr lang="en-US" sz="3600" b="1" i="1" dirty="0">
                <a:solidFill>
                  <a:srgbClr val="FFFF00"/>
                </a:solidFill>
                <a:latin typeface="Times New Roman" panose="02020603050405020304" pitchFamily="18" charset="0"/>
                <a:cs typeface="Times New Roman" panose="02020603050405020304" pitchFamily="18" charset="0"/>
              </a:rPr>
              <a:t>“</a:t>
            </a:r>
            <a:r>
              <a:rPr lang="en-US" sz="4000" b="1" i="1" dirty="0">
                <a:solidFill>
                  <a:srgbClr val="FFFF00"/>
                </a:solidFill>
                <a:latin typeface="Times New Roman" panose="02020603050405020304" pitchFamily="18" charset="0"/>
                <a:cs typeface="Times New Roman" panose="02020603050405020304" pitchFamily="18" charset="0"/>
              </a:rPr>
              <a:t>the beast …was like a leopard, </a:t>
            </a:r>
          </a:p>
          <a:p>
            <a:pPr marL="274320" indent="-274320" algn="ctr" fontAlgn="auto">
              <a:spcAft>
                <a:spcPts val="0"/>
              </a:spcAft>
              <a:buClr>
                <a:schemeClr val="accent3"/>
              </a:buClr>
              <a:buFont typeface="Wingdings 2"/>
              <a:buNone/>
              <a:defRPr/>
            </a:pPr>
            <a:r>
              <a:rPr lang="en-US" sz="4000" b="1" i="1" dirty="0">
                <a:solidFill>
                  <a:srgbClr val="FFFF00"/>
                </a:solidFill>
                <a:latin typeface="Times New Roman" panose="02020603050405020304" pitchFamily="18" charset="0"/>
                <a:cs typeface="Times New Roman" panose="02020603050405020304" pitchFamily="18" charset="0"/>
              </a:rPr>
              <a:t>          his feet were as a bear, </a:t>
            </a:r>
          </a:p>
          <a:p>
            <a:pPr marL="274320" indent="-274320" algn="ctr" fontAlgn="auto">
              <a:spcAft>
                <a:spcPts val="0"/>
              </a:spcAft>
              <a:buClr>
                <a:schemeClr val="accent3"/>
              </a:buClr>
              <a:buFont typeface="Wingdings 2"/>
              <a:buNone/>
              <a:defRPr/>
            </a:pPr>
            <a:r>
              <a:rPr lang="en-US" sz="4000" b="1" i="1" dirty="0">
                <a:solidFill>
                  <a:srgbClr val="FFFF00"/>
                </a:solidFill>
                <a:latin typeface="Times New Roman" panose="02020603050405020304" pitchFamily="18" charset="0"/>
                <a:cs typeface="Times New Roman" panose="02020603050405020304" pitchFamily="18" charset="0"/>
              </a:rPr>
              <a:t> and his mouth as the mouth of a lion:”</a:t>
            </a:r>
          </a:p>
        </p:txBody>
      </p:sp>
    </p:spTree>
    <p:extLst>
      <p:ext uri="{BB962C8B-B14F-4D97-AF65-F5344CB8AC3E}">
        <p14:creationId xmlns:p14="http://schemas.microsoft.com/office/powerpoint/2010/main" val="212910722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22A625-95D2-4225-9194-31C78E24FCD8}"/>
              </a:ext>
            </a:extLst>
          </p:cNvPr>
          <p:cNvSpPr/>
          <p:nvPr/>
        </p:nvSpPr>
        <p:spPr>
          <a:xfrm>
            <a:off x="-23091" y="13854"/>
            <a:ext cx="11506200" cy="769441"/>
          </a:xfrm>
          <a:prstGeom prst="rect">
            <a:avLst/>
          </a:prstGeom>
        </p:spPr>
        <p:txBody>
          <a:bodyPr wrap="square">
            <a:spAutoFit/>
          </a:bodyPr>
          <a:lstStyle/>
          <a:p>
            <a:pPr marL="274320" indent="-274320" algn="ctr" fontAlgn="auto">
              <a:spcAft>
                <a:spcPts val="0"/>
              </a:spcAft>
              <a:buClr>
                <a:schemeClr val="accent3"/>
              </a:buClr>
              <a:buFont typeface="Wingdings 2"/>
              <a:buNone/>
              <a:defRPr/>
            </a:pPr>
            <a:r>
              <a:rPr lang="en-US" sz="4400" b="1" dirty="0">
                <a:latin typeface="Times New Roman" panose="02020603050405020304" pitchFamily="18" charset="0"/>
                <a:cs typeface="Times New Roman" panose="02020603050405020304" pitchFamily="18" charset="0"/>
              </a:rPr>
              <a:t>6) His kingdom will be Satanically enabled!  </a:t>
            </a:r>
            <a:endParaRPr lang="en-US" sz="2400" b="1" i="1" dirty="0">
              <a:solidFill>
                <a:srgbClr val="FFFF00"/>
              </a:solidFill>
              <a:latin typeface="Times New Roman" panose="02020603050405020304" pitchFamily="18" charset="0"/>
              <a:cs typeface="Times New Roman" panose="02020603050405020304" pitchFamily="18" charset="0"/>
            </a:endParaRPr>
          </a:p>
        </p:txBody>
      </p:sp>
      <p:pic>
        <p:nvPicPr>
          <p:cNvPr id="7" name="Picture 6" descr="A close up of a flower&#10;&#10;Description generated with high confidence">
            <a:extLst>
              <a:ext uri="{FF2B5EF4-FFF2-40B4-BE49-F238E27FC236}">
                <a16:creationId xmlns:a16="http://schemas.microsoft.com/office/drawing/2014/main" id="{C9E53219-22E4-4F42-83F7-274456F2D365}"/>
              </a:ext>
            </a:extLst>
          </p:cNvPr>
          <p:cNvPicPr>
            <a:picLocks noChangeAspect="1"/>
          </p:cNvPicPr>
          <p:nvPr/>
        </p:nvPicPr>
        <p:blipFill rotWithShape="1">
          <a:blip r:embed="rId2">
            <a:extLst>
              <a:ext uri="{28A0092B-C50C-407E-A947-70E740481C1C}">
                <a14:useLocalDpi xmlns:a14="http://schemas.microsoft.com/office/drawing/2010/main" val="0"/>
              </a:ext>
            </a:extLst>
          </a:blip>
          <a:srcRect l="8333" t="13531" r="6667" b="13531"/>
          <a:stretch/>
        </p:blipFill>
        <p:spPr>
          <a:xfrm>
            <a:off x="6938818" y="3460370"/>
            <a:ext cx="5257800" cy="3383776"/>
          </a:xfrm>
          <a:prstGeom prst="rect">
            <a:avLst/>
          </a:prstGeom>
        </p:spPr>
      </p:pic>
      <p:sp>
        <p:nvSpPr>
          <p:cNvPr id="8" name="Rectangle 7">
            <a:extLst>
              <a:ext uri="{FF2B5EF4-FFF2-40B4-BE49-F238E27FC236}">
                <a16:creationId xmlns:a16="http://schemas.microsoft.com/office/drawing/2014/main" id="{12B5DBF4-AC67-480C-86D8-375A46E5EF39}"/>
              </a:ext>
            </a:extLst>
          </p:cNvPr>
          <p:cNvSpPr/>
          <p:nvPr/>
        </p:nvSpPr>
        <p:spPr>
          <a:xfrm>
            <a:off x="4618" y="783295"/>
            <a:ext cx="12111182" cy="2739211"/>
          </a:xfrm>
          <a:prstGeom prst="rect">
            <a:avLst/>
          </a:prstGeom>
        </p:spPr>
        <p:txBody>
          <a:bodyPr wrap="square">
            <a:spAutoFit/>
          </a:bodyPr>
          <a:lstStyle/>
          <a:p>
            <a:pPr algn="ctr"/>
            <a:r>
              <a:rPr lang="en-US" sz="3200" b="1" dirty="0"/>
              <a:t>Rev 12:9 </a:t>
            </a:r>
            <a:r>
              <a:rPr lang="en-US" sz="3600" b="1" i="1" dirty="0">
                <a:solidFill>
                  <a:srgbClr val="FFFF00"/>
                </a:solidFill>
                <a:latin typeface="Times New Roman" panose="02020603050405020304" pitchFamily="18" charset="0"/>
                <a:cs typeface="Times New Roman" panose="02020603050405020304" pitchFamily="18" charset="0"/>
              </a:rPr>
              <a:t>“the great dragon was cast out, that old serpent, </a:t>
            </a:r>
          </a:p>
          <a:p>
            <a:pPr algn="ctr"/>
            <a:r>
              <a:rPr lang="en-US" sz="3600" b="1" i="1" dirty="0">
                <a:solidFill>
                  <a:srgbClr val="FFFF00"/>
                </a:solidFill>
                <a:latin typeface="Times New Roman" panose="02020603050405020304" pitchFamily="18" charset="0"/>
                <a:cs typeface="Times New Roman" panose="02020603050405020304" pitchFamily="18" charset="0"/>
              </a:rPr>
              <a:t>called the Devil, and Satan, which </a:t>
            </a:r>
            <a:r>
              <a:rPr lang="en-US" sz="3600" b="1" i="1" dirty="0" err="1">
                <a:solidFill>
                  <a:srgbClr val="FFFF00"/>
                </a:solidFill>
                <a:latin typeface="Times New Roman" panose="02020603050405020304" pitchFamily="18" charset="0"/>
                <a:cs typeface="Times New Roman" panose="02020603050405020304" pitchFamily="18" charset="0"/>
              </a:rPr>
              <a:t>deceiveth</a:t>
            </a:r>
            <a:r>
              <a:rPr lang="en-US" sz="3600" b="1" i="1" dirty="0">
                <a:solidFill>
                  <a:srgbClr val="FFFF00"/>
                </a:solidFill>
                <a:latin typeface="Times New Roman" panose="02020603050405020304" pitchFamily="18" charset="0"/>
                <a:cs typeface="Times New Roman" panose="02020603050405020304" pitchFamily="18" charset="0"/>
              </a:rPr>
              <a:t> the whole world:</a:t>
            </a:r>
          </a:p>
          <a:p>
            <a:pPr algn="ctr"/>
            <a:r>
              <a:rPr lang="en-US" sz="4000" b="1" i="1" dirty="0">
                <a:solidFill>
                  <a:srgbClr val="FFFF00"/>
                </a:solidFill>
                <a:latin typeface="Times New Roman" panose="02020603050405020304" pitchFamily="18" charset="0"/>
                <a:cs typeface="Times New Roman" panose="02020603050405020304" pitchFamily="18" charset="0"/>
              </a:rPr>
              <a:t> he was cast out into the earth,</a:t>
            </a:r>
          </a:p>
          <a:p>
            <a:pPr algn="ctr"/>
            <a:r>
              <a:rPr lang="en-US" sz="4000" b="1" i="1" dirty="0">
                <a:solidFill>
                  <a:srgbClr val="FFFF00"/>
                </a:solidFill>
                <a:latin typeface="Times New Roman" panose="02020603050405020304" pitchFamily="18" charset="0"/>
                <a:cs typeface="Times New Roman" panose="02020603050405020304" pitchFamily="18" charset="0"/>
              </a:rPr>
              <a:t> and his angels were cast out with him.” </a:t>
            </a:r>
            <a:br>
              <a:rPr lang="en-US" sz="3600" b="1" i="1" dirty="0">
                <a:solidFill>
                  <a:srgbClr val="FFFF00"/>
                </a:solidFill>
                <a:latin typeface="Times New Roman" panose="02020603050405020304" pitchFamily="18" charset="0"/>
                <a:cs typeface="Times New Roman" panose="02020603050405020304" pitchFamily="18" charset="0"/>
              </a:rPr>
            </a:br>
            <a:endParaRPr lang="en-US" sz="2000" b="1" i="1" dirty="0">
              <a:solidFill>
                <a:srgbClr val="FFFF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0E0928E-6626-4721-B473-869F65F23B9B}"/>
              </a:ext>
            </a:extLst>
          </p:cNvPr>
          <p:cNvSpPr/>
          <p:nvPr/>
        </p:nvSpPr>
        <p:spPr>
          <a:xfrm>
            <a:off x="421409" y="3608688"/>
            <a:ext cx="6324600" cy="2800767"/>
          </a:xfrm>
          <a:prstGeom prst="rect">
            <a:avLst/>
          </a:prstGeom>
        </p:spPr>
        <p:txBody>
          <a:bodyPr wrap="square">
            <a:spAutoFit/>
          </a:bodyPr>
          <a:lstStyle/>
          <a:p>
            <a:pPr algn="ctr"/>
            <a:r>
              <a:rPr lang="en-US" sz="3200" b="1" dirty="0">
                <a:latin typeface="Times New Roman" panose="02020603050405020304" pitchFamily="18" charset="0"/>
                <a:cs typeface="Times New Roman" panose="02020603050405020304" pitchFamily="18" charset="0"/>
              </a:rPr>
              <a:t>Rev 13:2  </a:t>
            </a:r>
            <a:r>
              <a:rPr lang="en-US" sz="4400" b="1" i="1" dirty="0">
                <a:solidFill>
                  <a:srgbClr val="FFFF00"/>
                </a:solidFill>
                <a:latin typeface="Times New Roman" panose="02020603050405020304" pitchFamily="18" charset="0"/>
                <a:cs typeface="Times New Roman" panose="02020603050405020304" pitchFamily="18" charset="0"/>
              </a:rPr>
              <a:t>“the dragon gave him </a:t>
            </a:r>
            <a:r>
              <a:rPr lang="en-US" sz="4000" b="1" dirty="0">
                <a:latin typeface="Times New Roman" panose="02020603050405020304" pitchFamily="18" charset="0"/>
                <a:cs typeface="Times New Roman" panose="02020603050405020304" pitchFamily="18" charset="0"/>
              </a:rPr>
              <a:t>(the beast)</a:t>
            </a:r>
            <a:r>
              <a:rPr lang="en-US" sz="4400" b="1" i="1" dirty="0">
                <a:solidFill>
                  <a:srgbClr val="FFFF00"/>
                </a:solidFill>
                <a:latin typeface="Times New Roman" panose="02020603050405020304" pitchFamily="18" charset="0"/>
                <a:cs typeface="Times New Roman" panose="02020603050405020304" pitchFamily="18" charset="0"/>
              </a:rPr>
              <a:t> his power, </a:t>
            </a:r>
          </a:p>
          <a:p>
            <a:pPr algn="ctr"/>
            <a:r>
              <a:rPr lang="en-US" sz="4400" b="1" i="1" dirty="0">
                <a:solidFill>
                  <a:srgbClr val="FFFF00"/>
                </a:solidFill>
                <a:latin typeface="Times New Roman" panose="02020603050405020304" pitchFamily="18" charset="0"/>
                <a:cs typeface="Times New Roman" panose="02020603050405020304" pitchFamily="18" charset="0"/>
              </a:rPr>
              <a:t>and his seat, </a:t>
            </a:r>
          </a:p>
          <a:p>
            <a:pPr algn="ctr"/>
            <a:r>
              <a:rPr lang="en-US" sz="4400" b="1" i="1" dirty="0">
                <a:solidFill>
                  <a:srgbClr val="FFFF00"/>
                </a:solidFill>
                <a:latin typeface="Times New Roman" panose="02020603050405020304" pitchFamily="18" charset="0"/>
                <a:cs typeface="Times New Roman" panose="02020603050405020304" pitchFamily="18" charset="0"/>
              </a:rPr>
              <a:t>and great authority</a:t>
            </a:r>
            <a:r>
              <a:rPr lang="en-US" b="1" i="1" dirty="0">
                <a:solidFill>
                  <a:srgbClr val="FFFF00"/>
                </a:solidFill>
                <a:latin typeface="Times New Roman" panose="02020603050405020304" pitchFamily="18" charset="0"/>
                <a:cs typeface="Times New Roman" panose="02020603050405020304" pitchFamily="18" charset="0"/>
              </a:rPr>
              <a:t>.</a:t>
            </a:r>
            <a:r>
              <a:rPr lang="en-US" sz="3200" b="1" i="1" dirty="0">
                <a:solidFill>
                  <a:srgbClr val="FFFF00"/>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182565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p:cTn id="13"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152400" y="228600"/>
            <a:ext cx="11887199" cy="6085284"/>
          </a:xfrm>
          <a:ln/>
        </p:spPr>
        <p:txBody>
          <a:bodyPr vert="horz" wrap="square" lIns="26788" tIns="26788" rIns="218585" bIns="26788" numCol="1" anchor="t" anchorCtr="0" compatLnSpc="1">
            <a:prstTxWarp prst="textNoShape">
              <a:avLst/>
            </a:prstTxWarp>
          </a:bodyPr>
          <a:lstStyle/>
          <a:p>
            <a:pPr marL="3348" indent="0" algn="ctr">
              <a:buNone/>
            </a:pPr>
            <a:r>
              <a:rPr lang="en-US" altLang="en-US" sz="4800" b="1" dirty="0">
                <a:latin typeface="Times New Roman" panose="02020603050405020304" pitchFamily="18" charset="0"/>
                <a:cs typeface="Times New Roman" panose="02020603050405020304" pitchFamily="18" charset="0"/>
              </a:rPr>
              <a:t>Isaiah 46:9-10 </a:t>
            </a:r>
          </a:p>
          <a:p>
            <a:pPr marL="3348" indent="0" algn="ctr">
              <a:buNone/>
            </a:pPr>
            <a:r>
              <a:rPr lang="en-US" altLang="en-US" sz="4800" b="1" i="1" dirty="0">
                <a:solidFill>
                  <a:srgbClr val="FFFF00"/>
                </a:solidFill>
                <a:latin typeface="Times New Roman" panose="02020603050405020304" pitchFamily="18" charset="0"/>
                <a:cs typeface="Times New Roman" panose="02020603050405020304" pitchFamily="18" charset="0"/>
              </a:rPr>
              <a:t>“Remember the former things of old: for I am God, and there is none else;</a:t>
            </a:r>
          </a:p>
          <a:p>
            <a:pPr marL="3348" indent="0" algn="ctr">
              <a:buNone/>
            </a:pPr>
            <a:r>
              <a:rPr lang="en-US" altLang="en-US" sz="4800" b="1" i="1" dirty="0">
                <a:solidFill>
                  <a:srgbClr val="FFFF00"/>
                </a:solidFill>
                <a:latin typeface="Times New Roman" panose="02020603050405020304" pitchFamily="18" charset="0"/>
                <a:cs typeface="Times New Roman" panose="02020603050405020304" pitchFamily="18" charset="0"/>
              </a:rPr>
              <a:t> I am God, and there is none like me, </a:t>
            </a:r>
          </a:p>
          <a:p>
            <a:pPr marL="3348" indent="0" algn="ctr">
              <a:buNone/>
            </a:pPr>
            <a:r>
              <a:rPr lang="en-US" altLang="en-US" sz="4800" b="1" i="1" dirty="0">
                <a:solidFill>
                  <a:srgbClr val="FFFF00"/>
                </a:solidFill>
                <a:latin typeface="Times New Roman" panose="02020603050405020304" pitchFamily="18" charset="0"/>
                <a:cs typeface="Times New Roman" panose="02020603050405020304" pitchFamily="18" charset="0"/>
              </a:rPr>
              <a:t>Declaring the end from the beginning, and from ancient times the things that are not yet done, saying, My counsel shall stand, </a:t>
            </a:r>
          </a:p>
          <a:p>
            <a:pPr marL="3348" indent="0" algn="ctr">
              <a:buNone/>
            </a:pPr>
            <a:r>
              <a:rPr lang="en-US" altLang="en-US" sz="4800" b="1" i="1" dirty="0">
                <a:solidFill>
                  <a:srgbClr val="FFFF00"/>
                </a:solidFill>
                <a:latin typeface="Times New Roman" panose="02020603050405020304" pitchFamily="18" charset="0"/>
                <a:cs typeface="Times New Roman" panose="02020603050405020304" pitchFamily="18" charset="0"/>
              </a:rPr>
              <a:t>and I will do all my pleasure:” </a:t>
            </a:r>
          </a:p>
        </p:txBody>
      </p:sp>
    </p:spTree>
    <p:extLst>
      <p:ext uri="{BB962C8B-B14F-4D97-AF65-F5344CB8AC3E}">
        <p14:creationId xmlns:p14="http://schemas.microsoft.com/office/powerpoint/2010/main" val="40449833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5">
                                            <p:txEl>
                                              <p:pRg st="3" end="3"/>
                                            </p:txEl>
                                          </p:spTgt>
                                        </p:tgtEl>
                                        <p:attrNameLst>
                                          <p:attrName>style.visibility</p:attrName>
                                        </p:attrNameLst>
                                      </p:cBhvr>
                                      <p:to>
                                        <p:strVal val="visible"/>
                                      </p:to>
                                    </p:set>
                                    <p:anim calcmode="lin" valueType="num">
                                      <p:cBhvr>
                                        <p:cTn id="7" dur="500" fill="hold"/>
                                        <p:tgtEl>
                                          <p:spTgt spid="1126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126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11265">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1265">
                                            <p:txEl>
                                              <p:pRg st="4" end="4"/>
                                            </p:txEl>
                                          </p:spTgt>
                                        </p:tgtEl>
                                        <p:attrNameLst>
                                          <p:attrName>style.visibility</p:attrName>
                                        </p:attrNameLst>
                                      </p:cBhvr>
                                      <p:to>
                                        <p:strVal val="visible"/>
                                      </p:to>
                                    </p:set>
                                    <p:anim calcmode="lin" valueType="num">
                                      <p:cBhvr>
                                        <p:cTn id="12" dur="500" fill="hold"/>
                                        <p:tgtEl>
                                          <p:spTgt spid="11265">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11265">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112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3E9EC-780D-4CBA-927C-5E8DCB70465E}"/>
              </a:ext>
            </a:extLst>
          </p:cNvPr>
          <p:cNvSpPr/>
          <p:nvPr/>
        </p:nvSpPr>
        <p:spPr>
          <a:xfrm>
            <a:off x="149071" y="4618"/>
            <a:ext cx="11893858" cy="5416868"/>
          </a:xfrm>
          <a:prstGeom prst="rect">
            <a:avLst/>
          </a:prstGeom>
        </p:spPr>
        <p:txBody>
          <a:bodyPr wrap="square">
            <a:spAutoFit/>
          </a:bodyPr>
          <a:lstStyle/>
          <a:p>
            <a:pPr marL="274320" indent="-274320" fontAlgn="auto">
              <a:spcAft>
                <a:spcPts val="0"/>
              </a:spcAft>
              <a:buClr>
                <a:schemeClr val="accent3"/>
              </a:buClr>
              <a:buFont typeface="Wingdings 2"/>
              <a:buNone/>
              <a:defRPr/>
            </a:pPr>
            <a:r>
              <a:rPr lang="en-US" sz="5400" b="1" dirty="0">
                <a:latin typeface="Times New Roman" panose="02020603050405020304" pitchFamily="18" charset="0"/>
                <a:cs typeface="Times New Roman" panose="02020603050405020304" pitchFamily="18" charset="0"/>
              </a:rPr>
              <a:t>1. The Tribulation “Rise of the Beast”</a:t>
            </a:r>
          </a:p>
          <a:p>
            <a:pPr marL="274320" indent="-274320" fontAlgn="auto">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7) He’ll be backed by the “Church”, using religion     </a:t>
            </a:r>
          </a:p>
          <a:p>
            <a:pPr marL="274320" indent="-274320" fontAlgn="auto">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       to gain the trust of the people.  (Rev. 17)</a:t>
            </a:r>
          </a:p>
          <a:p>
            <a:pPr marL="274320" indent="-274320" fontAlgn="auto">
              <a:spcBef>
                <a:spcPts val="0"/>
              </a:spcBef>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  </a:t>
            </a:r>
          </a:p>
          <a:p>
            <a:pPr marL="274320" indent="-274320" fontAlgn="auto">
              <a:spcBef>
                <a:spcPts val="0"/>
              </a:spcBef>
              <a:spcAft>
                <a:spcPts val="0"/>
              </a:spcAft>
              <a:buClr>
                <a:schemeClr val="accent3"/>
              </a:buClr>
              <a:buFont typeface="Wingdings 2"/>
              <a:buNone/>
              <a:defRPr/>
            </a:pPr>
            <a:r>
              <a:rPr lang="en-US" sz="4400" b="1" dirty="0">
                <a:latin typeface="Times New Roman" panose="02020603050405020304" pitchFamily="18" charset="0"/>
                <a:cs typeface="Times New Roman" panose="02020603050405020304" pitchFamily="18" charset="0"/>
              </a:rPr>
              <a:t>8) This period of “political </a:t>
            </a:r>
          </a:p>
          <a:p>
            <a:pPr marL="274320" indent="-274320" fontAlgn="auto">
              <a:spcBef>
                <a:spcPts val="0"/>
              </a:spcBef>
              <a:spcAft>
                <a:spcPts val="0"/>
              </a:spcAft>
              <a:buClr>
                <a:schemeClr val="accent3"/>
              </a:buClr>
              <a:buFont typeface="Wingdings 2"/>
              <a:buNone/>
              <a:defRPr/>
            </a:pPr>
            <a:r>
              <a:rPr lang="en-US" sz="4400" b="1" dirty="0">
                <a:latin typeface="Times New Roman" panose="02020603050405020304" pitchFamily="18" charset="0"/>
                <a:cs typeface="Times New Roman" panose="02020603050405020304" pitchFamily="18" charset="0"/>
              </a:rPr>
              <a:t>      popularity” will last</a:t>
            </a:r>
          </a:p>
          <a:p>
            <a:pPr marL="274320" indent="-274320" fontAlgn="auto">
              <a:spcBef>
                <a:spcPts val="0"/>
              </a:spcBef>
              <a:spcAft>
                <a:spcPts val="0"/>
              </a:spcAft>
              <a:buClr>
                <a:schemeClr val="accent3"/>
              </a:buClr>
              <a:buFont typeface="Wingdings 2"/>
              <a:buNone/>
              <a:defRPr/>
            </a:pPr>
            <a:r>
              <a:rPr lang="en-US" sz="4400" b="1" dirty="0">
                <a:latin typeface="Times New Roman" panose="02020603050405020304" pitchFamily="18" charset="0"/>
                <a:cs typeface="Times New Roman" panose="02020603050405020304" pitchFamily="18" charset="0"/>
              </a:rPr>
              <a:t>            3 ½  years.  </a:t>
            </a:r>
          </a:p>
          <a:p>
            <a:pPr marL="274320" indent="-274320" fontAlgn="auto">
              <a:spcBef>
                <a:spcPts val="0"/>
              </a:spcBef>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     (Dan. 9:27; Rev. 13:1-5)</a:t>
            </a:r>
            <a:endParaRPr lang="en-US" sz="4800" b="1" i="1" dirty="0">
              <a:latin typeface="Times New Roman" panose="02020603050405020304" pitchFamily="18" charset="0"/>
              <a:cs typeface="Times New Roman" panose="02020603050405020304" pitchFamily="18" charset="0"/>
            </a:endParaRPr>
          </a:p>
        </p:txBody>
      </p:sp>
      <p:pic>
        <p:nvPicPr>
          <p:cNvPr id="4" name="Picture 3" descr="A picture containing arthropod, invertebrate, animal, indoor&#10;&#10;Description generated with very high confidence">
            <a:extLst>
              <a:ext uri="{FF2B5EF4-FFF2-40B4-BE49-F238E27FC236}">
                <a16:creationId xmlns:a16="http://schemas.microsoft.com/office/drawing/2014/main" id="{676AADF0-A121-41B3-B9A1-8043E5145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9168" y="2819400"/>
            <a:ext cx="5403762" cy="4038601"/>
          </a:xfrm>
          <a:prstGeom prst="rect">
            <a:avLst/>
          </a:prstGeom>
        </p:spPr>
      </p:pic>
    </p:spTree>
    <p:extLst>
      <p:ext uri="{BB962C8B-B14F-4D97-AF65-F5344CB8AC3E}">
        <p14:creationId xmlns:p14="http://schemas.microsoft.com/office/powerpoint/2010/main" val="41304443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3E9EC-780D-4CBA-927C-5E8DCB70465E}"/>
              </a:ext>
            </a:extLst>
          </p:cNvPr>
          <p:cNvSpPr/>
          <p:nvPr/>
        </p:nvSpPr>
        <p:spPr>
          <a:xfrm>
            <a:off x="124960" y="25125"/>
            <a:ext cx="11893858" cy="6817251"/>
          </a:xfrm>
          <a:prstGeom prst="rect">
            <a:avLst/>
          </a:prstGeom>
        </p:spPr>
        <p:txBody>
          <a:bodyPr wrap="square">
            <a:spAutoFit/>
          </a:bodyPr>
          <a:lstStyle/>
          <a:p>
            <a:pPr marL="274320" indent="-274320" fontAlgn="auto">
              <a:spcAft>
                <a:spcPts val="0"/>
              </a:spcAft>
              <a:buClr>
                <a:schemeClr val="accent3"/>
              </a:buClr>
              <a:buFont typeface="Wingdings 2"/>
              <a:buNone/>
              <a:defRPr/>
            </a:pPr>
            <a:r>
              <a:rPr lang="en-US" sz="5400" b="1" dirty="0">
                <a:latin typeface="Times New Roman" panose="02020603050405020304" pitchFamily="18" charset="0"/>
                <a:cs typeface="Times New Roman" panose="02020603050405020304" pitchFamily="18" charset="0"/>
              </a:rPr>
              <a:t>2. The Transition:</a:t>
            </a:r>
            <a:r>
              <a:rPr lang="en-US" sz="4000" b="1" dirty="0">
                <a:latin typeface="Times New Roman" panose="02020603050405020304" pitchFamily="18" charset="0"/>
                <a:cs typeface="Times New Roman" panose="02020603050405020304" pitchFamily="18" charset="0"/>
              </a:rPr>
              <a:t>  “Resurrection of the Beast”</a:t>
            </a:r>
          </a:p>
          <a:p>
            <a:pPr marL="274320" indent="-274320" fontAlgn="auto">
              <a:spcAft>
                <a:spcPts val="0"/>
              </a:spcAft>
              <a:buClr>
                <a:schemeClr val="accent3"/>
              </a:buClr>
              <a:buFont typeface="Wingdings 2"/>
              <a:buNone/>
              <a:defRPr/>
            </a:pPr>
            <a:r>
              <a:rPr lang="en-US" sz="4800" b="1" dirty="0">
                <a:latin typeface="Times New Roman" panose="02020603050405020304" pitchFamily="18" charset="0"/>
                <a:cs typeface="Times New Roman" panose="02020603050405020304" pitchFamily="18" charset="0"/>
              </a:rPr>
              <a:t> A. </a:t>
            </a:r>
            <a:r>
              <a:rPr lang="en-US" sz="4000" b="1" dirty="0">
                <a:latin typeface="Times New Roman" panose="02020603050405020304" pitchFamily="18" charset="0"/>
                <a:cs typeface="Times New Roman" panose="02020603050405020304" pitchFamily="18" charset="0"/>
              </a:rPr>
              <a:t>There will be a possible assassination attempt</a:t>
            </a:r>
            <a:r>
              <a:rPr lang="en-US" sz="3200" b="1" dirty="0">
                <a:latin typeface="Times New Roman" panose="02020603050405020304" pitchFamily="18" charset="0"/>
                <a:cs typeface="Times New Roman" panose="02020603050405020304" pitchFamily="18" charset="0"/>
              </a:rPr>
              <a:t>.  </a:t>
            </a:r>
          </a:p>
          <a:p>
            <a:pPr marL="274320" indent="-274320" fontAlgn="auto">
              <a:spcAft>
                <a:spcPts val="0"/>
              </a:spcAft>
              <a:buClr>
                <a:schemeClr val="accent3"/>
              </a:buClr>
              <a:buFont typeface="Wingdings 2"/>
              <a:buNone/>
              <a:defRPr/>
            </a:pPr>
            <a:r>
              <a:rPr lang="en-US" sz="32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1) Satan will possess </a:t>
            </a:r>
            <a:r>
              <a:rPr lang="en-US" sz="4000" b="1" i="1" dirty="0">
                <a:latin typeface="Times New Roman" panose="02020603050405020304" pitchFamily="18" charset="0"/>
                <a:cs typeface="Times New Roman" panose="02020603050405020304" pitchFamily="18" charset="0"/>
              </a:rPr>
              <a:t>(and apparently resurrect) </a:t>
            </a:r>
            <a:r>
              <a:rPr lang="en-US" sz="4000" b="1" dirty="0">
                <a:latin typeface="Times New Roman" panose="02020603050405020304" pitchFamily="18" charset="0"/>
                <a:cs typeface="Times New Roman" panose="02020603050405020304" pitchFamily="18" charset="0"/>
              </a:rPr>
              <a:t>him.</a:t>
            </a:r>
          </a:p>
          <a:p>
            <a:pPr marL="274320" indent="-274320" algn="ctr" fontAlgn="auto">
              <a:spcAft>
                <a:spcPts val="0"/>
              </a:spcAft>
              <a:buClr>
                <a:schemeClr val="accent3"/>
              </a:buClr>
              <a:buFont typeface="Wingdings 2"/>
              <a:buNone/>
              <a:defRPr/>
            </a:pPr>
            <a:r>
              <a:rPr lang="en-US" sz="3200" b="1" dirty="0">
                <a:latin typeface="Times New Roman" panose="02020603050405020304" pitchFamily="18" charset="0"/>
                <a:cs typeface="Times New Roman" panose="02020603050405020304" pitchFamily="18" charset="0"/>
              </a:rPr>
              <a:t>       (Rev. 13:3)  </a:t>
            </a:r>
            <a:r>
              <a:rPr lang="en-US" sz="3600" b="1" i="1" dirty="0">
                <a:solidFill>
                  <a:srgbClr val="FFFF00"/>
                </a:solidFill>
                <a:latin typeface="Times New Roman" panose="02020603050405020304" pitchFamily="18" charset="0"/>
                <a:cs typeface="Times New Roman" panose="02020603050405020304" pitchFamily="18" charset="0"/>
              </a:rPr>
              <a:t>“And I saw one of his heads as it were wounded to death; and his deadly wound was healed:</a:t>
            </a:r>
          </a:p>
          <a:p>
            <a:pPr marL="274320" indent="-274320" algn="ctr" fontAlgn="auto">
              <a:spcAft>
                <a:spcPts val="0"/>
              </a:spcAft>
              <a:buClr>
                <a:schemeClr val="accent3"/>
              </a:buClr>
              <a:buFont typeface="Wingdings 2"/>
              <a:buNone/>
              <a:defRPr/>
            </a:pPr>
            <a:r>
              <a:rPr lang="en-US" sz="4400" b="1" i="1" dirty="0">
                <a:solidFill>
                  <a:srgbClr val="FFFF00"/>
                </a:solidFill>
                <a:latin typeface="Times New Roman" panose="02020603050405020304" pitchFamily="18" charset="0"/>
                <a:cs typeface="Times New Roman" panose="02020603050405020304" pitchFamily="18" charset="0"/>
              </a:rPr>
              <a:t> and all the world wondered after the beast.” </a:t>
            </a:r>
            <a:endParaRPr lang="en-US" sz="4800" b="1" i="1" dirty="0">
              <a:solidFill>
                <a:srgbClr val="FFFF00"/>
              </a:solidFill>
              <a:latin typeface="Times New Roman" panose="02020603050405020304" pitchFamily="18" charset="0"/>
              <a:cs typeface="Times New Roman" panose="02020603050405020304" pitchFamily="18" charset="0"/>
            </a:endParaRPr>
          </a:p>
          <a:p>
            <a:pPr marL="274320" indent="-274320" algn="ctr" fontAlgn="auto">
              <a:spcAft>
                <a:spcPts val="0"/>
              </a:spcAft>
              <a:buClr>
                <a:schemeClr val="accent3"/>
              </a:buClr>
              <a:buFont typeface="Wingdings 2"/>
              <a:buNone/>
              <a:defRPr/>
            </a:pPr>
            <a:r>
              <a:rPr lang="en-US" sz="4000" b="1" i="1" dirty="0">
                <a:solidFill>
                  <a:srgbClr val="FFFF00"/>
                </a:solidFill>
                <a:latin typeface="Times New Roman" panose="02020603050405020304" pitchFamily="18" charset="0"/>
                <a:cs typeface="Times New Roman" panose="02020603050405020304" pitchFamily="18" charset="0"/>
              </a:rPr>
              <a:t>And they worshipped the dragon which gave power unto the beast: </a:t>
            </a:r>
            <a:r>
              <a:rPr lang="en-US" sz="4000" b="1" i="1" u="sng" dirty="0">
                <a:solidFill>
                  <a:srgbClr val="FFFF00"/>
                </a:solidFill>
                <a:latin typeface="Times New Roman" panose="02020603050405020304" pitchFamily="18" charset="0"/>
                <a:cs typeface="Times New Roman" panose="02020603050405020304" pitchFamily="18" charset="0"/>
              </a:rPr>
              <a:t>and they worshipped the beast</a:t>
            </a:r>
            <a:r>
              <a:rPr lang="en-US" sz="4000" b="1" i="1" dirty="0">
                <a:solidFill>
                  <a:srgbClr val="FFFF00"/>
                </a:solidFill>
                <a:latin typeface="Times New Roman" panose="02020603050405020304" pitchFamily="18" charset="0"/>
                <a:cs typeface="Times New Roman" panose="02020603050405020304" pitchFamily="18" charset="0"/>
              </a:rPr>
              <a:t>”</a:t>
            </a:r>
          </a:p>
          <a:p>
            <a:pPr marL="274320" indent="-274320" fontAlgn="auto">
              <a:spcBef>
                <a:spcPts val="1800"/>
              </a:spcBef>
              <a:spcAft>
                <a:spcPts val="0"/>
              </a:spcAft>
              <a:buClr>
                <a:schemeClr val="accent3"/>
              </a:buClr>
              <a:buFont typeface="Wingdings 2"/>
              <a:buNone/>
              <a:defRPr/>
            </a:pPr>
            <a:r>
              <a:rPr lang="en-US" sz="3600" b="1" dirty="0">
                <a:latin typeface="Times New Roman" panose="02020603050405020304" pitchFamily="18" charset="0"/>
                <a:cs typeface="Times New Roman" panose="02020603050405020304" pitchFamily="18" charset="0"/>
              </a:rPr>
              <a:t>2 </a:t>
            </a:r>
            <a:r>
              <a:rPr lang="en-US" sz="3600" b="1" dirty="0" err="1">
                <a:latin typeface="Times New Roman" panose="02020603050405020304" pitchFamily="18" charset="0"/>
                <a:cs typeface="Times New Roman" panose="02020603050405020304" pitchFamily="18" charset="0"/>
              </a:rPr>
              <a:t>Thes</a:t>
            </a:r>
            <a:r>
              <a:rPr lang="en-US" sz="3600" b="1" dirty="0">
                <a:latin typeface="Times New Roman" panose="02020603050405020304" pitchFamily="18" charset="0"/>
                <a:cs typeface="Times New Roman" panose="02020603050405020304" pitchFamily="18" charset="0"/>
              </a:rPr>
              <a:t> 2:3,9 </a:t>
            </a:r>
            <a:r>
              <a:rPr lang="en-US" sz="4400" b="1" i="1" dirty="0">
                <a:solidFill>
                  <a:srgbClr val="FFFF00"/>
                </a:solidFill>
                <a:latin typeface="Times New Roman" panose="02020603050405020304" pitchFamily="18" charset="0"/>
                <a:cs typeface="Times New Roman" panose="02020603050405020304" pitchFamily="18" charset="0"/>
              </a:rPr>
              <a:t>“even the son of perdition…</a:t>
            </a:r>
          </a:p>
          <a:p>
            <a:pPr marL="274320" indent="-274320" algn="ctr" fontAlgn="auto">
              <a:spcAft>
                <a:spcPts val="0"/>
              </a:spcAft>
              <a:buClr>
                <a:schemeClr val="accent3"/>
              </a:buClr>
              <a:buFont typeface="Wingdings 2"/>
              <a:buNone/>
              <a:defRPr/>
            </a:pPr>
            <a:r>
              <a:rPr lang="en-US" sz="4000" b="1" i="1" dirty="0">
                <a:solidFill>
                  <a:srgbClr val="FFFF00"/>
                </a:solidFill>
                <a:latin typeface="Times New Roman" panose="02020603050405020304" pitchFamily="18" charset="0"/>
                <a:cs typeface="Times New Roman" panose="02020603050405020304" pitchFamily="18" charset="0"/>
              </a:rPr>
              <a:t>whose coming is after the working of Satan”</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5903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p:cTn id="26"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7"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8"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9" dur="1000"/>
                                        <p:tgtEl>
                                          <p:spTgt spid="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 calcmode="lin" valueType="num">
                                      <p:cBhvr>
                                        <p:cTn id="34"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1000"/>
                                        <p:tgtEl>
                                          <p:spTgt spid="2">
                                            <p:txEl>
                                              <p:pRg st="6" end="6"/>
                                            </p:txEl>
                                          </p:spTgt>
                                        </p:tgtEl>
                                      </p:cBhvr>
                                    </p:animEffect>
                                    <p:anim calcmode="lin" valueType="num">
                                      <p:cBhvr>
                                        <p:cTn id="4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1000"/>
                                        <p:tgtEl>
                                          <p:spTgt spid="2">
                                            <p:txEl>
                                              <p:pRg st="7" end="7"/>
                                            </p:txEl>
                                          </p:spTgt>
                                        </p:tgtEl>
                                      </p:cBhvr>
                                    </p:animEffect>
                                    <p:anim calcmode="lin" valueType="num">
                                      <p:cBhvr>
                                        <p:cTn id="4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3E9EC-780D-4CBA-927C-5E8DCB70465E}"/>
              </a:ext>
            </a:extLst>
          </p:cNvPr>
          <p:cNvSpPr/>
          <p:nvPr/>
        </p:nvSpPr>
        <p:spPr>
          <a:xfrm>
            <a:off x="0" y="25125"/>
            <a:ext cx="12192000" cy="3447098"/>
          </a:xfrm>
          <a:prstGeom prst="rect">
            <a:avLst/>
          </a:prstGeom>
        </p:spPr>
        <p:txBody>
          <a:bodyPr wrap="square">
            <a:spAutoFit/>
          </a:bodyPr>
          <a:lstStyle/>
          <a:p>
            <a:pPr marL="274320" indent="-274320" fontAlgn="auto">
              <a:spcAft>
                <a:spcPts val="0"/>
              </a:spcAft>
              <a:buClr>
                <a:schemeClr val="accent3"/>
              </a:buClr>
              <a:buFont typeface="Wingdings 2"/>
              <a:buNone/>
              <a:defRPr/>
            </a:pPr>
            <a:r>
              <a:rPr lang="en-US" sz="5400" b="1" dirty="0">
                <a:latin typeface="Times New Roman" panose="02020603050405020304" pitchFamily="18" charset="0"/>
                <a:cs typeface="Times New Roman" panose="02020603050405020304" pitchFamily="18" charset="0"/>
              </a:rPr>
              <a:t>2. The Transition:</a:t>
            </a:r>
            <a:r>
              <a:rPr lang="en-US" sz="4000" b="1" dirty="0">
                <a:latin typeface="Times New Roman" panose="02020603050405020304" pitchFamily="18" charset="0"/>
                <a:cs typeface="Times New Roman" panose="02020603050405020304" pitchFamily="18" charset="0"/>
              </a:rPr>
              <a:t>  “Resurrection of the Beast”</a:t>
            </a:r>
          </a:p>
          <a:p>
            <a:pPr marL="274320" indent="-274320" fontAlgn="auto">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  B. His “False Prophet” will</a:t>
            </a:r>
            <a:r>
              <a:rPr lang="en-US" sz="32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do miracles. </a:t>
            </a:r>
            <a:r>
              <a:rPr lang="en-US" sz="3600" b="1" dirty="0">
                <a:latin typeface="Times New Roman" panose="02020603050405020304" pitchFamily="18" charset="0"/>
                <a:cs typeface="Times New Roman" panose="02020603050405020304" pitchFamily="18" charset="0"/>
              </a:rPr>
              <a:t>Rev 13:12-13</a:t>
            </a:r>
            <a:endParaRPr lang="en-US" sz="4000" b="1" dirty="0">
              <a:latin typeface="Times New Roman" panose="02020603050405020304" pitchFamily="18" charset="0"/>
              <a:cs typeface="Times New Roman" panose="02020603050405020304" pitchFamily="18" charset="0"/>
            </a:endParaRPr>
          </a:p>
          <a:p>
            <a:pPr marL="274320" indent="-274320" algn="ctr" fontAlgn="auto">
              <a:spcAft>
                <a:spcPts val="0"/>
              </a:spcAft>
              <a:buClr>
                <a:schemeClr val="accent3"/>
              </a:buClr>
              <a:buFont typeface="Wingdings 2"/>
              <a:buNone/>
              <a:defRPr/>
            </a:pPr>
            <a:r>
              <a:rPr lang="en-US" sz="4400" b="1" i="1" dirty="0">
                <a:solidFill>
                  <a:srgbClr val="FFFF00"/>
                </a:solidFill>
                <a:latin typeface="Times New Roman" panose="02020603050405020304" pitchFamily="18" charset="0"/>
                <a:cs typeface="Times New Roman" panose="02020603050405020304" pitchFamily="18" charset="0"/>
              </a:rPr>
              <a:t>“</a:t>
            </a:r>
            <a:r>
              <a:rPr lang="en-US" sz="4000" b="1" i="1" dirty="0">
                <a:solidFill>
                  <a:srgbClr val="FFFF00"/>
                </a:solidFill>
                <a:latin typeface="Times New Roman" panose="02020603050405020304" pitchFamily="18" charset="0"/>
                <a:cs typeface="Times New Roman" panose="02020603050405020304" pitchFamily="18" charset="0"/>
              </a:rPr>
              <a:t>he </a:t>
            </a:r>
            <a:r>
              <a:rPr lang="en-US" sz="4000" b="1" i="1" dirty="0" err="1">
                <a:solidFill>
                  <a:srgbClr val="FFFF00"/>
                </a:solidFill>
                <a:latin typeface="Times New Roman" panose="02020603050405020304" pitchFamily="18" charset="0"/>
                <a:cs typeface="Times New Roman" panose="02020603050405020304" pitchFamily="18" charset="0"/>
              </a:rPr>
              <a:t>exerciseth</a:t>
            </a:r>
            <a:r>
              <a:rPr lang="en-US" sz="4000" b="1" i="1" dirty="0">
                <a:solidFill>
                  <a:srgbClr val="FFFF00"/>
                </a:solidFill>
                <a:latin typeface="Times New Roman" panose="02020603050405020304" pitchFamily="18" charset="0"/>
                <a:cs typeface="Times New Roman" panose="02020603050405020304" pitchFamily="18" charset="0"/>
              </a:rPr>
              <a:t> all the power of the first beast before him, and </a:t>
            </a:r>
            <a:r>
              <a:rPr lang="en-US" sz="4000" b="1" i="1" dirty="0" err="1">
                <a:solidFill>
                  <a:srgbClr val="FFFF00"/>
                </a:solidFill>
                <a:latin typeface="Times New Roman" panose="02020603050405020304" pitchFamily="18" charset="0"/>
                <a:cs typeface="Times New Roman" panose="02020603050405020304" pitchFamily="18" charset="0"/>
              </a:rPr>
              <a:t>causeth</a:t>
            </a:r>
            <a:r>
              <a:rPr lang="en-US" sz="4000" b="1" i="1" dirty="0">
                <a:solidFill>
                  <a:srgbClr val="FFFF00"/>
                </a:solidFill>
                <a:latin typeface="Times New Roman" panose="02020603050405020304" pitchFamily="18" charset="0"/>
                <a:cs typeface="Times New Roman" panose="02020603050405020304" pitchFamily="18" charset="0"/>
              </a:rPr>
              <a:t> the earth and them which dwell therein to worship the first beast, and doeth great wonders, </a:t>
            </a:r>
            <a:endParaRPr lang="en-US" sz="3600" b="1" dirty="0">
              <a:latin typeface="Times New Roman" panose="02020603050405020304" pitchFamily="18" charset="0"/>
              <a:cs typeface="Times New Roman" panose="02020603050405020304" pitchFamily="18" charset="0"/>
            </a:endParaRPr>
          </a:p>
        </p:txBody>
      </p:sp>
      <p:pic>
        <p:nvPicPr>
          <p:cNvPr id="4" name="Picture 3" descr="A blurry photo of a fire&#10;&#10;Description generated with high confidence">
            <a:extLst>
              <a:ext uri="{FF2B5EF4-FFF2-40B4-BE49-F238E27FC236}">
                <a16:creationId xmlns:a16="http://schemas.microsoft.com/office/drawing/2014/main" id="{79D6F1EC-65D9-4031-93C9-40EDC987B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03" y="3410904"/>
            <a:ext cx="5175115" cy="3447098"/>
          </a:xfrm>
          <a:prstGeom prst="rect">
            <a:avLst/>
          </a:prstGeom>
        </p:spPr>
      </p:pic>
      <p:sp>
        <p:nvSpPr>
          <p:cNvPr id="6" name="Rectangle 5">
            <a:extLst>
              <a:ext uri="{FF2B5EF4-FFF2-40B4-BE49-F238E27FC236}">
                <a16:creationId xmlns:a16="http://schemas.microsoft.com/office/drawing/2014/main" id="{A18042D8-86C6-4AE8-85AE-5272F314C4D3}"/>
              </a:ext>
            </a:extLst>
          </p:cNvPr>
          <p:cNvSpPr/>
          <p:nvPr/>
        </p:nvSpPr>
        <p:spPr>
          <a:xfrm>
            <a:off x="152400" y="3733800"/>
            <a:ext cx="6553200" cy="1938992"/>
          </a:xfrm>
          <a:prstGeom prst="rect">
            <a:avLst/>
          </a:prstGeom>
        </p:spPr>
        <p:txBody>
          <a:bodyPr wrap="square">
            <a:spAutoFit/>
          </a:bodyPr>
          <a:lstStyle/>
          <a:p>
            <a:pPr algn="ctr"/>
            <a:r>
              <a:rPr lang="en-US" sz="4000" b="1" i="1" dirty="0">
                <a:solidFill>
                  <a:srgbClr val="FFFF00"/>
                </a:solidFill>
                <a:latin typeface="Times New Roman" panose="02020603050405020304" pitchFamily="18" charset="0"/>
                <a:cs typeface="Times New Roman" panose="02020603050405020304" pitchFamily="18" charset="0"/>
              </a:rPr>
              <a:t>so that he </a:t>
            </a:r>
            <a:r>
              <a:rPr lang="en-US" sz="4000" b="1" i="1" dirty="0" err="1">
                <a:solidFill>
                  <a:srgbClr val="FFFF00"/>
                </a:solidFill>
                <a:latin typeface="Times New Roman" panose="02020603050405020304" pitchFamily="18" charset="0"/>
                <a:cs typeface="Times New Roman" panose="02020603050405020304" pitchFamily="18" charset="0"/>
              </a:rPr>
              <a:t>maketh</a:t>
            </a:r>
            <a:r>
              <a:rPr lang="en-US" sz="4000" b="1" i="1" dirty="0">
                <a:solidFill>
                  <a:srgbClr val="FFFF00"/>
                </a:solidFill>
                <a:latin typeface="Times New Roman" panose="02020603050405020304" pitchFamily="18" charset="0"/>
                <a:cs typeface="Times New Roman" panose="02020603050405020304" pitchFamily="18" charset="0"/>
              </a:rPr>
              <a:t> fire come down from heaven on the earth in the sight of men…” </a:t>
            </a:r>
            <a:endParaRPr lang="en-US" sz="4000" dirty="0"/>
          </a:p>
        </p:txBody>
      </p:sp>
    </p:spTree>
    <p:extLst>
      <p:ext uri="{BB962C8B-B14F-4D97-AF65-F5344CB8AC3E}">
        <p14:creationId xmlns:p14="http://schemas.microsoft.com/office/powerpoint/2010/main" val="2633692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3E9EC-780D-4CBA-927C-5E8DCB70465E}"/>
              </a:ext>
            </a:extLst>
          </p:cNvPr>
          <p:cNvSpPr/>
          <p:nvPr/>
        </p:nvSpPr>
        <p:spPr>
          <a:xfrm>
            <a:off x="124960" y="25125"/>
            <a:ext cx="11893858" cy="6247864"/>
          </a:xfrm>
          <a:prstGeom prst="rect">
            <a:avLst/>
          </a:prstGeom>
        </p:spPr>
        <p:txBody>
          <a:bodyPr wrap="square">
            <a:spAutoFit/>
          </a:bodyPr>
          <a:lstStyle/>
          <a:p>
            <a:pPr marL="274320" indent="-274320" fontAlgn="auto">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B. His “False Prophet” will deceive the masses.</a:t>
            </a:r>
          </a:p>
          <a:p>
            <a:pPr marL="274320" indent="-274320" algn="ctr" fontAlgn="auto">
              <a:spcAft>
                <a:spcPts val="0"/>
              </a:spcAft>
              <a:buClr>
                <a:schemeClr val="accent3"/>
              </a:buClr>
              <a:buFont typeface="Wingdings 2"/>
              <a:buNone/>
              <a:defRPr/>
            </a:pPr>
            <a:r>
              <a:rPr lang="en-US" sz="4000" b="1" i="1" dirty="0">
                <a:solidFill>
                  <a:srgbClr val="FFFF00"/>
                </a:solidFill>
                <a:latin typeface="Times New Roman" panose="02020603050405020304" pitchFamily="18" charset="0"/>
                <a:cs typeface="Times New Roman" panose="02020603050405020304" pitchFamily="18" charset="0"/>
              </a:rPr>
              <a:t>  “</a:t>
            </a:r>
            <a:r>
              <a:rPr lang="en-US" sz="4000" b="1" i="1" dirty="0" err="1">
                <a:solidFill>
                  <a:srgbClr val="FFFF00"/>
                </a:solidFill>
                <a:latin typeface="Times New Roman" panose="02020603050405020304" pitchFamily="18" charset="0"/>
                <a:cs typeface="Times New Roman" panose="02020603050405020304" pitchFamily="18" charset="0"/>
              </a:rPr>
              <a:t>deceiveth</a:t>
            </a:r>
            <a:r>
              <a:rPr lang="en-US" sz="4000" b="1" i="1" dirty="0">
                <a:solidFill>
                  <a:srgbClr val="FFFF00"/>
                </a:solidFill>
                <a:latin typeface="Times New Roman" panose="02020603050405020304" pitchFamily="18" charset="0"/>
                <a:cs typeface="Times New Roman" panose="02020603050405020304" pitchFamily="18" charset="0"/>
              </a:rPr>
              <a:t> them that dwell on the earth by the means of those miracles which he had power to do in the sight of the beast; saying to them that dwell on the earth, that they should make an image to the beast…</a:t>
            </a:r>
          </a:p>
          <a:p>
            <a:pPr marL="274320" indent="-274320" algn="ctr" fontAlgn="auto">
              <a:spcAft>
                <a:spcPts val="0"/>
              </a:spcAft>
              <a:buClr>
                <a:schemeClr val="accent3"/>
              </a:buClr>
              <a:buFont typeface="Wingdings 2"/>
              <a:buNone/>
              <a:defRPr/>
            </a:pPr>
            <a:r>
              <a:rPr lang="en-US" sz="4000" b="1" i="1" dirty="0">
                <a:solidFill>
                  <a:srgbClr val="FFFF00"/>
                </a:solidFill>
                <a:latin typeface="Times New Roman" panose="02020603050405020304" pitchFamily="18" charset="0"/>
                <a:cs typeface="Times New Roman" panose="02020603050405020304" pitchFamily="18" charset="0"/>
              </a:rPr>
              <a:t>    And he had power to give life unto the image of the beast, that the image of the beast should both speak,</a:t>
            </a:r>
          </a:p>
          <a:p>
            <a:pPr marL="274320" indent="-274320" algn="ctr" fontAlgn="auto">
              <a:spcAft>
                <a:spcPts val="0"/>
              </a:spcAft>
              <a:buClr>
                <a:schemeClr val="accent3"/>
              </a:buClr>
              <a:buFont typeface="Wingdings 2"/>
              <a:buNone/>
              <a:defRPr/>
            </a:pPr>
            <a:r>
              <a:rPr lang="en-US" sz="4000" b="1" i="1" dirty="0">
                <a:solidFill>
                  <a:srgbClr val="FFFF00"/>
                </a:solidFill>
                <a:latin typeface="Times New Roman" panose="02020603050405020304" pitchFamily="18" charset="0"/>
                <a:cs typeface="Times New Roman" panose="02020603050405020304" pitchFamily="18" charset="0"/>
              </a:rPr>
              <a:t> and cause that as many as would not worship the image of the beast </a:t>
            </a:r>
            <a:r>
              <a:rPr lang="en-US" sz="40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should be killed</a:t>
            </a:r>
            <a:r>
              <a:rPr lang="en-US" sz="4000" b="1" i="1" dirty="0">
                <a:solidFill>
                  <a:srgbClr val="FFFF00"/>
                </a:solidFill>
                <a:latin typeface="Times New Roman" panose="02020603050405020304" pitchFamily="18" charset="0"/>
                <a:cs typeface="Times New Roman" panose="02020603050405020304" pitchFamily="18" charset="0"/>
              </a:rPr>
              <a:t>.” </a:t>
            </a:r>
          </a:p>
          <a:p>
            <a:pPr marL="274320" indent="-274320" algn="ctr" fontAlgn="auto">
              <a:spcAft>
                <a:spcPts val="0"/>
              </a:spcAft>
              <a:buClr>
                <a:schemeClr val="accent3"/>
              </a:buClr>
              <a:buFont typeface="Wingdings 2"/>
              <a:buNone/>
              <a:defRPr/>
            </a:pPr>
            <a:r>
              <a:rPr lang="en-US" sz="4000" b="1" i="1" dirty="0">
                <a:solidFill>
                  <a:srgbClr val="FFFF00"/>
                </a:solidFill>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(Rev. 13:14,15)    </a:t>
            </a:r>
          </a:p>
        </p:txBody>
      </p:sp>
    </p:spTree>
    <p:extLst>
      <p:ext uri="{BB962C8B-B14F-4D97-AF65-F5344CB8AC3E}">
        <p14:creationId xmlns:p14="http://schemas.microsoft.com/office/powerpoint/2010/main" val="4435933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3E9EC-780D-4CBA-927C-5E8DCB70465E}"/>
              </a:ext>
            </a:extLst>
          </p:cNvPr>
          <p:cNvSpPr/>
          <p:nvPr/>
        </p:nvSpPr>
        <p:spPr>
          <a:xfrm>
            <a:off x="124960" y="25125"/>
            <a:ext cx="11990840" cy="5847755"/>
          </a:xfrm>
          <a:prstGeom prst="rect">
            <a:avLst/>
          </a:prstGeom>
        </p:spPr>
        <p:txBody>
          <a:bodyPr wrap="square">
            <a:spAutoFit/>
          </a:bodyPr>
          <a:lstStyle/>
          <a:p>
            <a:pPr marL="274320" indent="-274320" fontAlgn="auto">
              <a:spcAft>
                <a:spcPts val="0"/>
              </a:spcAft>
              <a:buClr>
                <a:schemeClr val="accent3"/>
              </a:buClr>
              <a:buFont typeface="Wingdings 2"/>
              <a:buNone/>
              <a:defRPr/>
            </a:pPr>
            <a:r>
              <a:rPr lang="en-US" sz="5400" b="1" dirty="0">
                <a:latin typeface="Times New Roman" panose="02020603050405020304" pitchFamily="18" charset="0"/>
                <a:cs typeface="Times New Roman" panose="02020603050405020304" pitchFamily="18" charset="0"/>
              </a:rPr>
              <a:t>2. The Transition:</a:t>
            </a:r>
            <a:r>
              <a:rPr lang="en-US" sz="4000" b="1" dirty="0">
                <a:latin typeface="Times New Roman" panose="02020603050405020304" pitchFamily="18" charset="0"/>
                <a:cs typeface="Times New Roman" panose="02020603050405020304" pitchFamily="18" charset="0"/>
              </a:rPr>
              <a:t>  “Resurrection of the Beast”</a:t>
            </a:r>
          </a:p>
          <a:p>
            <a:pPr marL="274320" indent="-274320" fontAlgn="auto">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  C. He will Desecrate the Temple demanding worship. </a:t>
            </a:r>
          </a:p>
          <a:p>
            <a:pPr marL="274320" indent="-274320" algn="ctr" fontAlgn="auto">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2 Th 2:3,4  </a:t>
            </a:r>
            <a:r>
              <a:rPr lang="en-US" sz="4000" b="1" i="1" dirty="0">
                <a:solidFill>
                  <a:srgbClr val="FFFF00"/>
                </a:solidFill>
                <a:latin typeface="Times New Roman" panose="02020603050405020304" pitchFamily="18" charset="0"/>
                <a:cs typeface="Times New Roman" panose="02020603050405020304" pitchFamily="18" charset="0"/>
              </a:rPr>
              <a:t>“for that day shall not come, except there come a falling away first, and that man of sin be revealed, the son of perdition; </a:t>
            </a:r>
          </a:p>
          <a:p>
            <a:pPr marL="274320" indent="-274320" algn="ctr" fontAlgn="auto">
              <a:spcAft>
                <a:spcPts val="0"/>
              </a:spcAft>
              <a:buClr>
                <a:schemeClr val="accent3"/>
              </a:buClr>
              <a:buFont typeface="Wingdings 2"/>
              <a:buNone/>
              <a:defRPr/>
            </a:pPr>
            <a:r>
              <a:rPr lang="en-US" sz="4000" b="1" i="1" dirty="0">
                <a:solidFill>
                  <a:srgbClr val="FFFF00"/>
                </a:solidFill>
                <a:latin typeface="Times New Roman" panose="02020603050405020304" pitchFamily="18" charset="0"/>
                <a:cs typeface="Times New Roman" panose="02020603050405020304" pitchFamily="18" charset="0"/>
              </a:rPr>
              <a:t>Who </a:t>
            </a:r>
            <a:r>
              <a:rPr lang="en-US" sz="4000" b="1" i="1" dirty="0" err="1">
                <a:solidFill>
                  <a:srgbClr val="FFFF00"/>
                </a:solidFill>
                <a:latin typeface="Times New Roman" panose="02020603050405020304" pitchFamily="18" charset="0"/>
                <a:cs typeface="Times New Roman" panose="02020603050405020304" pitchFamily="18" charset="0"/>
              </a:rPr>
              <a:t>opposeth</a:t>
            </a:r>
            <a:r>
              <a:rPr lang="en-US" sz="4000" b="1" i="1" dirty="0">
                <a:solidFill>
                  <a:srgbClr val="FFFF00"/>
                </a:solidFill>
                <a:latin typeface="Times New Roman" panose="02020603050405020304" pitchFamily="18" charset="0"/>
                <a:cs typeface="Times New Roman" panose="02020603050405020304" pitchFamily="18" charset="0"/>
              </a:rPr>
              <a:t> and </a:t>
            </a:r>
            <a:r>
              <a:rPr lang="en-US" sz="4000" b="1" i="1" dirty="0" err="1">
                <a:solidFill>
                  <a:srgbClr val="FFFF00"/>
                </a:solidFill>
                <a:latin typeface="Times New Roman" panose="02020603050405020304" pitchFamily="18" charset="0"/>
                <a:cs typeface="Times New Roman" panose="02020603050405020304" pitchFamily="18" charset="0"/>
              </a:rPr>
              <a:t>exalteth</a:t>
            </a:r>
            <a:r>
              <a:rPr lang="en-US" sz="4000" b="1" i="1" dirty="0">
                <a:solidFill>
                  <a:srgbClr val="FFFF00"/>
                </a:solidFill>
                <a:latin typeface="Times New Roman" panose="02020603050405020304" pitchFamily="18" charset="0"/>
                <a:cs typeface="Times New Roman" panose="02020603050405020304" pitchFamily="18" charset="0"/>
              </a:rPr>
              <a:t> himself above all that is called God, or that is worshipped;</a:t>
            </a:r>
          </a:p>
          <a:p>
            <a:pPr marL="274320" indent="-274320" algn="ctr" fontAlgn="auto">
              <a:spcAft>
                <a:spcPts val="0"/>
              </a:spcAft>
              <a:buClr>
                <a:schemeClr val="accent3"/>
              </a:buClr>
              <a:buFont typeface="Wingdings 2"/>
              <a:buNone/>
              <a:defRPr/>
            </a:pPr>
            <a:r>
              <a:rPr lang="en-US" sz="4000" b="1" i="1" dirty="0">
                <a:solidFill>
                  <a:srgbClr val="FFFF00"/>
                </a:solidFill>
                <a:latin typeface="Times New Roman" panose="02020603050405020304" pitchFamily="18" charset="0"/>
                <a:cs typeface="Times New Roman" panose="02020603050405020304" pitchFamily="18" charset="0"/>
              </a:rPr>
              <a:t> so that he as God </a:t>
            </a:r>
            <a:r>
              <a:rPr lang="en-US" sz="4000" b="1" i="1" dirty="0" err="1">
                <a:solidFill>
                  <a:srgbClr val="FFFF00"/>
                </a:solidFill>
                <a:latin typeface="Times New Roman" panose="02020603050405020304" pitchFamily="18" charset="0"/>
                <a:cs typeface="Times New Roman" panose="02020603050405020304" pitchFamily="18" charset="0"/>
              </a:rPr>
              <a:t>sitteth</a:t>
            </a:r>
            <a:r>
              <a:rPr lang="en-US" sz="4000" b="1" i="1" dirty="0">
                <a:solidFill>
                  <a:srgbClr val="FFFF00"/>
                </a:solidFill>
                <a:latin typeface="Times New Roman" panose="02020603050405020304" pitchFamily="18" charset="0"/>
                <a:cs typeface="Times New Roman" panose="02020603050405020304" pitchFamily="18" charset="0"/>
              </a:rPr>
              <a:t> in the temple of God, </a:t>
            </a:r>
          </a:p>
          <a:p>
            <a:pPr marL="274320" indent="-274320" algn="ctr" fontAlgn="auto">
              <a:spcAft>
                <a:spcPts val="0"/>
              </a:spcAft>
              <a:buClr>
                <a:schemeClr val="accent3"/>
              </a:buClr>
              <a:buFont typeface="Wingdings 2"/>
              <a:buNone/>
              <a:defRPr/>
            </a:pPr>
            <a:r>
              <a:rPr lang="en-US" sz="4000" b="1" i="1" dirty="0">
                <a:solidFill>
                  <a:srgbClr val="FFFF00"/>
                </a:solidFill>
                <a:latin typeface="Times New Roman" panose="02020603050405020304" pitchFamily="18" charset="0"/>
                <a:cs typeface="Times New Roman" panose="02020603050405020304" pitchFamily="18" charset="0"/>
              </a:rPr>
              <a:t>shewing himself that he is God.” </a:t>
            </a:r>
          </a:p>
        </p:txBody>
      </p:sp>
    </p:spTree>
    <p:extLst>
      <p:ext uri="{BB962C8B-B14F-4D97-AF65-F5344CB8AC3E}">
        <p14:creationId xmlns:p14="http://schemas.microsoft.com/office/powerpoint/2010/main" val="2518078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arn(inVertic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 calcmode="lin" valueType="num">
                                      <p:cBhvr>
                                        <p:cTn id="12"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4" end="4"/>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 calcmode="lin" valueType="num">
                                      <p:cBhvr>
                                        <p:cTn id="18"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19"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20"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21"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3E9EC-780D-4CBA-927C-5E8DCB70465E}"/>
              </a:ext>
            </a:extLst>
          </p:cNvPr>
          <p:cNvSpPr/>
          <p:nvPr/>
        </p:nvSpPr>
        <p:spPr>
          <a:xfrm>
            <a:off x="76200" y="25125"/>
            <a:ext cx="12039600" cy="7509748"/>
          </a:xfrm>
          <a:prstGeom prst="rect">
            <a:avLst/>
          </a:prstGeom>
        </p:spPr>
        <p:txBody>
          <a:bodyPr wrap="square">
            <a:spAutoFit/>
          </a:bodyPr>
          <a:lstStyle/>
          <a:p>
            <a:pPr marL="274320" indent="-274320" fontAlgn="auto">
              <a:spcAft>
                <a:spcPts val="0"/>
              </a:spcAft>
              <a:buClr>
                <a:schemeClr val="accent3"/>
              </a:buClr>
              <a:buFont typeface="Wingdings 2"/>
              <a:buNone/>
              <a:defRPr/>
            </a:pPr>
            <a:r>
              <a:rPr lang="en-US" sz="4400" b="1" dirty="0">
                <a:latin typeface="Times New Roman" panose="02020603050405020304" pitchFamily="18" charset="0"/>
                <a:cs typeface="Times New Roman" panose="02020603050405020304" pitchFamily="18" charset="0"/>
              </a:rPr>
              <a:t>  1) This event ushers in The “Great” Tribulation. </a:t>
            </a:r>
          </a:p>
          <a:p>
            <a:pPr marL="274320" indent="-274320" fontAlgn="auto">
              <a:spcAft>
                <a:spcPts val="0"/>
              </a:spcAft>
              <a:buClr>
                <a:schemeClr val="accent3"/>
              </a:buClr>
              <a:buFont typeface="Wingdings 2"/>
              <a:buNone/>
              <a:defRPr/>
            </a:pPr>
            <a:r>
              <a:rPr lang="en-US" sz="4400" b="1" dirty="0">
                <a:latin typeface="Times New Roman" panose="02020603050405020304" pitchFamily="18" charset="0"/>
                <a:cs typeface="Times New Roman" panose="02020603050405020304" pitchFamily="18" charset="0"/>
              </a:rPr>
              <a:t>                           Mt 24:15-24</a:t>
            </a:r>
          </a:p>
          <a:p>
            <a:pPr marL="274320" indent="-274320" algn="ctr" fontAlgn="auto">
              <a:spcAft>
                <a:spcPts val="0"/>
              </a:spcAft>
              <a:buClr>
                <a:schemeClr val="accent3"/>
              </a:buClr>
              <a:buFont typeface="Wingdings 2"/>
              <a:buNone/>
              <a:defRPr/>
            </a:pPr>
            <a:r>
              <a:rPr lang="en-US" sz="3600" b="1" i="1" dirty="0">
                <a:solidFill>
                  <a:srgbClr val="FFFF00"/>
                </a:solidFill>
                <a:latin typeface="Times New Roman" panose="02020603050405020304" pitchFamily="18" charset="0"/>
                <a:cs typeface="Times New Roman" panose="02020603050405020304" pitchFamily="18" charset="0"/>
              </a:rPr>
              <a:t> “When ye therefore shall see the abomination of desolation, spoken of by Daniel the prophet, stand in the holy place, (whoso </a:t>
            </a:r>
            <a:r>
              <a:rPr lang="en-US" sz="3600" b="1" i="1" dirty="0" err="1">
                <a:solidFill>
                  <a:srgbClr val="FFFF00"/>
                </a:solidFill>
                <a:latin typeface="Times New Roman" panose="02020603050405020304" pitchFamily="18" charset="0"/>
                <a:cs typeface="Times New Roman" panose="02020603050405020304" pitchFamily="18" charset="0"/>
              </a:rPr>
              <a:t>readeth</a:t>
            </a:r>
            <a:r>
              <a:rPr lang="en-US" sz="3600" b="1" i="1" dirty="0">
                <a:solidFill>
                  <a:srgbClr val="FFFF00"/>
                </a:solidFill>
                <a:latin typeface="Times New Roman" panose="02020603050405020304" pitchFamily="18" charset="0"/>
                <a:cs typeface="Times New Roman" panose="02020603050405020304" pitchFamily="18" charset="0"/>
              </a:rPr>
              <a:t>, let him understand:)  </a:t>
            </a:r>
          </a:p>
          <a:p>
            <a:pPr marL="274320" indent="-274320" algn="ctr" fontAlgn="auto">
              <a:spcAft>
                <a:spcPts val="0"/>
              </a:spcAft>
              <a:buClr>
                <a:schemeClr val="accent3"/>
              </a:buClr>
              <a:buFont typeface="Wingdings 2"/>
              <a:buNone/>
              <a:defRPr/>
            </a:pPr>
            <a:r>
              <a:rPr lang="en-US" sz="3600" b="1" i="1" dirty="0">
                <a:solidFill>
                  <a:srgbClr val="FFFF00"/>
                </a:solidFill>
                <a:latin typeface="Times New Roman" panose="02020603050405020304" pitchFamily="18" charset="0"/>
                <a:cs typeface="Times New Roman" panose="02020603050405020304" pitchFamily="18" charset="0"/>
              </a:rPr>
              <a:t>Then let them which be in Judaea flee into the mountains: …</a:t>
            </a:r>
          </a:p>
          <a:p>
            <a:pPr marL="274320" indent="-274320" algn="ctr" fontAlgn="auto">
              <a:spcAft>
                <a:spcPts val="0"/>
              </a:spcAft>
              <a:buClr>
                <a:schemeClr val="accent3"/>
              </a:buClr>
              <a:buFont typeface="Wingdings 2"/>
              <a:buNone/>
              <a:defRPr/>
            </a:pP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a:latin typeface="Times New Roman" panose="02020603050405020304" pitchFamily="18" charset="0"/>
                <a:cs typeface="Times New Roman" panose="02020603050405020304" pitchFamily="18" charset="0"/>
              </a:rPr>
              <a:t>21</a:t>
            </a:r>
            <a:r>
              <a:rPr lang="en-US" sz="3600" b="1" i="1" dirty="0">
                <a:solidFill>
                  <a:srgbClr val="FFFF00"/>
                </a:solidFill>
                <a:latin typeface="Times New Roman" panose="02020603050405020304" pitchFamily="18" charset="0"/>
                <a:cs typeface="Times New Roman" panose="02020603050405020304" pitchFamily="18" charset="0"/>
              </a:rPr>
              <a:t>  then shall be </a:t>
            </a:r>
            <a:r>
              <a:rPr lang="en-US" sz="36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great tribulation</a:t>
            </a:r>
            <a:r>
              <a:rPr lang="en-US" sz="3600" b="1" i="1" dirty="0">
                <a:solidFill>
                  <a:srgbClr val="FFFF00"/>
                </a:solidFill>
                <a:latin typeface="Times New Roman" panose="02020603050405020304" pitchFamily="18" charset="0"/>
                <a:cs typeface="Times New Roman" panose="02020603050405020304" pitchFamily="18" charset="0"/>
              </a:rPr>
              <a:t>, such as was not since the beginning of the world to this time, no, nor ever shall be. </a:t>
            </a:r>
          </a:p>
          <a:p>
            <a:pPr marL="274320" indent="-274320" algn="ctr" fontAlgn="auto">
              <a:spcBef>
                <a:spcPts val="1200"/>
              </a:spcBef>
              <a:spcAft>
                <a:spcPts val="0"/>
              </a:spcAft>
              <a:buClr>
                <a:schemeClr val="accent3"/>
              </a:buClr>
              <a:buFont typeface="Wingdings 2"/>
              <a:buNone/>
              <a:defRPr/>
            </a:pPr>
            <a:r>
              <a:rPr lang="en-US" sz="3600" b="1" i="1" dirty="0">
                <a:solidFill>
                  <a:srgbClr val="FFFF00"/>
                </a:solidFill>
                <a:latin typeface="Times New Roman" panose="02020603050405020304" pitchFamily="18" charset="0"/>
                <a:cs typeface="Times New Roman" panose="02020603050405020304" pitchFamily="18" charset="0"/>
              </a:rPr>
              <a:t>except those </a:t>
            </a:r>
            <a:r>
              <a:rPr lang="en-US" sz="36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days should be shortened</a:t>
            </a:r>
            <a:r>
              <a:rPr lang="en-US" sz="3600" b="1" i="1" dirty="0">
                <a:solidFill>
                  <a:srgbClr val="FFFF00"/>
                </a:solidFill>
                <a:latin typeface="Times New Roman" panose="02020603050405020304" pitchFamily="18" charset="0"/>
                <a:cs typeface="Times New Roman" panose="02020603050405020304" pitchFamily="18" charset="0"/>
              </a:rPr>
              <a:t>, there should no flesh be saved: but for the elect's sake </a:t>
            </a:r>
            <a:r>
              <a:rPr lang="en-US" sz="36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shall be shortened</a:t>
            </a:r>
            <a:r>
              <a:rPr lang="en-US" sz="3600" b="1" i="1" dirty="0">
                <a:solidFill>
                  <a:srgbClr val="FFFF00"/>
                </a:solidFill>
                <a:latin typeface="Times New Roman" panose="02020603050405020304" pitchFamily="18" charset="0"/>
                <a:cs typeface="Times New Roman" panose="02020603050405020304" pitchFamily="18" charset="0"/>
              </a:rPr>
              <a:t>.</a:t>
            </a:r>
          </a:p>
          <a:p>
            <a:pPr marL="274320" indent="-274320" algn="ctr" fontAlgn="auto">
              <a:spcBef>
                <a:spcPts val="1200"/>
              </a:spcBef>
              <a:spcAft>
                <a:spcPts val="0"/>
              </a:spcAft>
              <a:buClr>
                <a:schemeClr val="accent3"/>
              </a:buClr>
              <a:buFont typeface="Wingdings 2"/>
              <a:buNone/>
              <a:defRPr/>
            </a:pPr>
            <a:r>
              <a:rPr lang="en-US" sz="3600" b="1" dirty="0">
                <a:latin typeface="Times New Roman" panose="02020603050405020304" pitchFamily="18" charset="0"/>
                <a:cs typeface="Times New Roman" panose="02020603050405020304" pitchFamily="18" charset="0"/>
              </a:rPr>
              <a:t>(To 3 ½ years Dan. 9:27; Rev. 12:14; 13:5) </a:t>
            </a:r>
          </a:p>
          <a:p>
            <a:pPr marL="274320" indent="-274320" algn="ctr" fontAlgn="auto">
              <a:spcBef>
                <a:spcPts val="1200"/>
              </a:spcBef>
              <a:spcAft>
                <a:spcPts val="0"/>
              </a:spcAft>
              <a:buClr>
                <a:schemeClr val="accent3"/>
              </a:buClr>
              <a:buFont typeface="Wingdings 2"/>
              <a:buNone/>
              <a:defRPr/>
            </a:pPr>
            <a:endParaRPr lang="en-US"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7377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p:cTn id="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1000"/>
                                        <p:tgtEl>
                                          <p:spTgt spid="2">
                                            <p:txEl>
                                              <p:pRg st="5" end="5"/>
                                            </p:txEl>
                                          </p:spTgt>
                                        </p:tgtEl>
                                      </p:cBhvr>
                                    </p:animEffect>
                                    <p:anim calcmode="lin" valueType="num">
                                      <p:cBhvr>
                                        <p:cTn id="1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3E9EC-780D-4CBA-927C-5E8DCB70465E}"/>
              </a:ext>
            </a:extLst>
          </p:cNvPr>
          <p:cNvSpPr/>
          <p:nvPr/>
        </p:nvSpPr>
        <p:spPr>
          <a:xfrm>
            <a:off x="0" y="-82377"/>
            <a:ext cx="12115800" cy="7171194"/>
          </a:xfrm>
          <a:prstGeom prst="rect">
            <a:avLst/>
          </a:prstGeom>
        </p:spPr>
        <p:txBody>
          <a:bodyPr wrap="square">
            <a:spAutoFit/>
          </a:bodyPr>
          <a:lstStyle/>
          <a:p>
            <a:pPr marL="274320" indent="-274320" algn="ctr" fontAlgn="auto">
              <a:spcAft>
                <a:spcPts val="0"/>
              </a:spcAft>
              <a:buClr>
                <a:schemeClr val="accent3"/>
              </a:buClr>
              <a:buFont typeface="Wingdings 2"/>
              <a:buNone/>
              <a:defRPr/>
            </a:pPr>
            <a:r>
              <a:rPr lang="en-US" sz="5400" b="1" dirty="0">
                <a:latin typeface="Times New Roman" panose="02020603050405020304" pitchFamily="18" charset="0"/>
                <a:cs typeface="Times New Roman" panose="02020603050405020304" pitchFamily="18" charset="0"/>
              </a:rPr>
              <a:t>The rise of the Anti-Christ will be:</a:t>
            </a:r>
          </a:p>
          <a:p>
            <a:pPr marL="685800" indent="-685800" fontAlgn="auto">
              <a:spcAft>
                <a:spcPts val="0"/>
              </a:spcAft>
              <a:buClr>
                <a:schemeClr val="accent3"/>
              </a:buClr>
              <a:buFont typeface="Wingdings" panose="05000000000000000000" pitchFamily="2" charset="2"/>
              <a:buChar char="Ø"/>
              <a:defRPr/>
            </a:pPr>
            <a:r>
              <a:rPr lang="en-US" sz="4400" b="1" dirty="0">
                <a:latin typeface="Times New Roman" panose="02020603050405020304" pitchFamily="18" charset="0"/>
                <a:cs typeface="Times New Roman" panose="02020603050405020304" pitchFamily="18" charset="0"/>
              </a:rPr>
              <a:t>Rapid</a:t>
            </a:r>
            <a:r>
              <a:rPr lang="en-US" sz="5400" b="1" dirty="0">
                <a:latin typeface="Times New Roman" panose="02020603050405020304" pitchFamily="18" charset="0"/>
                <a:cs typeface="Times New Roman" panose="02020603050405020304" pitchFamily="18" charset="0"/>
              </a:rPr>
              <a:t>  </a:t>
            </a:r>
            <a:r>
              <a:rPr lang="en-US" sz="3600" b="1" i="1" dirty="0">
                <a:solidFill>
                  <a:srgbClr val="FFFF00"/>
                </a:solidFill>
                <a:latin typeface="Times New Roman" panose="02020603050405020304" pitchFamily="18" charset="0"/>
                <a:cs typeface="Times New Roman" panose="02020603050405020304" pitchFamily="18" charset="0"/>
              </a:rPr>
              <a:t>“then shall that wicked one be revealed</a:t>
            </a:r>
            <a:r>
              <a:rPr lang="en-US" sz="3600" b="1" dirty="0">
                <a:solidFill>
                  <a:srgbClr val="FFFF00"/>
                </a:solidFill>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 2 Th.2:8  </a:t>
            </a:r>
            <a:endParaRPr lang="en-US" sz="5400" b="1" dirty="0">
              <a:latin typeface="Times New Roman" panose="02020603050405020304" pitchFamily="18" charset="0"/>
              <a:cs typeface="Times New Roman" panose="02020603050405020304" pitchFamily="18" charset="0"/>
            </a:endParaRPr>
          </a:p>
          <a:p>
            <a:pPr marL="685800" indent="-685800" fontAlgn="auto">
              <a:spcAft>
                <a:spcPts val="0"/>
              </a:spcAft>
              <a:buClr>
                <a:schemeClr val="accent3"/>
              </a:buClr>
              <a:buFont typeface="Wingdings" panose="05000000000000000000" pitchFamily="2" charset="2"/>
              <a:buChar char="Ø"/>
              <a:defRPr/>
            </a:pPr>
            <a:r>
              <a:rPr lang="en-US" sz="4400" b="1" dirty="0">
                <a:latin typeface="Times New Roman" panose="02020603050405020304" pitchFamily="18" charset="0"/>
                <a:cs typeface="Times New Roman" panose="02020603050405020304" pitchFamily="18" charset="0"/>
              </a:rPr>
              <a:t>Reasonable</a:t>
            </a:r>
            <a:r>
              <a:rPr lang="en-US" sz="5400" b="1" dirty="0">
                <a:latin typeface="Times New Roman" panose="02020603050405020304" pitchFamily="18" charset="0"/>
                <a:cs typeface="Times New Roman" panose="02020603050405020304" pitchFamily="18" charset="0"/>
              </a:rPr>
              <a:t> </a:t>
            </a:r>
            <a:r>
              <a:rPr lang="en-US" sz="4000" b="1" i="1" dirty="0">
                <a:solidFill>
                  <a:srgbClr val="FFFF00"/>
                </a:solidFill>
                <a:latin typeface="Times New Roman" panose="02020603050405020304" pitchFamily="18" charset="0"/>
                <a:cs typeface="Times New Roman" panose="02020603050405020304" pitchFamily="18" charset="0"/>
              </a:rPr>
              <a:t>“whose coming is after the working of Satan with all power and signs and lying wonders, and with all deceivableness of unrighteousness in them that perish; because they received not the love of the truth, that they might be saved!”   </a:t>
            </a:r>
            <a:r>
              <a:rPr lang="en-US" sz="4000" b="1" i="1" dirty="0">
                <a:latin typeface="Times New Roman" panose="02020603050405020304" pitchFamily="18" charset="0"/>
                <a:cs typeface="Times New Roman" panose="02020603050405020304" pitchFamily="18" charset="0"/>
              </a:rPr>
              <a:t>2 Th. 2:9,10</a:t>
            </a:r>
          </a:p>
          <a:p>
            <a:pPr marL="685800" indent="-685800" fontAlgn="auto">
              <a:spcBef>
                <a:spcPts val="1200"/>
              </a:spcBef>
              <a:spcAft>
                <a:spcPts val="0"/>
              </a:spcAft>
              <a:buClr>
                <a:schemeClr val="accent3"/>
              </a:buClr>
              <a:buFont typeface="Wingdings" panose="05000000000000000000" pitchFamily="2" charset="2"/>
              <a:buChar char="Ø"/>
              <a:defRPr/>
            </a:pPr>
            <a:r>
              <a:rPr lang="en-US" sz="4400" b="1" dirty="0">
                <a:latin typeface="Times New Roman" panose="02020603050405020304" pitchFamily="18" charset="0"/>
                <a:cs typeface="Times New Roman" panose="02020603050405020304" pitchFamily="18" charset="0"/>
              </a:rPr>
              <a:t>Rebellious:  </a:t>
            </a:r>
            <a:r>
              <a:rPr lang="en-US" sz="4000" b="1" dirty="0">
                <a:latin typeface="Times New Roman" panose="02020603050405020304" pitchFamily="18" charset="0"/>
                <a:cs typeface="Times New Roman" panose="02020603050405020304" pitchFamily="18" charset="0"/>
              </a:rPr>
              <a:t>He’ll defy God and demand worship!</a:t>
            </a:r>
          </a:p>
          <a:p>
            <a:pPr fontAlgn="auto">
              <a:spcAft>
                <a:spcPts val="0"/>
              </a:spcAft>
              <a:buClr>
                <a:schemeClr val="accent3"/>
              </a:buClr>
              <a:defRPr/>
            </a:pPr>
            <a:r>
              <a:rPr lang="en-US" sz="40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2 Th 3:4 </a:t>
            </a:r>
            <a:r>
              <a:rPr lang="en-US" sz="4000" b="1" i="1" dirty="0">
                <a:solidFill>
                  <a:srgbClr val="FFFF00"/>
                </a:solidFill>
                <a:latin typeface="Times New Roman" panose="02020603050405020304" pitchFamily="18" charset="0"/>
                <a:cs typeface="Times New Roman" panose="02020603050405020304" pitchFamily="18" charset="0"/>
              </a:rPr>
              <a:t>“</a:t>
            </a:r>
            <a:r>
              <a:rPr lang="en-US" sz="4000" b="1" i="1" dirty="0" err="1">
                <a:solidFill>
                  <a:srgbClr val="FFFF00"/>
                </a:solidFill>
                <a:latin typeface="Times New Roman" panose="02020603050405020304" pitchFamily="18" charset="0"/>
                <a:cs typeface="Times New Roman" panose="02020603050405020304" pitchFamily="18" charset="0"/>
              </a:rPr>
              <a:t>exalteth</a:t>
            </a:r>
            <a:r>
              <a:rPr lang="en-US" sz="4000" b="1" i="1" dirty="0">
                <a:solidFill>
                  <a:srgbClr val="FFFF00"/>
                </a:solidFill>
                <a:latin typeface="Times New Roman" panose="02020603050405020304" pitchFamily="18" charset="0"/>
                <a:cs typeface="Times New Roman" panose="02020603050405020304" pitchFamily="18" charset="0"/>
              </a:rPr>
              <a:t> himself above all that is called God.”</a:t>
            </a:r>
            <a:br>
              <a:rPr lang="en-US" sz="4000" b="1" i="1" dirty="0">
                <a:solidFill>
                  <a:srgbClr val="FFFF00"/>
                </a:solidFill>
                <a:latin typeface="Times New Roman" panose="02020603050405020304" pitchFamily="18" charset="0"/>
                <a:cs typeface="Times New Roman" panose="02020603050405020304" pitchFamily="18" charset="0"/>
              </a:rPr>
            </a:br>
            <a:endParaRPr lang="en-US" sz="44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9588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3E9EC-780D-4CBA-927C-5E8DCB70465E}"/>
              </a:ext>
            </a:extLst>
          </p:cNvPr>
          <p:cNvSpPr/>
          <p:nvPr/>
        </p:nvSpPr>
        <p:spPr>
          <a:xfrm>
            <a:off x="0" y="-82377"/>
            <a:ext cx="12115800" cy="2123658"/>
          </a:xfrm>
          <a:prstGeom prst="rect">
            <a:avLst/>
          </a:prstGeom>
        </p:spPr>
        <p:txBody>
          <a:bodyPr wrap="square">
            <a:spAutoFit/>
          </a:bodyPr>
          <a:lstStyle/>
          <a:p>
            <a:pPr marL="274320" indent="-274320" algn="ctr" fontAlgn="auto">
              <a:spcAft>
                <a:spcPts val="0"/>
              </a:spcAft>
              <a:buClr>
                <a:schemeClr val="accent3"/>
              </a:buClr>
              <a:defRPr/>
            </a:pPr>
            <a:r>
              <a:rPr lang="en-US" sz="4400" b="1" dirty="0">
                <a:latin typeface="Times New Roman" panose="02020603050405020304" pitchFamily="18" charset="0"/>
                <a:cs typeface="Times New Roman" panose="02020603050405020304" pitchFamily="18" charset="0"/>
              </a:rPr>
              <a:t>Rev. 13:3 </a:t>
            </a:r>
            <a:r>
              <a:rPr lang="en-US" sz="4400" b="1" i="1" dirty="0">
                <a:solidFill>
                  <a:srgbClr val="FFFF00"/>
                </a:solidFill>
                <a:latin typeface="Times New Roman" panose="02020603050405020304" pitchFamily="18" charset="0"/>
                <a:cs typeface="Times New Roman" panose="02020603050405020304" pitchFamily="18" charset="0"/>
              </a:rPr>
              <a:t>“all the world wondered after the beast”</a:t>
            </a:r>
          </a:p>
          <a:p>
            <a:pPr marL="274320" indent="-274320" algn="ctr" fontAlgn="auto">
              <a:spcAft>
                <a:spcPts val="0"/>
              </a:spcAft>
              <a:buClr>
                <a:schemeClr val="accent3"/>
              </a:buClr>
              <a:buFont typeface="Wingdings 2"/>
              <a:buNone/>
              <a:defRPr/>
            </a:pPr>
            <a:r>
              <a:rPr lang="en-US" sz="4400" b="1" dirty="0">
                <a:latin typeface="Times New Roman" panose="02020603050405020304" pitchFamily="18" charset="0"/>
                <a:cs typeface="Times New Roman" panose="02020603050405020304" pitchFamily="18" charset="0"/>
              </a:rPr>
              <a:t>The vast majority of the world will get caught up in the “web” of “wonder” until it’s too late! </a:t>
            </a:r>
          </a:p>
        </p:txBody>
      </p:sp>
      <p:sp>
        <p:nvSpPr>
          <p:cNvPr id="4" name="TextBox 3">
            <a:extLst>
              <a:ext uri="{FF2B5EF4-FFF2-40B4-BE49-F238E27FC236}">
                <a16:creationId xmlns:a16="http://schemas.microsoft.com/office/drawing/2014/main" id="{8E8F9100-AD7F-434E-9CE4-2336E86E6B31}"/>
              </a:ext>
            </a:extLst>
          </p:cNvPr>
          <p:cNvSpPr txBox="1"/>
          <p:nvPr/>
        </p:nvSpPr>
        <p:spPr>
          <a:xfrm>
            <a:off x="76200" y="2133600"/>
            <a:ext cx="11582400" cy="1200329"/>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Initially Pharaoh hardened his own heart to God.  </a:t>
            </a:r>
            <a:r>
              <a:rPr lang="en-US" sz="3200" b="1" dirty="0"/>
              <a:t>(Ex. 7:14, 22; 8:15,19, 32; 9:6)</a:t>
            </a:r>
            <a:endParaRPr lang="en-US" sz="2800" b="1" dirty="0"/>
          </a:p>
        </p:txBody>
      </p:sp>
      <p:pic>
        <p:nvPicPr>
          <p:cNvPr id="6" name="Picture 5" descr="A group of people standing in front of a crowd posing for the camera&#10;&#10;Description generated with very high confidence">
            <a:extLst>
              <a:ext uri="{FF2B5EF4-FFF2-40B4-BE49-F238E27FC236}">
                <a16:creationId xmlns:a16="http://schemas.microsoft.com/office/drawing/2014/main" id="{D5BA14A6-9214-4D5C-94B1-BC82B4D3EF3F}"/>
              </a:ext>
            </a:extLst>
          </p:cNvPr>
          <p:cNvPicPr>
            <a:picLocks noChangeAspect="1"/>
          </p:cNvPicPr>
          <p:nvPr/>
        </p:nvPicPr>
        <p:blipFill rotWithShape="1">
          <a:blip r:embed="rId2">
            <a:extLst>
              <a:ext uri="{28A0092B-C50C-407E-A947-70E740481C1C}">
                <a14:useLocalDpi xmlns:a14="http://schemas.microsoft.com/office/drawing/2010/main" val="0"/>
              </a:ext>
            </a:extLst>
          </a:blip>
          <a:srcRect t="8889" r="27325" b="32222"/>
          <a:stretch/>
        </p:blipFill>
        <p:spPr>
          <a:xfrm>
            <a:off x="5867400" y="2797420"/>
            <a:ext cx="6353503" cy="4038600"/>
          </a:xfrm>
          <a:prstGeom prst="rect">
            <a:avLst/>
          </a:prstGeom>
        </p:spPr>
      </p:pic>
      <p:sp>
        <p:nvSpPr>
          <p:cNvPr id="7" name="Rectangle 6">
            <a:extLst>
              <a:ext uri="{FF2B5EF4-FFF2-40B4-BE49-F238E27FC236}">
                <a16:creationId xmlns:a16="http://schemas.microsoft.com/office/drawing/2014/main" id="{6F5FDAB0-EE77-41AB-B60A-F195BF99F094}"/>
              </a:ext>
            </a:extLst>
          </p:cNvPr>
          <p:cNvSpPr/>
          <p:nvPr/>
        </p:nvSpPr>
        <p:spPr>
          <a:xfrm>
            <a:off x="-76200" y="3382181"/>
            <a:ext cx="5630626" cy="2985433"/>
          </a:xfrm>
          <a:prstGeom prst="rect">
            <a:avLst/>
          </a:prstGeom>
        </p:spPr>
        <p:txBody>
          <a:bodyPr wrap="square">
            <a:spAutoFit/>
          </a:bodyPr>
          <a:lstStyle/>
          <a:p>
            <a:pPr algn="ctr"/>
            <a:r>
              <a:rPr lang="en-US" sz="4400" b="1" dirty="0"/>
              <a:t>Eventually </a:t>
            </a:r>
          </a:p>
          <a:p>
            <a:pPr algn="ctr"/>
            <a:r>
              <a:rPr lang="en-US" sz="4800" b="1" i="1" dirty="0">
                <a:solidFill>
                  <a:srgbClr val="FFFF00"/>
                </a:solidFill>
                <a:latin typeface="Times New Roman" panose="02020603050405020304" pitchFamily="18" charset="0"/>
                <a:cs typeface="Times New Roman" panose="02020603050405020304" pitchFamily="18" charset="0"/>
              </a:rPr>
              <a:t>“the LORD hardened the heart of Pharaoh” </a:t>
            </a:r>
            <a:r>
              <a:rPr lang="en-US" sz="3200" b="1" i="1" dirty="0">
                <a:latin typeface="Times New Roman" panose="02020603050405020304" pitchFamily="18" charset="0"/>
                <a:cs typeface="Times New Roman" panose="02020603050405020304" pitchFamily="18" charset="0"/>
              </a:rPr>
              <a:t>Ex. 9:12  </a:t>
            </a:r>
            <a:endParaRPr lang="en-US" sz="4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841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3E9EC-780D-4CBA-927C-5E8DCB70465E}"/>
              </a:ext>
            </a:extLst>
          </p:cNvPr>
          <p:cNvSpPr/>
          <p:nvPr/>
        </p:nvSpPr>
        <p:spPr>
          <a:xfrm>
            <a:off x="0" y="-82377"/>
            <a:ext cx="12115800" cy="6494085"/>
          </a:xfrm>
          <a:prstGeom prst="rect">
            <a:avLst/>
          </a:prstGeom>
        </p:spPr>
        <p:txBody>
          <a:bodyPr wrap="square">
            <a:spAutoFit/>
          </a:bodyPr>
          <a:lstStyle/>
          <a:p>
            <a:pPr marL="274320" indent="-274320" algn="ctr" fontAlgn="auto">
              <a:spcAft>
                <a:spcPts val="0"/>
              </a:spcAft>
              <a:buClr>
                <a:schemeClr val="accent3"/>
              </a:buClr>
              <a:buFont typeface="Wingdings 2"/>
              <a:buNone/>
              <a:defRPr/>
            </a:pPr>
            <a:r>
              <a:rPr lang="en-US" sz="5400" b="1" dirty="0">
                <a:latin typeface="Times New Roman" panose="02020603050405020304" pitchFamily="18" charset="0"/>
                <a:cs typeface="Times New Roman" panose="02020603050405020304" pitchFamily="18" charset="0"/>
              </a:rPr>
              <a:t>This pattern will be repeated!</a:t>
            </a:r>
          </a:p>
          <a:p>
            <a:pPr marL="274320" indent="-274320" algn="ctr" fontAlgn="auto">
              <a:spcAft>
                <a:spcPts val="0"/>
              </a:spcAft>
              <a:buClr>
                <a:schemeClr val="accent3"/>
              </a:buClr>
              <a:buFont typeface="Wingdings 2"/>
              <a:buNone/>
              <a:defRPr/>
            </a:pPr>
            <a:r>
              <a:rPr lang="en-US" sz="3600" b="1" dirty="0">
                <a:latin typeface="Times New Roman" panose="02020603050405020304" pitchFamily="18" charset="0"/>
                <a:cs typeface="Times New Roman" panose="02020603050405020304" pitchFamily="18" charset="0"/>
              </a:rPr>
              <a:t>2 Th  2:11-12 </a:t>
            </a:r>
            <a:r>
              <a:rPr lang="en-US" sz="3600" b="1" dirty="0">
                <a:solidFill>
                  <a:srgbClr val="FFFF00"/>
                </a:solidFill>
                <a:latin typeface="Times New Roman" panose="02020603050405020304" pitchFamily="18" charset="0"/>
                <a:cs typeface="Times New Roman" panose="02020603050405020304" pitchFamily="18" charset="0"/>
              </a:rPr>
              <a:t>“</a:t>
            </a:r>
            <a:r>
              <a:rPr lang="en-US" sz="4000" b="1" i="1" dirty="0">
                <a:solidFill>
                  <a:srgbClr val="FFFF00"/>
                </a:solidFill>
                <a:latin typeface="Times New Roman" panose="02020603050405020304" pitchFamily="18" charset="0"/>
                <a:cs typeface="Times New Roman" panose="02020603050405020304" pitchFamily="18" charset="0"/>
              </a:rPr>
              <a:t>And </a:t>
            </a:r>
            <a:r>
              <a:rPr lang="en-US" sz="40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this cause </a:t>
            </a:r>
            <a:r>
              <a:rPr lang="en-US" sz="4000" b="1" i="1" dirty="0">
                <a:solidFill>
                  <a:srgbClr val="FFFF00"/>
                </a:solidFill>
                <a:latin typeface="Times New Roman" panose="02020603050405020304" pitchFamily="18" charset="0"/>
                <a:cs typeface="Times New Roman" panose="02020603050405020304" pitchFamily="18" charset="0"/>
              </a:rPr>
              <a:t>God shall send them strong delusion, that they should believe a lie: </a:t>
            </a:r>
          </a:p>
          <a:p>
            <a:pPr marL="742950" indent="-742950" algn="ctr" fontAlgn="auto">
              <a:spcBef>
                <a:spcPts val="1200"/>
              </a:spcBef>
              <a:spcAft>
                <a:spcPts val="0"/>
              </a:spcAft>
              <a:buClr>
                <a:schemeClr val="accent3"/>
              </a:buClr>
              <a:buFont typeface="Wingdings 2"/>
              <a:buAutoNum type="arabicPlain" startAt="12"/>
              <a:defRPr/>
            </a:pPr>
            <a:r>
              <a:rPr lang="en-US" sz="4000" b="1" i="1" dirty="0">
                <a:solidFill>
                  <a:srgbClr val="FFFF00"/>
                </a:solidFill>
                <a:latin typeface="Times New Roman" panose="02020603050405020304" pitchFamily="18" charset="0"/>
                <a:cs typeface="Times New Roman" panose="02020603050405020304" pitchFamily="18" charset="0"/>
              </a:rPr>
              <a:t>That they all might be damned who </a:t>
            </a:r>
            <a:r>
              <a:rPr lang="en-US" sz="40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believed not the truth,</a:t>
            </a:r>
            <a:r>
              <a:rPr lang="en-US" sz="4000" b="1" i="1" dirty="0">
                <a:solidFill>
                  <a:srgbClr val="FFFF00"/>
                </a:solidFill>
                <a:latin typeface="Times New Roman" panose="02020603050405020304" pitchFamily="18" charset="0"/>
                <a:cs typeface="Times New Roman" panose="02020603050405020304" pitchFamily="18" charset="0"/>
              </a:rPr>
              <a:t> but had pleasure in unrighteousness.” </a:t>
            </a:r>
          </a:p>
          <a:p>
            <a:pPr algn="ctr" fontAlgn="auto">
              <a:spcAft>
                <a:spcPts val="0"/>
              </a:spcAft>
              <a:buClr>
                <a:schemeClr val="accent3"/>
              </a:buClr>
              <a:defRPr/>
            </a:pPr>
            <a:endParaRPr lang="en-US" sz="4800" b="1" dirty="0">
              <a:latin typeface="Times New Roman" panose="02020603050405020304" pitchFamily="18" charset="0"/>
              <a:cs typeface="Times New Roman" panose="02020603050405020304" pitchFamily="18" charset="0"/>
            </a:endParaRPr>
          </a:p>
          <a:p>
            <a:pPr algn="ctr" fontAlgn="auto">
              <a:spcAft>
                <a:spcPts val="0"/>
              </a:spcAft>
              <a:buClr>
                <a:schemeClr val="accent3"/>
              </a:buClr>
              <a:defRPr/>
            </a:pPr>
            <a:r>
              <a:rPr lang="en-US" sz="4800" b="1" dirty="0">
                <a:latin typeface="Times New Roman" panose="02020603050405020304" pitchFamily="18" charset="0"/>
                <a:cs typeface="Times New Roman" panose="02020603050405020304" pitchFamily="18" charset="0"/>
              </a:rPr>
              <a:t>Have you really </a:t>
            </a:r>
            <a:r>
              <a:rPr lang="en-US" sz="4800" b="1" i="1" dirty="0">
                <a:solidFill>
                  <a:srgbClr val="FFFF00"/>
                </a:solidFill>
                <a:latin typeface="Times New Roman" panose="02020603050405020304" pitchFamily="18" charset="0"/>
                <a:cs typeface="Times New Roman" panose="02020603050405020304" pitchFamily="18" charset="0"/>
              </a:rPr>
              <a:t>“Believed the Truth?”</a:t>
            </a:r>
          </a:p>
          <a:p>
            <a:pPr algn="ctr" fontAlgn="auto">
              <a:spcAft>
                <a:spcPts val="0"/>
              </a:spcAft>
              <a:buClr>
                <a:schemeClr val="accent3"/>
              </a:buClr>
              <a:defRPr/>
            </a:pPr>
            <a:endParaRPr lang="en-US" sz="4800" b="1" dirty="0">
              <a:latin typeface="Times New Roman" panose="02020603050405020304" pitchFamily="18" charset="0"/>
              <a:cs typeface="Times New Roman" panose="02020603050405020304" pitchFamily="18" charset="0"/>
            </a:endParaRPr>
          </a:p>
          <a:p>
            <a:pPr algn="ctr" fontAlgn="auto">
              <a:spcAft>
                <a:spcPts val="0"/>
              </a:spcAft>
              <a:buClr>
                <a:schemeClr val="accent3"/>
              </a:buClr>
              <a:defRPr/>
            </a:pPr>
            <a:r>
              <a:rPr lang="en-US" sz="4800" b="1" dirty="0">
                <a:latin typeface="Times New Roman" panose="02020603050405020304" pitchFamily="18" charset="0"/>
                <a:cs typeface="Times New Roman" panose="02020603050405020304" pitchFamily="18" charset="0"/>
              </a:rPr>
              <a:t>about God’s plan for your redemption?</a:t>
            </a:r>
          </a:p>
        </p:txBody>
      </p:sp>
      <p:sp>
        <p:nvSpPr>
          <p:cNvPr id="3" name="Rectangle 2">
            <a:extLst>
              <a:ext uri="{FF2B5EF4-FFF2-40B4-BE49-F238E27FC236}">
                <a16:creationId xmlns:a16="http://schemas.microsoft.com/office/drawing/2014/main" id="{0451BEC5-1CD7-4FF2-A0A0-BA5B148D2BFC}"/>
              </a:ext>
            </a:extLst>
          </p:cNvPr>
          <p:cNvSpPr/>
          <p:nvPr/>
        </p:nvSpPr>
        <p:spPr>
          <a:xfrm>
            <a:off x="944160" y="4648200"/>
            <a:ext cx="10227480" cy="1015663"/>
          </a:xfrm>
          <a:prstGeom prst="rect">
            <a:avLst/>
          </a:prstGeom>
        </p:spPr>
        <p:txBody>
          <a:bodyPr wrap="none">
            <a:spAutoFit/>
          </a:bodyPr>
          <a:lstStyle/>
          <a:p>
            <a:pPr algn="ctr" fontAlgn="auto">
              <a:spcAft>
                <a:spcPts val="0"/>
              </a:spcAft>
              <a:buClr>
                <a:schemeClr val="accent3"/>
              </a:buClr>
              <a:defRPr/>
            </a:pPr>
            <a:r>
              <a:rPr lang="en-US" sz="6000" b="1" i="1" dirty="0" err="1">
                <a:solidFill>
                  <a:srgbClr val="FFC000"/>
                </a:solidFill>
                <a:latin typeface="Times New Roman" panose="02020603050405020304" pitchFamily="18" charset="0"/>
                <a:cs typeface="Times New Roman" panose="02020603050405020304" pitchFamily="18" charset="0"/>
              </a:rPr>
              <a:t>Pisteuō</a:t>
            </a:r>
            <a:r>
              <a:rPr lang="en-US" sz="6000" b="1" i="1" dirty="0">
                <a:solidFill>
                  <a:srgbClr val="FFC000"/>
                </a:solidFill>
                <a:latin typeface="Times New Roman" panose="02020603050405020304" pitchFamily="18" charset="0"/>
                <a:cs typeface="Times New Roman" panose="02020603050405020304" pitchFamily="18" charset="0"/>
              </a:rPr>
              <a:t>: to entrust and </a:t>
            </a:r>
            <a:r>
              <a:rPr lang="en-US" sz="6000" b="1" i="1"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commit</a:t>
            </a:r>
            <a:r>
              <a:rPr lang="en-US" sz="6000" b="1" i="1" dirty="0">
                <a:solidFill>
                  <a:srgbClr val="FFC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62205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1000"/>
                                        <p:tgtEl>
                                          <p:spTgt spid="2">
                                            <p:txEl>
                                              <p:pRg st="6" end="6"/>
                                            </p:txEl>
                                          </p:spTgt>
                                        </p:tgtEl>
                                      </p:cBhvr>
                                    </p:animEffect>
                                    <p:anim calcmode="lin" valueType="num">
                                      <p:cBhvr>
                                        <p:cTn id="2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anim calcmode="lin" valueType="num">
                                      <p:cBhvr>
                                        <p:cTn id="28" dur="1000" fill="hold"/>
                                        <p:tgtEl>
                                          <p:spTgt spid="3"/>
                                        </p:tgtEl>
                                        <p:attrNameLst>
                                          <p:attrName>style.rotation</p:attrName>
                                        </p:attrNameLst>
                                      </p:cBhvr>
                                      <p:tavLst>
                                        <p:tav tm="0">
                                          <p:val>
                                            <p:fltVal val="90"/>
                                          </p:val>
                                        </p:tav>
                                        <p:tav tm="100000">
                                          <p:val>
                                            <p:fltVal val="0"/>
                                          </p:val>
                                        </p:tav>
                                      </p:tavLst>
                                    </p:anim>
                                    <p:animEffect transition="in" filter="fade">
                                      <p:cBhvr>
                                        <p:cTn id="2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3E9EC-780D-4CBA-927C-5E8DCB70465E}"/>
              </a:ext>
            </a:extLst>
          </p:cNvPr>
          <p:cNvSpPr/>
          <p:nvPr/>
        </p:nvSpPr>
        <p:spPr>
          <a:xfrm>
            <a:off x="2583" y="152400"/>
            <a:ext cx="12115800" cy="6155531"/>
          </a:xfrm>
          <a:prstGeom prst="rect">
            <a:avLst/>
          </a:prstGeom>
        </p:spPr>
        <p:txBody>
          <a:bodyPr wrap="square">
            <a:spAutoFit/>
          </a:bodyPr>
          <a:lstStyle/>
          <a:p>
            <a:pPr marL="274320" indent="-274320" algn="ctr" fontAlgn="auto">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If so, then the rest of the chapter applies to you!  </a:t>
            </a:r>
          </a:p>
          <a:p>
            <a:pPr marL="274320" indent="-274320" algn="ctr" fontAlgn="auto">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1 </a:t>
            </a:r>
            <a:r>
              <a:rPr lang="en-US" sz="4000" b="1" dirty="0" err="1">
                <a:latin typeface="Times New Roman" panose="02020603050405020304" pitchFamily="18" charset="0"/>
                <a:cs typeface="Times New Roman" panose="02020603050405020304" pitchFamily="18" charset="0"/>
              </a:rPr>
              <a:t>Thes</a:t>
            </a:r>
            <a:r>
              <a:rPr lang="en-US" sz="4000" b="1" dirty="0">
                <a:latin typeface="Times New Roman" panose="02020603050405020304" pitchFamily="18" charset="0"/>
                <a:cs typeface="Times New Roman" panose="02020603050405020304" pitchFamily="18" charset="0"/>
              </a:rPr>
              <a:t>. 2:12-16,17</a:t>
            </a:r>
          </a:p>
          <a:p>
            <a:pPr marL="274320" indent="-274320" algn="ctr" fontAlgn="auto">
              <a:spcAft>
                <a:spcPts val="0"/>
              </a:spcAft>
              <a:buClr>
                <a:schemeClr val="accent3"/>
              </a:buClr>
              <a:buFont typeface="Wingdings 2"/>
              <a:buNone/>
              <a:defRPr/>
            </a:pPr>
            <a:r>
              <a:rPr lang="en-US" sz="3600" b="1" i="1" dirty="0">
                <a:solidFill>
                  <a:srgbClr val="FFFF00"/>
                </a:solidFill>
                <a:latin typeface="Times New Roman" panose="02020603050405020304" pitchFamily="18" charset="0"/>
                <a:cs typeface="Times New Roman" panose="02020603050405020304" pitchFamily="18" charset="0"/>
              </a:rPr>
              <a:t>“</a:t>
            </a:r>
            <a:r>
              <a:rPr lang="en-US" sz="4000" b="1" i="1" dirty="0">
                <a:solidFill>
                  <a:srgbClr val="FFFF00"/>
                </a:solidFill>
                <a:latin typeface="Times New Roman" panose="02020603050405020304" pitchFamily="18" charset="0"/>
                <a:cs typeface="Times New Roman" panose="02020603050405020304" pitchFamily="18" charset="0"/>
              </a:rPr>
              <a:t>But we are bound to give thanks always to God for you, brethren beloved of the Lord, because God hath from the beginning chosen you to salvation through sanctification of the Spirit and belief of the truth:” </a:t>
            </a:r>
          </a:p>
          <a:p>
            <a:pPr algn="ctr" fontAlgn="auto">
              <a:spcBef>
                <a:spcPts val="1200"/>
              </a:spcBef>
              <a:spcAft>
                <a:spcPts val="0"/>
              </a:spcAft>
              <a:buClr>
                <a:schemeClr val="accent3"/>
              </a:buClr>
              <a:defRPr/>
            </a:pPr>
            <a:r>
              <a:rPr lang="en-US" sz="3600" b="1" i="1" dirty="0">
                <a:latin typeface="Times New Roman" panose="02020603050405020304" pitchFamily="18" charset="0"/>
                <a:cs typeface="Times New Roman" panose="02020603050405020304" pitchFamily="18" charset="0"/>
              </a:rPr>
              <a:t>16 </a:t>
            </a:r>
            <a:r>
              <a:rPr lang="en-US" sz="3600" b="1" i="1" dirty="0">
                <a:solidFill>
                  <a:srgbClr val="FFFF00"/>
                </a:solidFill>
                <a:latin typeface="Times New Roman" panose="02020603050405020304" pitchFamily="18" charset="0"/>
                <a:cs typeface="Times New Roman" panose="02020603050405020304" pitchFamily="18" charset="0"/>
              </a:rPr>
              <a:t> </a:t>
            </a:r>
            <a:r>
              <a:rPr lang="en-US" sz="4800" b="1" i="1" dirty="0">
                <a:solidFill>
                  <a:srgbClr val="FFFF00"/>
                </a:solidFill>
                <a:latin typeface="Times New Roman" panose="02020603050405020304" pitchFamily="18" charset="0"/>
                <a:cs typeface="Times New Roman" panose="02020603050405020304" pitchFamily="18" charset="0"/>
              </a:rPr>
              <a:t>Now our Lord Jesus ... which hath loved us, and hath given us everlasting consolation and good hope through grace…</a:t>
            </a:r>
            <a:endParaRPr lang="en-US" sz="36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7621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FC9C25D1-4E8C-45E8-B0CC-D86E2CBF232C}"/>
              </a:ext>
            </a:extLst>
          </p:cNvPr>
          <p:cNvSpPr>
            <a:spLocks noGrp="1" noChangeArrowheads="1"/>
          </p:cNvSpPr>
          <p:nvPr>
            <p:ph type="title"/>
          </p:nvPr>
        </p:nvSpPr>
        <p:spPr>
          <a:xfrm>
            <a:off x="1752600" y="1743305"/>
            <a:ext cx="5345906" cy="3371390"/>
          </a:xfrm>
          <a:ln/>
        </p:spPr>
        <p:txBody>
          <a:bodyPr vert="horz" wrap="square" lIns="0" tIns="0" rIns="81274" bIns="0" numCol="1" anchor="ctr" anchorCtr="0" compatLnSpc="1">
            <a:prstTxWarp prst="textNoShape">
              <a:avLst/>
            </a:prstTxWarp>
          </a:bodyPr>
          <a:lstStyle/>
          <a:p>
            <a:r>
              <a:rPr lang="en-US" sz="4800" dirty="0">
                <a:solidFill>
                  <a:schemeClr val="bg1">
                    <a:lumMod val="95000"/>
                    <a:lumOff val="5000"/>
                  </a:schemeClr>
                </a:solidFill>
                <a:latin typeface="Times New Roman" panose="02020603050405020304" pitchFamily="18" charset="0"/>
                <a:cs typeface="Times New Roman" panose="02020603050405020304" pitchFamily="18" charset="0"/>
              </a:rPr>
              <a:t>&gt; 353 of these</a:t>
            </a:r>
            <a:br>
              <a:rPr lang="en-US" sz="4800" dirty="0">
                <a:solidFill>
                  <a:schemeClr val="bg1">
                    <a:lumMod val="95000"/>
                    <a:lumOff val="5000"/>
                  </a:schemeClr>
                </a:solidFill>
                <a:latin typeface="Times New Roman" panose="02020603050405020304" pitchFamily="18" charset="0"/>
                <a:cs typeface="Times New Roman" panose="02020603050405020304" pitchFamily="18" charset="0"/>
              </a:rPr>
            </a:br>
            <a:r>
              <a:rPr lang="en-US" sz="4800" dirty="0">
                <a:solidFill>
                  <a:schemeClr val="bg1">
                    <a:lumMod val="95000"/>
                    <a:lumOff val="5000"/>
                  </a:schemeClr>
                </a:solidFill>
                <a:latin typeface="Times New Roman" panose="02020603050405020304" pitchFamily="18" charset="0"/>
                <a:cs typeface="Times New Roman" panose="02020603050405020304" pitchFamily="18" charset="0"/>
              </a:rPr>
              <a:t> pieces dealt specifically with Jesus’ 1</a:t>
            </a:r>
            <a:r>
              <a:rPr lang="en-US" sz="4800" baseline="30000" dirty="0">
                <a:solidFill>
                  <a:schemeClr val="bg1">
                    <a:lumMod val="95000"/>
                    <a:lumOff val="5000"/>
                  </a:schemeClr>
                </a:solidFill>
                <a:latin typeface="Times New Roman" panose="02020603050405020304" pitchFamily="18" charset="0"/>
                <a:cs typeface="Times New Roman" panose="02020603050405020304" pitchFamily="18" charset="0"/>
              </a:rPr>
              <a:t>st</a:t>
            </a:r>
            <a:r>
              <a:rPr lang="en-US" sz="4800" dirty="0">
                <a:solidFill>
                  <a:schemeClr val="bg1">
                    <a:lumMod val="95000"/>
                    <a:lumOff val="5000"/>
                  </a:schemeClr>
                </a:solidFill>
                <a:latin typeface="Times New Roman" panose="02020603050405020304" pitchFamily="18" charset="0"/>
                <a:cs typeface="Times New Roman" panose="02020603050405020304" pitchFamily="18" charset="0"/>
              </a:rPr>
              <a:t> </a:t>
            </a:r>
            <a:br>
              <a:rPr lang="en-US" sz="4800" dirty="0">
                <a:solidFill>
                  <a:schemeClr val="bg1">
                    <a:lumMod val="95000"/>
                    <a:lumOff val="5000"/>
                  </a:schemeClr>
                </a:solidFill>
                <a:latin typeface="Times New Roman" panose="02020603050405020304" pitchFamily="18" charset="0"/>
                <a:cs typeface="Times New Roman" panose="02020603050405020304" pitchFamily="18" charset="0"/>
              </a:rPr>
            </a:br>
            <a:r>
              <a:rPr lang="en-US" sz="4800" dirty="0">
                <a:solidFill>
                  <a:schemeClr val="bg1">
                    <a:lumMod val="95000"/>
                    <a:lumOff val="5000"/>
                  </a:schemeClr>
                </a:solidFill>
                <a:latin typeface="Times New Roman" panose="02020603050405020304" pitchFamily="18" charset="0"/>
                <a:cs typeface="Times New Roman" panose="02020603050405020304" pitchFamily="18" charset="0"/>
              </a:rPr>
              <a:t> coming. </a:t>
            </a:r>
            <a:endParaRPr lang="en-US" altLang="en-US" sz="4400" dirty="0"/>
          </a:p>
        </p:txBody>
      </p:sp>
      <p:sp>
        <p:nvSpPr>
          <p:cNvPr id="3" name="Rectangle 2">
            <a:extLst>
              <a:ext uri="{FF2B5EF4-FFF2-40B4-BE49-F238E27FC236}">
                <a16:creationId xmlns:a16="http://schemas.microsoft.com/office/drawing/2014/main" id="{EEC70F30-AD4E-41C8-A7C5-78CCC8C9C268}"/>
              </a:ext>
            </a:extLst>
          </p:cNvPr>
          <p:cNvSpPr/>
          <p:nvPr/>
        </p:nvSpPr>
        <p:spPr>
          <a:xfrm>
            <a:off x="34047" y="-7398"/>
            <a:ext cx="12157953" cy="1569660"/>
          </a:xfrm>
          <a:prstGeom prst="rect">
            <a:avLst/>
          </a:prstGeom>
          <a:solidFill>
            <a:schemeClr val="bg1">
              <a:lumMod val="95000"/>
              <a:lumOff val="5000"/>
            </a:schemeClr>
          </a:solidFill>
        </p:spPr>
        <p:txBody>
          <a:bodyPr wrap="square">
            <a:spAutoFit/>
          </a:bodyPr>
          <a:lstStyle/>
          <a:p>
            <a:pPr algn="ctr"/>
            <a:r>
              <a:rPr lang="en-US" sz="4800" b="1" dirty="0">
                <a:latin typeface="Times New Roman" panose="02020603050405020304" pitchFamily="18" charset="0"/>
                <a:cs typeface="Times New Roman" panose="02020603050405020304" pitchFamily="18" charset="0"/>
              </a:rPr>
              <a:t>“Prophets” were handed “pieces” of History’s puzzle in advance!</a:t>
            </a:r>
          </a:p>
        </p:txBody>
      </p:sp>
      <p:sp>
        <p:nvSpPr>
          <p:cNvPr id="2" name="TextBox 1">
            <a:extLst>
              <a:ext uri="{FF2B5EF4-FFF2-40B4-BE49-F238E27FC236}">
                <a16:creationId xmlns:a16="http://schemas.microsoft.com/office/drawing/2014/main" id="{012587BD-27EA-40C6-9F79-BCECC5E40195}"/>
              </a:ext>
            </a:extLst>
          </p:cNvPr>
          <p:cNvSpPr txBox="1"/>
          <p:nvPr/>
        </p:nvSpPr>
        <p:spPr>
          <a:xfrm>
            <a:off x="245623" y="5715000"/>
            <a:ext cx="11734800" cy="1015663"/>
          </a:xfrm>
          <a:prstGeom prst="rect">
            <a:avLst/>
          </a:prstGeom>
          <a:solidFill>
            <a:schemeClr val="bg1">
              <a:lumMod val="75000"/>
              <a:lumOff val="25000"/>
              <a:alpha val="50000"/>
            </a:schemeClr>
          </a:solidFill>
        </p:spPr>
        <p:txBody>
          <a:bodyPr wrap="square" rtlCol="0">
            <a:spAutoFit/>
          </a:bodyPr>
          <a:lstStyle/>
          <a:p>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Jesus fulfilled every one of them!</a:t>
            </a:r>
          </a:p>
        </p:txBody>
      </p:sp>
    </p:spTree>
    <p:extLst>
      <p:ext uri="{BB962C8B-B14F-4D97-AF65-F5344CB8AC3E}">
        <p14:creationId xmlns:p14="http://schemas.microsoft.com/office/powerpoint/2010/main" val="662763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 calcmode="lin" valueType="num">
                                      <p:cBhvr>
                                        <p:cTn id="7" dur="500" fill="hold"/>
                                        <p:tgtEl>
                                          <p:spTgt spid="8193"/>
                                        </p:tgtEl>
                                        <p:attrNameLst>
                                          <p:attrName>ppt_w</p:attrName>
                                        </p:attrNameLst>
                                      </p:cBhvr>
                                      <p:tavLst>
                                        <p:tav tm="0">
                                          <p:val>
                                            <p:fltVal val="0"/>
                                          </p:val>
                                        </p:tav>
                                        <p:tav tm="100000">
                                          <p:val>
                                            <p:strVal val="#ppt_w"/>
                                          </p:val>
                                        </p:tav>
                                      </p:tavLst>
                                    </p:anim>
                                    <p:anim calcmode="lin" valueType="num">
                                      <p:cBhvr>
                                        <p:cTn id="8" dur="500" fill="hold"/>
                                        <p:tgtEl>
                                          <p:spTgt spid="8193"/>
                                        </p:tgtEl>
                                        <p:attrNameLst>
                                          <p:attrName>ppt_h</p:attrName>
                                        </p:attrNameLst>
                                      </p:cBhvr>
                                      <p:tavLst>
                                        <p:tav tm="0">
                                          <p:val>
                                            <p:fltVal val="0"/>
                                          </p:val>
                                        </p:tav>
                                        <p:tav tm="100000">
                                          <p:val>
                                            <p:strVal val="#ppt_h"/>
                                          </p:val>
                                        </p:tav>
                                      </p:tavLst>
                                    </p:anim>
                                    <p:animEffect transition="in" filter="fade">
                                      <p:cBhvr>
                                        <p:cTn id="9" dur="500"/>
                                        <p:tgtEl>
                                          <p:spTgt spid="819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3E9EC-780D-4CBA-927C-5E8DCB70465E}"/>
              </a:ext>
            </a:extLst>
          </p:cNvPr>
          <p:cNvSpPr/>
          <p:nvPr/>
        </p:nvSpPr>
        <p:spPr>
          <a:xfrm>
            <a:off x="0" y="-82377"/>
            <a:ext cx="12115800" cy="3662541"/>
          </a:xfrm>
          <a:prstGeom prst="rect">
            <a:avLst/>
          </a:prstGeom>
        </p:spPr>
        <p:txBody>
          <a:bodyPr wrap="square">
            <a:spAutoFit/>
          </a:bodyPr>
          <a:lstStyle/>
          <a:p>
            <a:pPr marL="274320" indent="-274320" algn="ctr" fontAlgn="auto">
              <a:spcAft>
                <a:spcPts val="0"/>
              </a:spcAft>
              <a:buClr>
                <a:schemeClr val="accent3"/>
              </a:buClr>
              <a:buFont typeface="Wingdings 2"/>
              <a:buNone/>
              <a:defRPr/>
            </a:pPr>
            <a:r>
              <a:rPr lang="en-US" sz="4000" b="1" dirty="0">
                <a:latin typeface="Times New Roman" panose="02020603050405020304" pitchFamily="18" charset="0"/>
                <a:cs typeface="Times New Roman" panose="02020603050405020304" pitchFamily="18" charset="0"/>
              </a:rPr>
              <a:t>1 </a:t>
            </a:r>
            <a:r>
              <a:rPr lang="en-US" sz="4000" b="1" dirty="0" err="1">
                <a:latin typeface="Times New Roman" panose="02020603050405020304" pitchFamily="18" charset="0"/>
                <a:cs typeface="Times New Roman" panose="02020603050405020304" pitchFamily="18" charset="0"/>
              </a:rPr>
              <a:t>Thes</a:t>
            </a:r>
            <a:r>
              <a:rPr lang="en-US" sz="4000" b="1" dirty="0">
                <a:latin typeface="Times New Roman" panose="02020603050405020304" pitchFamily="18" charset="0"/>
                <a:cs typeface="Times New Roman" panose="02020603050405020304" pitchFamily="18" charset="0"/>
              </a:rPr>
              <a:t>. 2:17</a:t>
            </a:r>
          </a:p>
          <a:p>
            <a:pPr marL="274320" indent="-274320" algn="ctr" fontAlgn="auto">
              <a:spcAft>
                <a:spcPts val="0"/>
              </a:spcAft>
              <a:buClr>
                <a:schemeClr val="accent3"/>
              </a:buClr>
              <a:buFont typeface="Wingdings 2"/>
              <a:buNone/>
              <a:defRPr/>
            </a:pPr>
            <a:r>
              <a:rPr lang="en-US" sz="3600" b="1" i="1" dirty="0">
                <a:solidFill>
                  <a:srgbClr val="FFFF00"/>
                </a:solidFill>
                <a:latin typeface="Times New Roman" panose="02020603050405020304" pitchFamily="18" charset="0"/>
                <a:cs typeface="Times New Roman" panose="02020603050405020304" pitchFamily="18" charset="0"/>
              </a:rPr>
              <a:t>“</a:t>
            </a:r>
            <a:r>
              <a:rPr lang="en-US" sz="4800" b="1" i="1" dirty="0">
                <a:solidFill>
                  <a:srgbClr val="FFFF00"/>
                </a:solidFill>
                <a:latin typeface="Times New Roman" panose="02020603050405020304" pitchFamily="18" charset="0"/>
                <a:cs typeface="Times New Roman" panose="02020603050405020304" pitchFamily="18" charset="0"/>
              </a:rPr>
              <a:t>Comfort </a:t>
            </a:r>
            <a:r>
              <a:rPr lang="en-US" sz="3600" b="1" dirty="0">
                <a:latin typeface="Times New Roman" panose="02020603050405020304" pitchFamily="18" charset="0"/>
                <a:cs typeface="Times New Roman" panose="02020603050405020304" pitchFamily="18" charset="0"/>
              </a:rPr>
              <a:t>(</a:t>
            </a:r>
            <a:r>
              <a:rPr lang="en-US" sz="3600" b="1" dirty="0" err="1">
                <a:latin typeface="Times New Roman" panose="02020603050405020304" pitchFamily="18" charset="0"/>
                <a:cs typeface="Times New Roman" panose="02020603050405020304" pitchFamily="18" charset="0"/>
              </a:rPr>
              <a:t>parakaleo</a:t>
            </a:r>
            <a:r>
              <a:rPr lang="en-US" sz="3600" b="1" dirty="0">
                <a:latin typeface="Times New Roman" panose="02020603050405020304" pitchFamily="18" charset="0"/>
                <a:cs typeface="Times New Roman" panose="02020603050405020304" pitchFamily="18" charset="0"/>
              </a:rPr>
              <a:t>: to call near) </a:t>
            </a:r>
            <a:r>
              <a:rPr lang="en-US" sz="4800" b="1" i="1" dirty="0">
                <a:solidFill>
                  <a:srgbClr val="FFFF00"/>
                </a:solidFill>
                <a:latin typeface="Times New Roman" panose="02020603050405020304" pitchFamily="18" charset="0"/>
                <a:cs typeface="Times New Roman" panose="02020603050405020304" pitchFamily="18" charset="0"/>
              </a:rPr>
              <a:t>your hearts, </a:t>
            </a:r>
          </a:p>
          <a:p>
            <a:pPr marL="274320" indent="-274320" algn="ctr" fontAlgn="auto">
              <a:spcAft>
                <a:spcPts val="0"/>
              </a:spcAft>
              <a:buClr>
                <a:schemeClr val="accent3"/>
              </a:buClr>
              <a:buFont typeface="Wingdings 2"/>
              <a:buNone/>
              <a:defRPr/>
            </a:pPr>
            <a:r>
              <a:rPr lang="en-US" sz="4800" b="1" i="1" dirty="0">
                <a:solidFill>
                  <a:srgbClr val="FFFF00"/>
                </a:solidFill>
                <a:latin typeface="Times New Roman" panose="02020603050405020304" pitchFamily="18" charset="0"/>
                <a:cs typeface="Times New Roman" panose="02020603050405020304" pitchFamily="18" charset="0"/>
              </a:rPr>
              <a:t>and stablish you </a:t>
            </a:r>
            <a:r>
              <a:rPr lang="en-US" sz="4000" b="1" dirty="0">
                <a:latin typeface="Times New Roman" panose="02020603050405020304" pitchFamily="18" charset="0"/>
                <a:cs typeface="Times New Roman" panose="02020603050405020304" pitchFamily="18" charset="0"/>
              </a:rPr>
              <a:t>(</a:t>
            </a:r>
            <a:r>
              <a:rPr lang="en-US" sz="4000" b="1" dirty="0" err="1">
                <a:latin typeface="Times New Roman" panose="02020603050405020304" pitchFamily="18" charset="0"/>
                <a:cs typeface="Times New Roman" panose="02020603050405020304" pitchFamily="18" charset="0"/>
              </a:rPr>
              <a:t>sterizo</a:t>
            </a:r>
            <a:r>
              <a:rPr lang="en-US" sz="4000" b="1" dirty="0">
                <a:latin typeface="Times New Roman" panose="02020603050405020304" pitchFamily="18" charset="0"/>
                <a:cs typeface="Times New Roman" panose="02020603050405020304" pitchFamily="18" charset="0"/>
              </a:rPr>
              <a:t>: turn resolutely)</a:t>
            </a:r>
          </a:p>
          <a:p>
            <a:pPr marL="274320" indent="-274320" algn="ctr" fontAlgn="auto">
              <a:spcAft>
                <a:spcPts val="0"/>
              </a:spcAft>
              <a:buClr>
                <a:schemeClr val="accent3"/>
              </a:buClr>
              <a:buFont typeface="Wingdings 2"/>
              <a:buNone/>
              <a:defRPr/>
            </a:pPr>
            <a:r>
              <a:rPr lang="en-US" sz="4000" b="1" i="1" dirty="0">
                <a:latin typeface="Times New Roman" panose="02020603050405020304" pitchFamily="18" charset="0"/>
                <a:cs typeface="Times New Roman" panose="02020603050405020304" pitchFamily="18" charset="0"/>
              </a:rPr>
              <a:t> </a:t>
            </a:r>
            <a:r>
              <a:rPr lang="en-US" sz="4800" b="1" i="1" dirty="0">
                <a:solidFill>
                  <a:srgbClr val="FFFF00"/>
                </a:solidFill>
                <a:latin typeface="Times New Roman" panose="02020603050405020304" pitchFamily="18" charset="0"/>
                <a:cs typeface="Times New Roman" panose="02020603050405020304" pitchFamily="18" charset="0"/>
              </a:rPr>
              <a:t>in every good </a:t>
            </a:r>
            <a:r>
              <a:rPr lang="en-US" sz="4400" b="1" dirty="0">
                <a:latin typeface="Times New Roman" panose="02020603050405020304" pitchFamily="18" charset="0"/>
                <a:cs typeface="Times New Roman" panose="02020603050405020304" pitchFamily="18" charset="0"/>
              </a:rPr>
              <a:t>(</a:t>
            </a:r>
            <a:r>
              <a:rPr lang="en-US" sz="4400" b="1" dirty="0" err="1">
                <a:latin typeface="Times New Roman" panose="02020603050405020304" pitchFamily="18" charset="0"/>
                <a:cs typeface="Times New Roman" panose="02020603050405020304" pitchFamily="18" charset="0"/>
              </a:rPr>
              <a:t>agathos</a:t>
            </a:r>
            <a:r>
              <a:rPr lang="en-US" sz="4400" b="1" dirty="0">
                <a:latin typeface="Times New Roman" panose="02020603050405020304" pitchFamily="18" charset="0"/>
                <a:cs typeface="Times New Roman" panose="02020603050405020304" pitchFamily="18" charset="0"/>
              </a:rPr>
              <a:t>: beneficial) </a:t>
            </a:r>
            <a:endParaRPr lang="en-US" sz="4800" b="1" dirty="0">
              <a:latin typeface="Times New Roman" panose="02020603050405020304" pitchFamily="18" charset="0"/>
              <a:cs typeface="Times New Roman" panose="02020603050405020304" pitchFamily="18" charset="0"/>
            </a:endParaRPr>
          </a:p>
          <a:p>
            <a:pPr marL="274320" indent="-274320" algn="ctr" fontAlgn="auto">
              <a:spcAft>
                <a:spcPts val="0"/>
              </a:spcAft>
              <a:buClr>
                <a:schemeClr val="accent3"/>
              </a:buClr>
              <a:buFont typeface="Wingdings 2"/>
              <a:buNone/>
              <a:defRPr/>
            </a:pPr>
            <a:r>
              <a:rPr lang="en-US" sz="4800" b="1" i="1" dirty="0">
                <a:solidFill>
                  <a:srgbClr val="FFFF00"/>
                </a:solidFill>
                <a:latin typeface="Times New Roman" panose="02020603050405020304" pitchFamily="18" charset="0"/>
                <a:cs typeface="Times New Roman" panose="02020603050405020304" pitchFamily="18" charset="0"/>
              </a:rPr>
              <a:t>word and work.” </a:t>
            </a:r>
            <a:endParaRPr lang="en-US" sz="3600" b="1" i="1" dirty="0">
              <a:solidFill>
                <a:srgbClr val="FFFF00"/>
              </a:solidFill>
              <a:latin typeface="Times New Roman" panose="02020603050405020304" pitchFamily="18" charset="0"/>
              <a:cs typeface="Times New Roman" panose="02020603050405020304" pitchFamily="18" charset="0"/>
            </a:endParaRPr>
          </a:p>
        </p:txBody>
      </p:sp>
      <p:pic>
        <p:nvPicPr>
          <p:cNvPr id="4" name="Picture 3" descr="A picture containing nature&#10;&#10;Description generated with high confidence">
            <a:extLst>
              <a:ext uri="{FF2B5EF4-FFF2-40B4-BE49-F238E27FC236}">
                <a16:creationId xmlns:a16="http://schemas.microsoft.com/office/drawing/2014/main" id="{CFE60006-E1A0-4CD6-978C-1D4606CA6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0" y="3092669"/>
            <a:ext cx="3778469" cy="3778469"/>
          </a:xfrm>
          <a:prstGeom prst="rect">
            <a:avLst/>
          </a:prstGeom>
        </p:spPr>
      </p:pic>
      <p:sp>
        <p:nvSpPr>
          <p:cNvPr id="3" name="TextBox 2">
            <a:extLst>
              <a:ext uri="{FF2B5EF4-FFF2-40B4-BE49-F238E27FC236}">
                <a16:creationId xmlns:a16="http://schemas.microsoft.com/office/drawing/2014/main" id="{5B78B33A-479D-4D16-AF5F-C2BDCC3530AD}"/>
              </a:ext>
            </a:extLst>
          </p:cNvPr>
          <p:cNvSpPr txBox="1"/>
          <p:nvPr/>
        </p:nvSpPr>
        <p:spPr>
          <a:xfrm>
            <a:off x="0" y="3429000"/>
            <a:ext cx="8337331" cy="3108543"/>
          </a:xfrm>
          <a:prstGeom prst="rect">
            <a:avLst/>
          </a:prstGeom>
          <a:noFill/>
        </p:spPr>
        <p:txBody>
          <a:bodyPr wrap="square" rtlCol="0">
            <a:spAutoFit/>
          </a:bodyPr>
          <a:lstStyle/>
          <a:p>
            <a:pPr algn="ctr"/>
            <a:r>
              <a:rPr lang="en-US" sz="3600" b="1" dirty="0"/>
              <a:t>Are you willing to </a:t>
            </a:r>
          </a:p>
          <a:p>
            <a:pPr marL="457200" indent="-457200">
              <a:buFont typeface="Wingdings" panose="05000000000000000000" pitchFamily="2" charset="2"/>
              <a:buChar char="Ø"/>
            </a:pPr>
            <a:r>
              <a:rPr lang="en-US" sz="3200" b="1" i="1" dirty="0"/>
              <a:t>“</a:t>
            </a:r>
            <a:r>
              <a:rPr lang="en-US" sz="3200" b="1" i="1" dirty="0">
                <a:latin typeface="Times New Roman" panose="02020603050405020304" pitchFamily="18" charset="0"/>
                <a:cs typeface="Times New Roman" panose="02020603050405020304" pitchFamily="18" charset="0"/>
              </a:rPr>
              <a:t>resolutely turn” </a:t>
            </a:r>
            <a:r>
              <a:rPr lang="en-US" sz="3200" b="1" dirty="0">
                <a:latin typeface="Times New Roman" panose="02020603050405020304" pitchFamily="18" charset="0"/>
                <a:cs typeface="Times New Roman" panose="02020603050405020304" pitchFamily="18" charset="0"/>
              </a:rPr>
              <a:t>from your own way</a:t>
            </a:r>
          </a:p>
          <a:p>
            <a:pPr marL="457200" indent="-457200">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 Truly </a:t>
            </a:r>
            <a:r>
              <a:rPr lang="en-US" sz="3200" b="1" i="1" dirty="0">
                <a:latin typeface="Times New Roman" panose="02020603050405020304" pitchFamily="18" charset="0"/>
                <a:cs typeface="Times New Roman" panose="02020603050405020304" pitchFamily="18" charset="0"/>
              </a:rPr>
              <a:t>“draw near” </a:t>
            </a:r>
            <a:r>
              <a:rPr lang="en-US" sz="3200" b="1" dirty="0">
                <a:latin typeface="Times New Roman" panose="02020603050405020304" pitchFamily="18" charset="0"/>
                <a:cs typeface="Times New Roman" panose="02020603050405020304" pitchFamily="18" charset="0"/>
              </a:rPr>
              <a:t>to Christ, </a:t>
            </a:r>
          </a:p>
          <a:p>
            <a:pPr marL="457200" indent="-457200">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And invest your life in </a:t>
            </a:r>
            <a:r>
              <a:rPr lang="en-US" sz="3200" b="1" i="1" dirty="0">
                <a:latin typeface="Times New Roman" panose="02020603050405020304" pitchFamily="18" charset="0"/>
                <a:cs typeface="Times New Roman" panose="02020603050405020304" pitchFamily="18" charset="0"/>
              </a:rPr>
              <a:t>“every good work” </a:t>
            </a:r>
            <a:r>
              <a:rPr lang="en-US" sz="3200" b="1" dirty="0">
                <a:latin typeface="Times New Roman" panose="02020603050405020304" pitchFamily="18" charset="0"/>
                <a:cs typeface="Times New Roman" panose="02020603050405020304" pitchFamily="18" charset="0"/>
              </a:rPr>
              <a:t>that which is truly beneficial and valuable from God’s perspective?</a:t>
            </a:r>
          </a:p>
        </p:txBody>
      </p:sp>
    </p:spTree>
    <p:extLst>
      <p:ext uri="{BB962C8B-B14F-4D97-AF65-F5344CB8AC3E}">
        <p14:creationId xmlns:p14="http://schemas.microsoft.com/office/powerpoint/2010/main" val="782667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1000"/>
                                        <p:tgtEl>
                                          <p:spTgt spid="2">
                                            <p:txEl>
                                              <p:pRg st="3" end="3"/>
                                            </p:txEl>
                                          </p:spTgt>
                                        </p:tgtEl>
                                      </p:cBhvr>
                                    </p:animEffect>
                                    <p:anim calcmode="lin" valueType="num">
                                      <p:cBhvr>
                                        <p:cTn id="1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1000"/>
                                        <p:tgtEl>
                                          <p:spTgt spid="2">
                                            <p:txEl>
                                              <p:pRg st="4" end="4"/>
                                            </p:txEl>
                                          </p:spTgt>
                                        </p:tgtEl>
                                      </p:cBhvr>
                                    </p:animEffect>
                                    <p:anim calcmode="lin" valueType="num">
                                      <p:cBhvr>
                                        <p:cTn id="2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7" dur="500"/>
                                        <p:tgtEl>
                                          <p:spTgt spid="3">
                                            <p:txEl>
                                              <p:pRg st="0" end="0"/>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152400" y="228600"/>
            <a:ext cx="11887199" cy="6085284"/>
          </a:xfrm>
          <a:ln/>
        </p:spPr>
        <p:txBody>
          <a:bodyPr vert="horz" wrap="square" lIns="26788" tIns="26788" rIns="218585" bIns="26788" numCol="1" anchor="t" anchorCtr="0" compatLnSpc="1">
            <a:prstTxWarp prst="textNoShape">
              <a:avLst/>
            </a:prstTxWarp>
          </a:bodyPr>
          <a:lstStyle/>
          <a:p>
            <a:pPr marL="0" indent="0" algn="ctr">
              <a:buNone/>
            </a:pPr>
            <a:r>
              <a:rPr lang="en-US" sz="4800" dirty="0">
                <a:latin typeface="Times New Roman" panose="02020603050405020304" pitchFamily="18" charset="0"/>
                <a:cs typeface="Times New Roman" panose="02020603050405020304" pitchFamily="18" charset="0"/>
              </a:rPr>
              <a:t>There are more than 100 prophecies about his second coming recorded in the New Testament!</a:t>
            </a:r>
            <a:endParaRPr lang="en-US" sz="4400" dirty="0">
              <a:latin typeface="Times New Roman" panose="02020603050405020304" pitchFamily="18" charset="0"/>
              <a:cs typeface="Times New Roman" panose="02020603050405020304" pitchFamily="18" charset="0"/>
            </a:endParaRPr>
          </a:p>
          <a:p>
            <a:pPr marL="3348" indent="0" algn="ctr">
              <a:buNone/>
            </a:pPr>
            <a:r>
              <a:rPr lang="en-US" altLang="en-US" sz="4800" dirty="0">
                <a:latin typeface="Times New Roman" panose="02020603050405020304" pitchFamily="18" charset="0"/>
                <a:cs typeface="Times New Roman" panose="02020603050405020304" pitchFamily="18" charset="0"/>
              </a:rPr>
              <a:t>If Jesus fulfilled all of the O.T. prophecies about his 1</a:t>
            </a:r>
            <a:r>
              <a:rPr lang="en-US" altLang="en-US" sz="4800" baseline="30000" dirty="0">
                <a:latin typeface="Times New Roman" panose="02020603050405020304" pitchFamily="18" charset="0"/>
                <a:cs typeface="Times New Roman" panose="02020603050405020304" pitchFamily="18" charset="0"/>
              </a:rPr>
              <a:t>st</a:t>
            </a:r>
            <a:r>
              <a:rPr lang="en-US" altLang="en-US" sz="4800" dirty="0">
                <a:latin typeface="Times New Roman" panose="02020603050405020304" pitchFamily="18" charset="0"/>
                <a:cs typeface="Times New Roman" panose="02020603050405020304" pitchFamily="18" charset="0"/>
              </a:rPr>
              <a:t> coming, </a:t>
            </a:r>
          </a:p>
          <a:p>
            <a:pPr marL="3348" indent="0" algn="ctr">
              <a:buNone/>
            </a:pPr>
            <a:r>
              <a:rPr lang="en-US" altLang="en-US" sz="4800" b="1" dirty="0">
                <a:latin typeface="Times New Roman" panose="02020603050405020304" pitchFamily="18" charset="0"/>
                <a:cs typeface="Times New Roman" panose="02020603050405020304" pitchFamily="18" charset="0"/>
              </a:rPr>
              <a:t>He will certainly fulfill the O.T. and N.T. ones about his second coming!</a:t>
            </a:r>
          </a:p>
          <a:p>
            <a:pPr marL="3348" indent="0" algn="ctr">
              <a:buNone/>
            </a:pPr>
            <a:r>
              <a:rPr lang="en-US" altLang="en-US" sz="3600" dirty="0">
                <a:latin typeface="Times New Roman" panose="02020603050405020304" pitchFamily="18" charset="0"/>
                <a:cs typeface="Times New Roman" panose="02020603050405020304" pitchFamily="18" charset="0"/>
              </a:rPr>
              <a:t>Mt 5:18 </a:t>
            </a:r>
            <a:r>
              <a:rPr lang="en-US" altLang="en-US" sz="36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40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Till heaven and earth pass, one jot or one tittle shall in no wise pass from the law, till all be fulfilled.” </a:t>
            </a:r>
          </a:p>
          <a:p>
            <a:pPr marL="3348" indent="0" algn="ctr">
              <a:buNone/>
            </a:pPr>
            <a:endParaRPr lang="en-US" alt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7565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5">
                                            <p:txEl>
                                              <p:pRg st="1" end="1"/>
                                            </p:txEl>
                                          </p:spTgt>
                                        </p:tgtEl>
                                        <p:attrNameLst>
                                          <p:attrName>style.visibility</p:attrName>
                                        </p:attrNameLst>
                                      </p:cBhvr>
                                      <p:to>
                                        <p:strVal val="visible"/>
                                      </p:to>
                                    </p:set>
                                    <p:animEffect transition="in" filter="fade">
                                      <p:cBhvr>
                                        <p:cTn id="7" dur="1000"/>
                                        <p:tgtEl>
                                          <p:spTgt spid="11265">
                                            <p:txEl>
                                              <p:pRg st="1" end="1"/>
                                            </p:txEl>
                                          </p:spTgt>
                                        </p:tgtEl>
                                      </p:cBhvr>
                                    </p:animEffect>
                                    <p:anim calcmode="lin" valueType="num">
                                      <p:cBhvr>
                                        <p:cTn id="8" dur="1000" fill="hold"/>
                                        <p:tgtEl>
                                          <p:spTgt spid="1126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2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1265">
                                            <p:txEl>
                                              <p:pRg st="2" end="2"/>
                                            </p:txEl>
                                          </p:spTgt>
                                        </p:tgtEl>
                                        <p:attrNameLst>
                                          <p:attrName>style.visibility</p:attrName>
                                        </p:attrNameLst>
                                      </p:cBhvr>
                                      <p:to>
                                        <p:strVal val="visible"/>
                                      </p:to>
                                    </p:set>
                                    <p:anim calcmode="lin" valueType="num">
                                      <p:cBhvr>
                                        <p:cTn id="14" dur="1000" fill="hold"/>
                                        <p:tgtEl>
                                          <p:spTgt spid="11265">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11265">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11265">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112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265">
                                            <p:txEl>
                                              <p:pRg st="3" end="3"/>
                                            </p:txEl>
                                          </p:spTgt>
                                        </p:tgtEl>
                                        <p:attrNameLst>
                                          <p:attrName>style.visibility</p:attrName>
                                        </p:attrNameLst>
                                      </p:cBhvr>
                                      <p:to>
                                        <p:strVal val="visible"/>
                                      </p:to>
                                    </p:set>
                                    <p:animEffect transition="in" filter="barn(inVertical)">
                                      <p:cBhvr>
                                        <p:cTn id="22" dur="500"/>
                                        <p:tgtEl>
                                          <p:spTgt spid="112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98000"/>
            <a:lum/>
          </a:blip>
          <a:srcRect/>
          <a:stretch>
            <a:fillRect/>
          </a:stretch>
        </a:blip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152400" y="228600"/>
            <a:ext cx="11887199" cy="3657600"/>
          </a:xfrm>
          <a:ln/>
        </p:spPr>
        <p:txBody>
          <a:bodyPr vert="horz" wrap="square" lIns="26788" tIns="26788" rIns="218585" bIns="26788" numCol="1" anchor="t" anchorCtr="0" compatLnSpc="1">
            <a:prstTxWarp prst="textNoShape">
              <a:avLst/>
            </a:prstTxWarp>
          </a:bodyPr>
          <a:lstStyle/>
          <a:p>
            <a:pPr marL="0" indent="0" algn="ctr">
              <a:buNone/>
            </a:pPr>
            <a:r>
              <a:rPr lang="en-US" sz="5400" dirty="0">
                <a:latin typeface="Times New Roman" panose="02020603050405020304" pitchFamily="18" charset="0"/>
                <a:cs typeface="Times New Roman" panose="02020603050405020304" pitchFamily="18" charset="0"/>
              </a:rPr>
              <a:t>Scripture reveals that there will be two distinct “stages” to his Second Coming. </a:t>
            </a:r>
          </a:p>
          <a:p>
            <a:pPr marL="0" indent="0" algn="ctr">
              <a:buNone/>
            </a:pPr>
            <a:r>
              <a:rPr lang="en-US" altLang="en-US"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altLang="en-US" sz="4800" b="1"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altLang="en-US"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He will come </a:t>
            </a:r>
            <a:r>
              <a:rPr lang="en-US" altLang="en-US" sz="48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the air” </a:t>
            </a:r>
            <a:r>
              <a:rPr lang="en-US" altLang="en-US"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His Church!</a:t>
            </a:r>
          </a:p>
        </p:txBody>
      </p:sp>
      <p:pic>
        <p:nvPicPr>
          <p:cNvPr id="2052" name="Picture 4" descr="Image result for rapture of the church">
            <a:extLst>
              <a:ext uri="{FF2B5EF4-FFF2-40B4-BE49-F238E27FC236}">
                <a16:creationId xmlns:a16="http://schemas.microsoft.com/office/drawing/2014/main" id="{29374D04-C7E6-4063-9641-9C4123041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794518"/>
            <a:ext cx="6629400" cy="4000500"/>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8F70E1D-9073-49CD-A74C-93849C3DFA25}"/>
              </a:ext>
            </a:extLst>
          </p:cNvPr>
          <p:cNvSpPr/>
          <p:nvPr/>
        </p:nvSpPr>
        <p:spPr>
          <a:xfrm>
            <a:off x="720088" y="3216951"/>
            <a:ext cx="4274824" cy="2123658"/>
          </a:xfrm>
          <a:prstGeom prst="rect">
            <a:avLst/>
          </a:prstGeom>
        </p:spPr>
        <p:txBody>
          <a:bodyPr wrap="none">
            <a:spAutoFit/>
          </a:bodyPr>
          <a:lstStyle/>
          <a:p>
            <a:pPr marL="0" indent="0" algn="ctr">
              <a:buNone/>
            </a:pPr>
            <a:r>
              <a:rPr lang="en-US" altLang="en-US"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Acts 1:11; </a:t>
            </a:r>
          </a:p>
          <a:p>
            <a:pPr marL="0" indent="0" algn="ctr">
              <a:buNone/>
            </a:pPr>
            <a:r>
              <a:rPr lang="en-US" alt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altLang="en-US" sz="44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a:t>
            </a:r>
            <a:r>
              <a:rPr lang="en-US" alt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4:13-18;</a:t>
            </a:r>
          </a:p>
          <a:p>
            <a:pPr marL="0" indent="0" algn="ctr">
              <a:buNone/>
            </a:pPr>
            <a:r>
              <a:rPr lang="en-US" alt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Cor. 15:51-58) </a:t>
            </a:r>
            <a:endParaRPr lang="en-US" alt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150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265">
                                            <p:txEl>
                                              <p:pRg st="1" end="1"/>
                                            </p:txEl>
                                          </p:spTgt>
                                        </p:tgtEl>
                                        <p:attrNameLst>
                                          <p:attrName>style.visibility</p:attrName>
                                        </p:attrNameLst>
                                      </p:cBhvr>
                                      <p:to>
                                        <p:strVal val="visible"/>
                                      </p:to>
                                    </p:set>
                                    <p:animEffect transition="in" filter="randombar(horizontal)">
                                      <p:cBhvr>
                                        <p:cTn id="7" dur="500"/>
                                        <p:tgtEl>
                                          <p:spTgt spid="1126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152400" y="228600"/>
            <a:ext cx="11887199" cy="3276600"/>
          </a:xfrm>
          <a:ln/>
          <a:effectLst>
            <a:softEdge rad="0"/>
          </a:effectLst>
        </p:spPr>
        <p:txBody>
          <a:bodyPr vert="horz" wrap="square" lIns="26788" tIns="26788" rIns="218585" bIns="26788" numCol="1" anchor="t" anchorCtr="0" compatLnSpc="1">
            <a:prstTxWarp prst="textNoShape">
              <a:avLst/>
            </a:prstTxWarp>
          </a:bodyPr>
          <a:lstStyle/>
          <a:p>
            <a:pPr marL="0" indent="0" algn="ctr">
              <a:buNone/>
            </a:pPr>
            <a:r>
              <a:rPr lang="en-US" altLang="en-US"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altLang="en-US" sz="4800" b="1"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nd:</a:t>
            </a:r>
            <a:r>
              <a:rPr lang="en-US" altLang="en-US"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He’ll come “in power” to reign on the earth. </a:t>
            </a:r>
            <a:r>
              <a:rPr lang="en-US" alt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 2; Zech.12; 2 </a:t>
            </a:r>
            <a:r>
              <a:rPr lang="en-US" altLang="en-US" sz="44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a:t>
            </a:r>
            <a:r>
              <a:rPr lang="en-US" alt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Rev. 19)</a:t>
            </a:r>
            <a:endParaRPr lang="en-US" altLang="en-US" sz="4800" dirty="0">
              <a:latin typeface="Times New Roman" panose="02020603050405020304" pitchFamily="18" charset="0"/>
              <a:cs typeface="Times New Roman" panose="02020603050405020304" pitchFamily="18" charset="0"/>
            </a:endParaRPr>
          </a:p>
        </p:txBody>
      </p:sp>
      <p:pic>
        <p:nvPicPr>
          <p:cNvPr id="3076" name="Picture 4" descr="Image result for second coming of christ">
            <a:extLst>
              <a:ext uri="{FF2B5EF4-FFF2-40B4-BE49-F238E27FC236}">
                <a16:creationId xmlns:a16="http://schemas.microsoft.com/office/drawing/2014/main" id="{315009C6-6A50-4D2F-9F08-F6AC684857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67405"/>
            <a:ext cx="10162673" cy="4970873"/>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64382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152400" y="0"/>
            <a:ext cx="11887199" cy="3276600"/>
          </a:xfrm>
          <a:ln/>
          <a:effectLst>
            <a:softEdge rad="0"/>
          </a:effectLst>
        </p:spPr>
        <p:txBody>
          <a:bodyPr vert="horz" wrap="square" lIns="26788" tIns="26788" rIns="218585" bIns="26788" numCol="1" anchor="t" anchorCtr="0" compatLnSpc="1">
            <a:prstTxWarp prst="textNoShape">
              <a:avLst/>
            </a:prstTxWarp>
          </a:bodyPr>
          <a:lstStyle/>
          <a:p>
            <a:pPr marL="0" indent="0" algn="ctr">
              <a:buNone/>
            </a:pPr>
            <a:r>
              <a:rPr lang="en-US" altLang="en-US"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happens between these two events?</a:t>
            </a:r>
          </a:p>
          <a:p>
            <a:pPr marL="0" indent="0" algn="ctr">
              <a:buNone/>
            </a:pPr>
            <a:r>
              <a:rPr lang="en-US" altLang="en-US" sz="3600" dirty="0">
                <a:latin typeface="Times New Roman" panose="02020603050405020304" pitchFamily="18" charset="0"/>
                <a:cs typeface="Times New Roman" panose="02020603050405020304" pitchFamily="18" charset="0"/>
              </a:rPr>
              <a:t>Rev 1:1 “</a:t>
            </a:r>
            <a:r>
              <a:rPr lang="en-US" altLang="en-US" sz="4000" b="1" i="1" dirty="0">
                <a:solidFill>
                  <a:srgbClr val="FFFF00"/>
                </a:solidFill>
                <a:latin typeface="Times New Roman" panose="02020603050405020304" pitchFamily="18" charset="0"/>
                <a:cs typeface="Times New Roman" panose="02020603050405020304" pitchFamily="18" charset="0"/>
              </a:rPr>
              <a:t>The Revelation of Jesus Christ, which God gave unto him, to shew unto his servants things which must shortly come to pass; and he sent and signified it by his angel unto his servant John” </a:t>
            </a:r>
          </a:p>
          <a:p>
            <a:pPr marL="0" indent="0">
              <a:buNone/>
            </a:pPr>
            <a:r>
              <a:rPr lang="en-US" altLang="en-US" sz="4000" b="1" dirty="0">
                <a:latin typeface="Times New Roman" panose="02020603050405020304" pitchFamily="18" charset="0"/>
                <a:cs typeface="Times New Roman" panose="02020603050405020304" pitchFamily="18" charset="0"/>
              </a:rPr>
              <a:t>Rev. 2-3: Letters to the Churches. (Church Age)</a:t>
            </a:r>
          </a:p>
          <a:p>
            <a:pPr marL="0" indent="0">
              <a:buNone/>
            </a:pPr>
            <a:r>
              <a:rPr lang="en-US" altLang="en-US" sz="4000" b="1" dirty="0">
                <a:latin typeface="Times New Roman" panose="02020603050405020304" pitchFamily="18" charset="0"/>
                <a:cs typeface="Times New Roman" panose="02020603050405020304" pitchFamily="18" charset="0"/>
              </a:rPr>
              <a:t>Rev. 4: Rapture </a:t>
            </a:r>
            <a:r>
              <a:rPr lang="en-US" altLang="en-US" sz="4000" b="1" i="1" dirty="0">
                <a:solidFill>
                  <a:srgbClr val="FFFF00"/>
                </a:solidFill>
                <a:latin typeface="Times New Roman" panose="02020603050405020304" pitchFamily="18" charset="0"/>
                <a:cs typeface="Times New Roman" panose="02020603050405020304" pitchFamily="18" charset="0"/>
              </a:rPr>
              <a:t>(Transformation, Evaluation, </a:t>
            </a:r>
          </a:p>
          <a:p>
            <a:pPr marL="0" indent="0">
              <a:spcBef>
                <a:spcPts val="0"/>
              </a:spcBef>
              <a:buNone/>
            </a:pPr>
            <a:r>
              <a:rPr lang="en-US" altLang="en-US" sz="4000" b="1" i="1" dirty="0">
                <a:solidFill>
                  <a:srgbClr val="FFFF00"/>
                </a:solidFill>
                <a:latin typeface="Times New Roman" panose="02020603050405020304" pitchFamily="18" charset="0"/>
                <a:cs typeface="Times New Roman" panose="02020603050405020304" pitchFamily="18" charset="0"/>
              </a:rPr>
              <a:t>                     Remuneration)</a:t>
            </a:r>
            <a:r>
              <a:rPr lang="en-US" altLang="en-US" sz="4000" b="1" dirty="0">
                <a:solidFill>
                  <a:srgbClr val="FFFF00"/>
                </a:solidFill>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of The Church, </a:t>
            </a:r>
          </a:p>
          <a:p>
            <a:pPr marL="0" indent="0">
              <a:spcBef>
                <a:spcPts val="0"/>
              </a:spcBef>
              <a:buNone/>
            </a:pPr>
            <a:r>
              <a:rPr lang="en-US" altLang="en-US" sz="4000" b="1" dirty="0">
                <a:latin typeface="Times New Roman" panose="02020603050405020304" pitchFamily="18" charset="0"/>
                <a:cs typeface="Times New Roman" panose="02020603050405020304" pitchFamily="18" charset="0"/>
              </a:rPr>
              <a:t> and the Consummation of our relationship (Rev. 19)</a:t>
            </a:r>
          </a:p>
          <a:p>
            <a:pPr marL="0" indent="0" algn="ctr">
              <a:buNone/>
            </a:pPr>
            <a:endParaRPr lang="en-US" altLang="en-US" sz="6600" dirty="0">
              <a:latin typeface="Times New Roman" panose="02020603050405020304" pitchFamily="18" charset="0"/>
              <a:cs typeface="Times New Roman" panose="02020603050405020304" pitchFamily="18" charset="0"/>
            </a:endParaRPr>
          </a:p>
        </p:txBody>
      </p:sp>
      <p:pic>
        <p:nvPicPr>
          <p:cNvPr id="7" name="Picture 6" descr="A painting of a person&#10;&#10;Description generated with very high confidence">
            <a:extLst>
              <a:ext uri="{FF2B5EF4-FFF2-40B4-BE49-F238E27FC236}">
                <a16:creationId xmlns:a16="http://schemas.microsoft.com/office/drawing/2014/main" id="{469FE91B-2F43-48B6-B0DD-DDCB041B18F8}"/>
              </a:ext>
            </a:extLst>
          </p:cNvPr>
          <p:cNvPicPr>
            <a:picLocks noChangeAspect="1"/>
          </p:cNvPicPr>
          <p:nvPr/>
        </p:nvPicPr>
        <p:blipFill rotWithShape="1">
          <a:blip r:embed="rId2">
            <a:extLst>
              <a:ext uri="{28A0092B-C50C-407E-A947-70E740481C1C}">
                <a14:useLocalDpi xmlns:a14="http://schemas.microsoft.com/office/drawing/2010/main" val="0"/>
              </a:ext>
            </a:extLst>
          </a:blip>
          <a:srcRect l="2709" t="14444" r="5606" b="3334"/>
          <a:stretch/>
        </p:blipFill>
        <p:spPr>
          <a:xfrm>
            <a:off x="3276600" y="685800"/>
            <a:ext cx="5511608" cy="4114800"/>
          </a:xfrm>
          <a:prstGeom prst="rect">
            <a:avLst/>
          </a:prstGeom>
          <a:effectLst/>
        </p:spPr>
      </p:pic>
    </p:spTree>
    <p:extLst>
      <p:ext uri="{BB962C8B-B14F-4D97-AF65-F5344CB8AC3E}">
        <p14:creationId xmlns:p14="http://schemas.microsoft.com/office/powerpoint/2010/main" val="2392541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5">
                                            <p:txEl>
                                              <p:pRg st="2" end="2"/>
                                            </p:txEl>
                                          </p:spTgt>
                                        </p:tgtEl>
                                        <p:attrNameLst>
                                          <p:attrName>style.visibility</p:attrName>
                                        </p:attrNameLst>
                                      </p:cBhvr>
                                      <p:to>
                                        <p:strVal val="visible"/>
                                      </p:to>
                                    </p:set>
                                    <p:anim calcmode="lin" valueType="num">
                                      <p:cBhvr>
                                        <p:cTn id="7" dur="500" fill="hold"/>
                                        <p:tgtEl>
                                          <p:spTgt spid="1126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126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126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5">
                                            <p:txEl>
                                              <p:pRg st="3" end="3"/>
                                            </p:txEl>
                                          </p:spTgt>
                                        </p:tgtEl>
                                        <p:attrNameLst>
                                          <p:attrName>style.visibility</p:attrName>
                                        </p:attrNameLst>
                                      </p:cBhvr>
                                      <p:to>
                                        <p:strVal val="visible"/>
                                      </p:to>
                                    </p:set>
                                    <p:animEffect transition="in" filter="fade">
                                      <p:cBhvr>
                                        <p:cTn id="14" dur="1000"/>
                                        <p:tgtEl>
                                          <p:spTgt spid="11265">
                                            <p:txEl>
                                              <p:pRg st="3" end="3"/>
                                            </p:txEl>
                                          </p:spTgt>
                                        </p:tgtEl>
                                      </p:cBhvr>
                                    </p:animEffect>
                                    <p:anim calcmode="lin" valueType="num">
                                      <p:cBhvr>
                                        <p:cTn id="15" dur="1000" fill="hold"/>
                                        <p:tgtEl>
                                          <p:spTgt spid="1126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1265">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265">
                                            <p:txEl>
                                              <p:pRg st="4" end="4"/>
                                            </p:txEl>
                                          </p:spTgt>
                                        </p:tgtEl>
                                        <p:attrNameLst>
                                          <p:attrName>style.visibility</p:attrName>
                                        </p:attrNameLst>
                                      </p:cBhvr>
                                      <p:to>
                                        <p:strVal val="visible"/>
                                      </p:to>
                                    </p:set>
                                    <p:animEffect transition="in" filter="fade">
                                      <p:cBhvr>
                                        <p:cTn id="19" dur="1000"/>
                                        <p:tgtEl>
                                          <p:spTgt spid="11265">
                                            <p:txEl>
                                              <p:pRg st="4" end="4"/>
                                            </p:txEl>
                                          </p:spTgt>
                                        </p:tgtEl>
                                      </p:cBhvr>
                                    </p:animEffect>
                                    <p:anim calcmode="lin" valueType="num">
                                      <p:cBhvr>
                                        <p:cTn id="20" dur="1000" fill="hold"/>
                                        <p:tgtEl>
                                          <p:spTgt spid="1126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126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265">
                                            <p:txEl>
                                              <p:pRg st="5" end="5"/>
                                            </p:txEl>
                                          </p:spTgt>
                                        </p:tgtEl>
                                        <p:attrNameLst>
                                          <p:attrName>style.visibility</p:attrName>
                                        </p:attrNameLst>
                                      </p:cBhvr>
                                      <p:to>
                                        <p:strVal val="visible"/>
                                      </p:to>
                                    </p:set>
                                    <p:anim calcmode="lin" valueType="num">
                                      <p:cBhvr>
                                        <p:cTn id="26" dur="500" fill="hold"/>
                                        <p:tgtEl>
                                          <p:spTgt spid="11265">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11265">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1126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152400" y="0"/>
            <a:ext cx="11887199" cy="838200"/>
          </a:xfrm>
          <a:ln/>
          <a:effectLst>
            <a:softEdge rad="0"/>
          </a:effectLst>
        </p:spPr>
        <p:txBody>
          <a:bodyPr vert="horz" wrap="square" lIns="26788" tIns="26788" rIns="218585" bIns="26788" numCol="1" anchor="t" anchorCtr="0" compatLnSpc="1">
            <a:prstTxWarp prst="textNoShape">
              <a:avLst/>
            </a:prstTxWarp>
          </a:bodyPr>
          <a:lstStyle/>
          <a:p>
            <a:pPr marL="0" indent="0" algn="ctr">
              <a:buNone/>
            </a:pPr>
            <a:r>
              <a:rPr lang="en-US" altLang="en-US"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happens between these two events?</a:t>
            </a:r>
          </a:p>
        </p:txBody>
      </p:sp>
      <p:sp>
        <p:nvSpPr>
          <p:cNvPr id="4" name="Rectangle 3">
            <a:extLst>
              <a:ext uri="{FF2B5EF4-FFF2-40B4-BE49-F238E27FC236}">
                <a16:creationId xmlns:a16="http://schemas.microsoft.com/office/drawing/2014/main" id="{7F1BF50F-DB83-4608-8075-B0E9F45F095A}"/>
              </a:ext>
            </a:extLst>
          </p:cNvPr>
          <p:cNvSpPr/>
          <p:nvPr/>
        </p:nvSpPr>
        <p:spPr>
          <a:xfrm>
            <a:off x="152400" y="808653"/>
            <a:ext cx="12039600" cy="3385542"/>
          </a:xfrm>
          <a:prstGeom prst="rect">
            <a:avLst/>
          </a:prstGeom>
        </p:spPr>
        <p:txBody>
          <a:bodyPr wrap="square">
            <a:spAutoFit/>
          </a:bodyPr>
          <a:lstStyle/>
          <a:p>
            <a:pPr algn="ctr"/>
            <a:r>
              <a:rPr lang="en-US" sz="4000" b="1" dirty="0"/>
              <a:t>Rev. 5 reveals a transition period in which Jesus is handed a scroll with 7 seals</a:t>
            </a:r>
            <a:r>
              <a:rPr lang="en-US" sz="4000" b="1" i="1" dirty="0"/>
              <a:t>.   (Title to Earth) </a:t>
            </a:r>
          </a:p>
          <a:p>
            <a:pPr algn="ctr"/>
            <a:r>
              <a:rPr lang="en-US" sz="2400" b="1" dirty="0"/>
              <a:t>Rev 5:1-5 </a:t>
            </a: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000" b="1" i="1" dirty="0">
                <a:solidFill>
                  <a:srgbClr val="FFFF00"/>
                </a:solidFill>
                <a:latin typeface="Times New Roman" panose="02020603050405020304" pitchFamily="18" charset="0"/>
                <a:cs typeface="Times New Roman" panose="02020603050405020304" pitchFamily="18" charset="0"/>
              </a:rPr>
              <a:t>Who is worthy to …loose the seals thereof?... </a:t>
            </a:r>
            <a:endParaRPr lang="en-US" sz="2400" b="1" i="1" dirty="0">
              <a:solidFill>
                <a:srgbClr val="FFFF00"/>
              </a:solidFill>
              <a:latin typeface="Times New Roman" panose="02020603050405020304" pitchFamily="18" charset="0"/>
              <a:cs typeface="Times New Roman" panose="02020603050405020304" pitchFamily="18" charset="0"/>
            </a:endParaRPr>
          </a:p>
          <a:p>
            <a:pPr algn="ctr"/>
            <a:r>
              <a:rPr lang="en-US" sz="3600" b="1" i="1" dirty="0">
                <a:solidFill>
                  <a:srgbClr val="FFFF00"/>
                </a:solidFill>
                <a:latin typeface="Times New Roman" panose="02020603050405020304" pitchFamily="18" charset="0"/>
                <a:cs typeface="Times New Roman" panose="02020603050405020304" pitchFamily="18" charset="0"/>
              </a:rPr>
              <a:t>behold, the </a:t>
            </a:r>
            <a:r>
              <a:rPr lang="en-US" sz="40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Lion of the tribe of Judah</a:t>
            </a:r>
            <a:r>
              <a:rPr lang="en-US" sz="3600" b="1" i="1" dirty="0">
                <a:solidFill>
                  <a:srgbClr val="FFFF00"/>
                </a:solidFill>
                <a:latin typeface="Times New Roman" panose="02020603050405020304" pitchFamily="18" charset="0"/>
                <a:cs typeface="Times New Roman" panose="02020603050405020304" pitchFamily="18" charset="0"/>
              </a:rPr>
              <a:t>, the Root of David,</a:t>
            </a:r>
          </a:p>
          <a:p>
            <a:pPr algn="ctr"/>
            <a:r>
              <a:rPr lang="en-US" sz="3600" b="1" i="1" dirty="0">
                <a:solidFill>
                  <a:srgbClr val="FFFF00"/>
                </a:solidFill>
                <a:latin typeface="Times New Roman" panose="02020603050405020304" pitchFamily="18" charset="0"/>
                <a:cs typeface="Times New Roman" panose="02020603050405020304" pitchFamily="18" charset="0"/>
              </a:rPr>
              <a:t> hath prevailed …to loose the seven seals thereof. </a:t>
            </a:r>
            <a:br>
              <a:rPr lang="en-US" sz="3200" b="1" i="1" dirty="0">
                <a:solidFill>
                  <a:srgbClr val="FFFF00"/>
                </a:solidFill>
                <a:latin typeface="Times New Roman" panose="02020603050405020304" pitchFamily="18" charset="0"/>
                <a:cs typeface="Times New Roman" panose="02020603050405020304" pitchFamily="18" charset="0"/>
              </a:rPr>
            </a:br>
            <a:endParaRPr lang="en-US" b="1" i="1" dirty="0">
              <a:solidFill>
                <a:srgbClr val="FFFF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F5962B5-E04C-4189-92A2-E8F2C36E9A2C}"/>
              </a:ext>
            </a:extLst>
          </p:cNvPr>
          <p:cNvSpPr/>
          <p:nvPr/>
        </p:nvSpPr>
        <p:spPr>
          <a:xfrm>
            <a:off x="4800600" y="4049657"/>
            <a:ext cx="6816012" cy="2400657"/>
          </a:xfrm>
          <a:prstGeom prst="rect">
            <a:avLst/>
          </a:prstGeom>
        </p:spPr>
        <p:txBody>
          <a:bodyPr wrap="square">
            <a:spAutoFit/>
          </a:bodyPr>
          <a:lstStyle/>
          <a:p>
            <a:pPr algn="ctr"/>
            <a:r>
              <a:rPr lang="en-US" baseline="30000" dirty="0"/>
              <a:t>6 </a:t>
            </a:r>
            <a:r>
              <a:rPr lang="en-US" dirty="0"/>
              <a:t> </a:t>
            </a:r>
            <a:r>
              <a:rPr lang="en-US" sz="4400" b="1" i="1" dirty="0">
                <a:solidFill>
                  <a:srgbClr val="FFFF00"/>
                </a:solidFill>
                <a:latin typeface="Times New Roman" panose="02020603050405020304" pitchFamily="18" charset="0"/>
                <a:cs typeface="Times New Roman" panose="02020603050405020304" pitchFamily="18" charset="0"/>
              </a:rPr>
              <a:t>And I beheld, in the midst of the throne …, stood a Lamb as it had been slain”</a:t>
            </a:r>
            <a:br>
              <a:rPr lang="en-US" sz="4400" b="1" i="1" dirty="0">
                <a:solidFill>
                  <a:srgbClr val="FFFF00"/>
                </a:solidFill>
                <a:latin typeface="Times New Roman" panose="02020603050405020304" pitchFamily="18" charset="0"/>
                <a:cs typeface="Times New Roman" panose="02020603050405020304" pitchFamily="18" charset="0"/>
              </a:rPr>
            </a:br>
            <a:endParaRPr lang="en-US" b="1" i="1" dirty="0">
              <a:solidFill>
                <a:srgbClr val="FFFF00"/>
              </a:solidFill>
              <a:latin typeface="Times New Roman" panose="02020603050405020304" pitchFamily="18" charset="0"/>
              <a:cs typeface="Times New Roman" panose="02020603050405020304" pitchFamily="18" charset="0"/>
            </a:endParaRPr>
          </a:p>
        </p:txBody>
      </p:sp>
      <p:pic>
        <p:nvPicPr>
          <p:cNvPr id="8" name="Picture 7" descr="A picture containing indoor, person&#10;&#10;Description generated with high confidence">
            <a:extLst>
              <a:ext uri="{FF2B5EF4-FFF2-40B4-BE49-F238E27FC236}">
                <a16:creationId xmlns:a16="http://schemas.microsoft.com/office/drawing/2014/main" id="{9D02AEAE-216A-4B73-A64C-1A0D2A591322}"/>
              </a:ext>
            </a:extLst>
          </p:cNvPr>
          <p:cNvPicPr>
            <a:picLocks noChangeAspect="1"/>
          </p:cNvPicPr>
          <p:nvPr/>
        </p:nvPicPr>
        <p:blipFill rotWithShape="1">
          <a:blip r:embed="rId2">
            <a:extLst>
              <a:ext uri="{28A0092B-C50C-407E-A947-70E740481C1C}">
                <a14:useLocalDpi xmlns:a14="http://schemas.microsoft.com/office/drawing/2010/main" val="0"/>
              </a:ext>
            </a:extLst>
          </a:blip>
          <a:srcRect l="26984" t="7088" b="6666"/>
          <a:stretch/>
        </p:blipFill>
        <p:spPr>
          <a:xfrm>
            <a:off x="304800" y="3886200"/>
            <a:ext cx="4191000" cy="2971800"/>
          </a:xfrm>
          <a:prstGeom prst="rect">
            <a:avLst/>
          </a:prstGeom>
        </p:spPr>
      </p:pic>
    </p:spTree>
    <p:extLst>
      <p:ext uri="{BB962C8B-B14F-4D97-AF65-F5344CB8AC3E}">
        <p14:creationId xmlns:p14="http://schemas.microsoft.com/office/powerpoint/2010/main" val="1153392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p:cTn id="13"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1BF50F-DB83-4608-8075-B0E9F45F095A}"/>
              </a:ext>
            </a:extLst>
          </p:cNvPr>
          <p:cNvSpPr/>
          <p:nvPr/>
        </p:nvSpPr>
        <p:spPr>
          <a:xfrm>
            <a:off x="145742" y="228600"/>
            <a:ext cx="12039600" cy="4031873"/>
          </a:xfrm>
          <a:prstGeom prst="rect">
            <a:avLst/>
          </a:prstGeom>
        </p:spPr>
        <p:txBody>
          <a:bodyPr wrap="square">
            <a:spAutoFit/>
          </a:bodyPr>
          <a:lstStyle/>
          <a:p>
            <a:pPr algn="ctr"/>
            <a:r>
              <a:rPr lang="en-US" sz="2000" b="1" dirty="0"/>
              <a:t>Rev 5:8-10 </a:t>
            </a:r>
            <a:r>
              <a:rPr lang="en-US" sz="3600" b="1" i="1" dirty="0">
                <a:solidFill>
                  <a:srgbClr val="FFFF00"/>
                </a:solidFill>
                <a:latin typeface="Times New Roman" panose="02020603050405020304" pitchFamily="18" charset="0"/>
                <a:cs typeface="Times New Roman" panose="02020603050405020304" pitchFamily="18" charset="0"/>
              </a:rPr>
              <a:t>“the 24 elders fell down before the Lamb, having every one of them harps, and golden vials full of odors, </a:t>
            </a:r>
          </a:p>
          <a:p>
            <a:pPr algn="ctr"/>
            <a:r>
              <a:rPr lang="en-US" sz="4000" b="1" i="1" u="sng" dirty="0">
                <a:solidFill>
                  <a:srgbClr val="FFFF00"/>
                </a:solidFill>
                <a:latin typeface="Times New Roman" panose="02020603050405020304" pitchFamily="18" charset="0"/>
                <a:cs typeface="Times New Roman" panose="02020603050405020304" pitchFamily="18" charset="0"/>
              </a:rPr>
              <a:t>which are the prayers of saints. </a:t>
            </a:r>
          </a:p>
          <a:p>
            <a:pPr algn="ctr"/>
            <a:r>
              <a:rPr lang="en-US" sz="3600" b="1" i="1" dirty="0">
                <a:solidFill>
                  <a:srgbClr val="FFFF00"/>
                </a:solidFill>
                <a:latin typeface="Times New Roman" panose="02020603050405020304" pitchFamily="18" charset="0"/>
                <a:cs typeface="Times New Roman" panose="02020603050405020304" pitchFamily="18" charset="0"/>
              </a:rPr>
              <a:t>And they sung a new song, Thou art worthy to take the book, and to open the seals thereof: for thou </a:t>
            </a:r>
            <a:r>
              <a:rPr lang="en-US" sz="3600" b="1" i="1" dirty="0" err="1">
                <a:solidFill>
                  <a:srgbClr val="FFFF00"/>
                </a:solidFill>
                <a:latin typeface="Times New Roman" panose="02020603050405020304" pitchFamily="18" charset="0"/>
                <a:cs typeface="Times New Roman" panose="02020603050405020304" pitchFamily="18" charset="0"/>
              </a:rPr>
              <a:t>wast</a:t>
            </a:r>
            <a:r>
              <a:rPr lang="en-US" sz="3600" b="1" i="1" dirty="0">
                <a:solidFill>
                  <a:srgbClr val="FFFF00"/>
                </a:solidFill>
                <a:latin typeface="Times New Roman" panose="02020603050405020304" pitchFamily="18" charset="0"/>
                <a:cs typeface="Times New Roman" panose="02020603050405020304" pitchFamily="18" charset="0"/>
              </a:rPr>
              <a:t> slain, </a:t>
            </a:r>
          </a:p>
          <a:p>
            <a:pPr algn="ctr"/>
            <a:r>
              <a:rPr lang="en-US" sz="3600" b="1" i="1" dirty="0">
                <a:solidFill>
                  <a:srgbClr val="FFFF00"/>
                </a:solidFill>
                <a:latin typeface="Times New Roman" panose="02020603050405020304" pitchFamily="18" charset="0"/>
                <a:cs typeface="Times New Roman" panose="02020603050405020304" pitchFamily="18" charset="0"/>
              </a:rPr>
              <a:t>and hast redeemed us to God by thy blood …</a:t>
            </a:r>
          </a:p>
          <a:p>
            <a:pPr algn="ctr"/>
            <a:r>
              <a:rPr lang="en-US" sz="3600" b="1" i="1" dirty="0">
                <a:solidFill>
                  <a:srgbClr val="FFFF00"/>
                </a:solidFill>
                <a:latin typeface="Times New Roman" panose="02020603050405020304" pitchFamily="18" charset="0"/>
                <a:cs typeface="Times New Roman" panose="02020603050405020304" pitchFamily="18" charset="0"/>
              </a:rPr>
              <a:t>And hast made us unto our God kings and priests:</a:t>
            </a:r>
            <a:endParaRPr lang="en-US" sz="3200" b="1" i="1" dirty="0">
              <a:solidFill>
                <a:srgbClr val="FFFF00"/>
              </a:solidFill>
              <a:latin typeface="Times New Roman" panose="02020603050405020304" pitchFamily="18" charset="0"/>
              <a:cs typeface="Times New Roman" panose="02020603050405020304" pitchFamily="18" charset="0"/>
            </a:endParaRPr>
          </a:p>
        </p:txBody>
      </p:sp>
      <p:pic>
        <p:nvPicPr>
          <p:cNvPr id="8" name="Picture 7" descr="A picture containing indoor, person&#10;&#10;Description generated with high confidence">
            <a:extLst>
              <a:ext uri="{FF2B5EF4-FFF2-40B4-BE49-F238E27FC236}">
                <a16:creationId xmlns:a16="http://schemas.microsoft.com/office/drawing/2014/main" id="{62DE02A8-366C-49C7-A107-5F26E9381B03}"/>
              </a:ext>
            </a:extLst>
          </p:cNvPr>
          <p:cNvPicPr>
            <a:picLocks noChangeAspect="1"/>
          </p:cNvPicPr>
          <p:nvPr/>
        </p:nvPicPr>
        <p:blipFill rotWithShape="1">
          <a:blip r:embed="rId2">
            <a:extLst>
              <a:ext uri="{28A0092B-C50C-407E-A947-70E740481C1C}">
                <a14:useLocalDpi xmlns:a14="http://schemas.microsoft.com/office/drawing/2010/main" val="0"/>
              </a:ext>
            </a:extLst>
          </a:blip>
          <a:srcRect b="6666"/>
          <a:stretch/>
        </p:blipFill>
        <p:spPr>
          <a:xfrm>
            <a:off x="8839200" y="4014684"/>
            <a:ext cx="3634898" cy="2993997"/>
          </a:xfrm>
          <a:prstGeom prst="rect">
            <a:avLst/>
          </a:prstGeom>
          <a:effectLst>
            <a:softEdge rad="393700"/>
          </a:effectLst>
        </p:spPr>
      </p:pic>
      <p:pic>
        <p:nvPicPr>
          <p:cNvPr id="9" name="Picture 8" descr="A picture containing object&#10;&#10;Description generated with high confidence">
            <a:extLst>
              <a:ext uri="{FF2B5EF4-FFF2-40B4-BE49-F238E27FC236}">
                <a16:creationId xmlns:a16="http://schemas.microsoft.com/office/drawing/2014/main" id="{0727274B-8009-4618-B52B-8422755AD4FF}"/>
              </a:ext>
            </a:extLst>
          </p:cNvPr>
          <p:cNvPicPr>
            <a:picLocks noChangeAspect="1"/>
          </p:cNvPicPr>
          <p:nvPr/>
        </p:nvPicPr>
        <p:blipFill rotWithShape="1">
          <a:blip r:embed="rId3">
            <a:extLst>
              <a:ext uri="{28A0092B-C50C-407E-A947-70E740481C1C}">
                <a14:useLocalDpi xmlns:a14="http://schemas.microsoft.com/office/drawing/2010/main" val="0"/>
              </a:ext>
            </a:extLst>
          </a:blip>
          <a:srcRect l="11481" t="26301" r="25196" b="7777"/>
          <a:stretch/>
        </p:blipFill>
        <p:spPr>
          <a:xfrm>
            <a:off x="115410" y="3875942"/>
            <a:ext cx="4332922" cy="3007211"/>
          </a:xfrm>
          <a:prstGeom prst="rect">
            <a:avLst/>
          </a:prstGeom>
          <a:effectLst>
            <a:softEdge rad="406400"/>
          </a:effectLst>
        </p:spPr>
      </p:pic>
      <p:sp>
        <p:nvSpPr>
          <p:cNvPr id="10" name="Rectangle 9">
            <a:extLst>
              <a:ext uri="{FF2B5EF4-FFF2-40B4-BE49-F238E27FC236}">
                <a16:creationId xmlns:a16="http://schemas.microsoft.com/office/drawing/2014/main" id="{D74C7CDC-CCE0-43E2-B8AA-CF935C089EBF}"/>
              </a:ext>
            </a:extLst>
          </p:cNvPr>
          <p:cNvSpPr/>
          <p:nvPr/>
        </p:nvSpPr>
        <p:spPr>
          <a:xfrm>
            <a:off x="4505473" y="4191000"/>
            <a:ext cx="3955742" cy="2308324"/>
          </a:xfrm>
          <a:prstGeom prst="rect">
            <a:avLst/>
          </a:prstGeom>
        </p:spPr>
        <p:txBody>
          <a:bodyPr wrap="square">
            <a:spAutoFit/>
          </a:bodyPr>
          <a:lstStyle/>
          <a:p>
            <a:pPr algn="ctr"/>
            <a:r>
              <a:rPr lang="en-US" sz="4800" b="1" i="1" dirty="0">
                <a:solidFill>
                  <a:srgbClr val="FFFF00"/>
                </a:solidFill>
                <a:latin typeface="Times New Roman" panose="02020603050405020304" pitchFamily="18" charset="0"/>
                <a:cs typeface="Times New Roman" panose="02020603050405020304" pitchFamily="18" charset="0"/>
              </a:rPr>
              <a:t>and we shall reign on the earth.”</a:t>
            </a:r>
            <a:endParaRPr lang="en-US" sz="4800" dirty="0"/>
          </a:p>
        </p:txBody>
      </p:sp>
    </p:spTree>
    <p:extLst>
      <p:ext uri="{BB962C8B-B14F-4D97-AF65-F5344CB8AC3E}">
        <p14:creationId xmlns:p14="http://schemas.microsoft.com/office/powerpoint/2010/main" val="20570019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7" dur="500"/>
                                        <p:tgtEl>
                                          <p:spTgt spid="4">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 calcmode="lin" valueType="num">
                                      <p:cBhvr>
                                        <p:cTn id="20"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Default Design">
  <a:themeElements>
    <a:clrScheme name="Default Design 14">
      <a:dk1>
        <a:srgbClr val="2D2015"/>
      </a:dk1>
      <a:lt1>
        <a:srgbClr val="FFFFFF"/>
      </a:lt1>
      <a:dk2>
        <a:srgbClr val="5D3E74"/>
      </a:dk2>
      <a:lt2>
        <a:srgbClr val="E0D460"/>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D2015"/>
        </a:dk1>
        <a:lt1>
          <a:srgbClr val="FFFFFF"/>
        </a:lt1>
        <a:dk2>
          <a:srgbClr val="5D3E74"/>
        </a:dk2>
        <a:lt2>
          <a:srgbClr val="E2C98A"/>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4">
        <a:dk1>
          <a:srgbClr val="2D2015"/>
        </a:dk1>
        <a:lt1>
          <a:srgbClr val="FFFFFF"/>
        </a:lt1>
        <a:dk2>
          <a:srgbClr val="5D3E74"/>
        </a:dk2>
        <a:lt2>
          <a:srgbClr val="E0D460"/>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4">
      <a:dk1>
        <a:srgbClr val="2D2015"/>
      </a:dk1>
      <a:lt1>
        <a:srgbClr val="FFFFFF"/>
      </a:lt1>
      <a:dk2>
        <a:srgbClr val="5D3E74"/>
      </a:dk2>
      <a:lt2>
        <a:srgbClr val="E0D460"/>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D2015"/>
        </a:dk1>
        <a:lt1>
          <a:srgbClr val="FFFFFF"/>
        </a:lt1>
        <a:dk2>
          <a:srgbClr val="5D3E74"/>
        </a:dk2>
        <a:lt2>
          <a:srgbClr val="E2C98A"/>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4">
        <a:dk1>
          <a:srgbClr val="2D2015"/>
        </a:dk1>
        <a:lt1>
          <a:srgbClr val="FFFFFF"/>
        </a:lt1>
        <a:dk2>
          <a:srgbClr val="5D3E74"/>
        </a:dk2>
        <a:lt2>
          <a:srgbClr val="E0D460"/>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
      <a:dk1>
        <a:srgbClr val="808080"/>
      </a:dk1>
      <a:lt1>
        <a:srgbClr val="FFFFFF"/>
      </a:lt1>
      <a:dk2>
        <a:srgbClr val="000000"/>
      </a:dk2>
      <a:lt2>
        <a:srgbClr val="000000"/>
      </a:lt2>
      <a:accent1>
        <a:srgbClr val="988C81"/>
      </a:accent1>
      <a:accent2>
        <a:srgbClr val="333399"/>
      </a:accent2>
      <a:accent3>
        <a:srgbClr val="AAAAAA"/>
      </a:accent3>
      <a:accent4>
        <a:srgbClr val="DADADA"/>
      </a:accent4>
      <a:accent5>
        <a:srgbClr val="CAC5C1"/>
      </a:accent5>
      <a:accent6>
        <a:srgbClr val="2D2D8A"/>
      </a:accent6>
      <a:hlink>
        <a:srgbClr val="009999"/>
      </a:hlink>
      <a:folHlink>
        <a:srgbClr val="99CC00"/>
      </a:folHlink>
    </a:clrScheme>
    <a:fontScheme name="Office Theme">
      <a:majorFont>
        <a:latin typeface="Arial"/>
        <a:ea typeface="ヒラギノ角ゴ Pro W6"/>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988C8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FFFFFF"/>
            </a:solidFill>
            <a:effectLst/>
            <a:latin typeface="Arial" panose="020B0604020202020204" pitchFamily="34" charset="0"/>
            <a:ea typeface="ヒラギノ角ゴ Pro W3" pitchFamily="1" charset="-128"/>
            <a:sym typeface="Arial" panose="020B0604020202020204" pitchFamily="34" charset="0"/>
          </a:defRPr>
        </a:defPPr>
      </a:lstStyle>
    </a:spDef>
    <a:lnDef>
      <a:spPr bwMode="auto">
        <a:xfrm>
          <a:off x="0" y="0"/>
          <a:ext cx="1" cy="1"/>
        </a:xfrm>
        <a:custGeom>
          <a:avLst/>
          <a:gdLst/>
          <a:ahLst/>
          <a:cxnLst/>
          <a:rect l="0" t="0" r="0" b="0"/>
          <a:pathLst/>
        </a:custGeom>
        <a:solidFill>
          <a:srgbClr val="988C8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FFFFFF"/>
            </a:solidFill>
            <a:effectLst/>
            <a:latin typeface="Arial" panose="020B0604020202020204" pitchFamily="34" charset="0"/>
            <a:ea typeface="ヒラギノ角ゴ Pro W3" pitchFamily="1" charset="-128"/>
            <a:sym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
      <a:dk1>
        <a:srgbClr val="808080"/>
      </a:dk1>
      <a:lt1>
        <a:srgbClr val="FFFFFF"/>
      </a:lt1>
      <a:dk2>
        <a:srgbClr val="000000"/>
      </a:dk2>
      <a:lt2>
        <a:srgbClr val="000000"/>
      </a:lt2>
      <a:accent1>
        <a:srgbClr val="988C81"/>
      </a:accent1>
      <a:accent2>
        <a:srgbClr val="333399"/>
      </a:accent2>
      <a:accent3>
        <a:srgbClr val="AAAAAA"/>
      </a:accent3>
      <a:accent4>
        <a:srgbClr val="DADADA"/>
      </a:accent4>
      <a:accent5>
        <a:srgbClr val="CAC5C1"/>
      </a:accent5>
      <a:accent6>
        <a:srgbClr val="2D2D8A"/>
      </a:accent6>
      <a:hlink>
        <a:srgbClr val="009999"/>
      </a:hlink>
      <a:folHlink>
        <a:srgbClr val="99CC00"/>
      </a:folHlink>
    </a:clrScheme>
    <a:fontScheme name="Office Theme">
      <a:majorFont>
        <a:latin typeface="Arial"/>
        <a:ea typeface="ヒラギノ角ゴ Pro W6"/>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988C8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FFFFFF"/>
            </a:solidFill>
            <a:effectLst/>
            <a:latin typeface="Arial" panose="020B0604020202020204" pitchFamily="34" charset="0"/>
            <a:ea typeface="ヒラギノ角ゴ Pro W3" pitchFamily="1" charset="-128"/>
            <a:sym typeface="Arial" panose="020B0604020202020204" pitchFamily="34" charset="0"/>
          </a:defRPr>
        </a:defPPr>
      </a:lstStyle>
    </a:spDef>
    <a:lnDef>
      <a:spPr bwMode="auto">
        <a:xfrm>
          <a:off x="0" y="0"/>
          <a:ext cx="1" cy="1"/>
        </a:xfrm>
        <a:custGeom>
          <a:avLst/>
          <a:gdLst/>
          <a:ahLst/>
          <a:cxnLst/>
          <a:rect l="0" t="0" r="0" b="0"/>
          <a:pathLst/>
        </a:custGeom>
        <a:solidFill>
          <a:srgbClr val="988C8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FFFFFF"/>
            </a:solidFill>
            <a:effectLst/>
            <a:latin typeface="Arial" panose="020B0604020202020204" pitchFamily="34" charset="0"/>
            <a:ea typeface="ヒラギノ角ゴ Pro W3" pitchFamily="1" charset="-128"/>
            <a:sym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1046</TotalTime>
  <Words>2211</Words>
  <Application>Microsoft Office PowerPoint</Application>
  <PresentationFormat>Widescreen</PresentationFormat>
  <Paragraphs>175</Paragraphs>
  <Slides>30</Slides>
  <Notes>1</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30</vt:i4>
      </vt:variant>
    </vt:vector>
  </HeadingPairs>
  <TitlesOfParts>
    <vt:vector size="46" baseType="lpstr">
      <vt:lpstr>Arial</vt:lpstr>
      <vt:lpstr>Arial</vt:lpstr>
      <vt:lpstr>Calibri</vt:lpstr>
      <vt:lpstr>Calibri Light</vt:lpstr>
      <vt:lpstr>Georgia</vt:lpstr>
      <vt:lpstr>Lucida Grande</vt:lpstr>
      <vt:lpstr>Times New Roman</vt:lpstr>
      <vt:lpstr>Wingdings</vt:lpstr>
      <vt:lpstr>Wingdings 2</vt:lpstr>
      <vt:lpstr>ヒラギノ角ゴ Pro W3</vt:lpstr>
      <vt:lpstr>ヒラギノ角ゴ Pro W6</vt:lpstr>
      <vt:lpstr>Default Design</vt:lpstr>
      <vt:lpstr>Default Design</vt:lpstr>
      <vt:lpstr>Blank Presentation</vt:lpstr>
      <vt:lpstr>1_Office Theme</vt:lpstr>
      <vt:lpstr>3_Office Theme</vt:lpstr>
      <vt:lpstr>PowerPoint Presentation</vt:lpstr>
      <vt:lpstr>PowerPoint Presentation</vt:lpstr>
      <vt:lpstr>&gt; 353 of these  pieces dealt specifically with Jesus’ 1st   coming.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Peters</dc:creator>
  <cp:lastModifiedBy>Admin</cp:lastModifiedBy>
  <cp:revision>18</cp:revision>
  <dcterms:created xsi:type="dcterms:W3CDTF">2018-08-02T00:32:29Z</dcterms:created>
  <dcterms:modified xsi:type="dcterms:W3CDTF">2018-08-04T20:31:20Z</dcterms:modified>
</cp:coreProperties>
</file>